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77" r:id="rId3"/>
    <p:sldMasterId id="2147483681" r:id="rId4"/>
    <p:sldMasterId id="2147483683" r:id="rId5"/>
    <p:sldMasterId id="2147483687" r:id="rId6"/>
  </p:sldMasterIdLst>
  <p:notesMasterIdLst>
    <p:notesMasterId r:id="rId43"/>
  </p:notesMasterIdLst>
  <p:sldIdLst>
    <p:sldId id="286" r:id="rId7"/>
    <p:sldId id="257" r:id="rId8"/>
    <p:sldId id="301" r:id="rId9"/>
    <p:sldId id="259" r:id="rId10"/>
    <p:sldId id="261" r:id="rId11"/>
    <p:sldId id="300" r:id="rId12"/>
    <p:sldId id="262" r:id="rId13"/>
    <p:sldId id="263" r:id="rId14"/>
    <p:sldId id="264" r:id="rId15"/>
    <p:sldId id="265" r:id="rId16"/>
    <p:sldId id="266" r:id="rId17"/>
    <p:sldId id="355" r:id="rId18"/>
    <p:sldId id="268" r:id="rId19"/>
    <p:sldId id="269" r:id="rId20"/>
    <p:sldId id="270" r:id="rId21"/>
    <p:sldId id="271" r:id="rId22"/>
    <p:sldId id="267" r:id="rId23"/>
    <p:sldId id="358" r:id="rId24"/>
    <p:sldId id="321" r:id="rId25"/>
    <p:sldId id="316" r:id="rId26"/>
    <p:sldId id="315" r:id="rId27"/>
    <p:sldId id="317" r:id="rId28"/>
    <p:sldId id="361" r:id="rId29"/>
    <p:sldId id="311" r:id="rId30"/>
    <p:sldId id="305" r:id="rId31"/>
    <p:sldId id="363" r:id="rId32"/>
    <p:sldId id="314" r:id="rId33"/>
    <p:sldId id="318" r:id="rId34"/>
    <p:sldId id="352" r:id="rId35"/>
    <p:sldId id="351" r:id="rId36"/>
    <p:sldId id="342" r:id="rId37"/>
    <p:sldId id="348" r:id="rId38"/>
    <p:sldId id="359" r:id="rId39"/>
    <p:sldId id="356" r:id="rId40"/>
    <p:sldId id="343" r:id="rId41"/>
    <p:sldId id="360" r:id="rId42"/>
  </p:sldIdLst>
  <p:sldSz cx="9144000" cy="6858000" type="screen4x3"/>
  <p:notesSz cx="6858000" cy="9144000"/>
  <p:defaultTextStyle>
    <a:defPPr>
      <a:defRPr lang="en-US"/>
    </a:defPPr>
    <a:lvl1pPr marL="0" algn="l" defTabSz="904931" rtl="0" eaLnBrk="1" latinLnBrk="0" hangingPunct="1">
      <a:defRPr sz="1800" kern="1200">
        <a:solidFill>
          <a:schemeClr val="tx1"/>
        </a:solidFill>
        <a:latin typeface="+mn-lt"/>
        <a:ea typeface="+mn-ea"/>
        <a:cs typeface="+mn-cs"/>
      </a:defRPr>
    </a:lvl1pPr>
    <a:lvl2pPr marL="452469" algn="l" defTabSz="904931" rtl="0" eaLnBrk="1" latinLnBrk="0" hangingPunct="1">
      <a:defRPr sz="1800" kern="1200">
        <a:solidFill>
          <a:schemeClr val="tx1"/>
        </a:solidFill>
        <a:latin typeface="+mn-lt"/>
        <a:ea typeface="+mn-ea"/>
        <a:cs typeface="+mn-cs"/>
      </a:defRPr>
    </a:lvl2pPr>
    <a:lvl3pPr marL="904931" algn="l" defTabSz="904931" rtl="0" eaLnBrk="1" latinLnBrk="0" hangingPunct="1">
      <a:defRPr sz="1800" kern="1200">
        <a:solidFill>
          <a:schemeClr val="tx1"/>
        </a:solidFill>
        <a:latin typeface="+mn-lt"/>
        <a:ea typeface="+mn-ea"/>
        <a:cs typeface="+mn-cs"/>
      </a:defRPr>
    </a:lvl3pPr>
    <a:lvl4pPr marL="1357380" algn="l" defTabSz="904931" rtl="0" eaLnBrk="1" latinLnBrk="0" hangingPunct="1">
      <a:defRPr sz="1800" kern="1200">
        <a:solidFill>
          <a:schemeClr val="tx1"/>
        </a:solidFill>
        <a:latin typeface="+mn-lt"/>
        <a:ea typeface="+mn-ea"/>
        <a:cs typeface="+mn-cs"/>
      </a:defRPr>
    </a:lvl4pPr>
    <a:lvl5pPr marL="1809843" algn="l" defTabSz="904931" rtl="0" eaLnBrk="1" latinLnBrk="0" hangingPunct="1">
      <a:defRPr sz="1800" kern="1200">
        <a:solidFill>
          <a:schemeClr val="tx1"/>
        </a:solidFill>
        <a:latin typeface="+mn-lt"/>
        <a:ea typeface="+mn-ea"/>
        <a:cs typeface="+mn-cs"/>
      </a:defRPr>
    </a:lvl5pPr>
    <a:lvl6pPr marL="2262302" algn="l" defTabSz="904931" rtl="0" eaLnBrk="1" latinLnBrk="0" hangingPunct="1">
      <a:defRPr sz="1800" kern="1200">
        <a:solidFill>
          <a:schemeClr val="tx1"/>
        </a:solidFill>
        <a:latin typeface="+mn-lt"/>
        <a:ea typeface="+mn-ea"/>
        <a:cs typeface="+mn-cs"/>
      </a:defRPr>
    </a:lvl6pPr>
    <a:lvl7pPr marL="2714765" algn="l" defTabSz="904931" rtl="0" eaLnBrk="1" latinLnBrk="0" hangingPunct="1">
      <a:defRPr sz="1800" kern="1200">
        <a:solidFill>
          <a:schemeClr val="tx1"/>
        </a:solidFill>
        <a:latin typeface="+mn-lt"/>
        <a:ea typeface="+mn-ea"/>
        <a:cs typeface="+mn-cs"/>
      </a:defRPr>
    </a:lvl7pPr>
    <a:lvl8pPr marL="3167225" algn="l" defTabSz="904931" rtl="0" eaLnBrk="1" latinLnBrk="0" hangingPunct="1">
      <a:defRPr sz="1800" kern="1200">
        <a:solidFill>
          <a:schemeClr val="tx1"/>
        </a:solidFill>
        <a:latin typeface="+mn-lt"/>
        <a:ea typeface="+mn-ea"/>
        <a:cs typeface="+mn-cs"/>
      </a:defRPr>
    </a:lvl8pPr>
    <a:lvl9pPr marL="3619688" algn="l" defTabSz="90493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565" autoAdjust="0"/>
  </p:normalViewPr>
  <p:slideViewPr>
    <p:cSldViewPr>
      <p:cViewPr>
        <p:scale>
          <a:sx n="90" d="100"/>
          <a:sy n="90" d="100"/>
        </p:scale>
        <p:origin x="-1234" y="-82"/>
      </p:cViewPr>
      <p:guideLst>
        <p:guide orient="horz" pos="2160"/>
        <p:guide pos="2880"/>
      </p:guideLst>
    </p:cSldViewPr>
  </p:slideViewPr>
  <p:notesTextViewPr>
    <p:cViewPr>
      <p:scale>
        <a:sx n="1" d="1"/>
        <a:sy n="1" d="1"/>
      </p:scale>
      <p:origin x="0" y="0"/>
    </p:cViewPr>
  </p:notesTextViewPr>
  <p:sorterViewPr>
    <p:cViewPr>
      <p:scale>
        <a:sx n="70" d="100"/>
        <a:sy n="70" d="100"/>
      </p:scale>
      <p:origin x="0" y="0"/>
    </p:cViewPr>
  </p:sorterViewPr>
  <p:notesViewPr>
    <p:cSldViewPr>
      <p:cViewPr varScale="1">
        <p:scale>
          <a:sx n="78" d="100"/>
          <a:sy n="78" d="100"/>
        </p:scale>
        <p:origin x="-2870"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83F5D4-278C-48DC-9D81-A3AA76411C81}" type="datetimeFigureOut">
              <a:rPr lang="en-US" smtClean="0"/>
              <a:t>4/7/2013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9D52C4-B8C3-4530-9C42-3D2E378ADA84}" type="slidenum">
              <a:rPr lang="en-US" smtClean="0"/>
              <a:t>‹#›</a:t>
            </a:fld>
            <a:endParaRPr lang="en-US"/>
          </a:p>
        </p:txBody>
      </p:sp>
    </p:spTree>
    <p:extLst>
      <p:ext uri="{BB962C8B-B14F-4D97-AF65-F5344CB8AC3E}">
        <p14:creationId xmlns:p14="http://schemas.microsoft.com/office/powerpoint/2010/main" val="697985224"/>
      </p:ext>
    </p:extLst>
  </p:cSld>
  <p:clrMap bg1="lt1" tx1="dk1" bg2="lt2" tx2="dk2" accent1="accent1" accent2="accent2" accent3="accent3" accent4="accent4" accent5="accent5" accent6="accent6" hlink="hlink" folHlink="folHlink"/>
  <p:notesStyle>
    <a:lvl1pPr marL="0" algn="l" defTabSz="904931" rtl="0" eaLnBrk="1" latinLnBrk="0" hangingPunct="1">
      <a:defRPr sz="1200" kern="1200">
        <a:solidFill>
          <a:schemeClr val="tx1"/>
        </a:solidFill>
        <a:latin typeface="+mn-lt"/>
        <a:ea typeface="+mn-ea"/>
        <a:cs typeface="+mn-cs"/>
      </a:defRPr>
    </a:lvl1pPr>
    <a:lvl2pPr marL="452469" algn="l" defTabSz="904931" rtl="0" eaLnBrk="1" latinLnBrk="0" hangingPunct="1">
      <a:defRPr sz="1200" kern="1200">
        <a:solidFill>
          <a:schemeClr val="tx1"/>
        </a:solidFill>
        <a:latin typeface="+mn-lt"/>
        <a:ea typeface="+mn-ea"/>
        <a:cs typeface="+mn-cs"/>
      </a:defRPr>
    </a:lvl2pPr>
    <a:lvl3pPr marL="904931" algn="l" defTabSz="904931" rtl="0" eaLnBrk="1" latinLnBrk="0" hangingPunct="1">
      <a:defRPr sz="1200" kern="1200">
        <a:solidFill>
          <a:schemeClr val="tx1"/>
        </a:solidFill>
        <a:latin typeface="+mn-lt"/>
        <a:ea typeface="+mn-ea"/>
        <a:cs typeface="+mn-cs"/>
      </a:defRPr>
    </a:lvl3pPr>
    <a:lvl4pPr marL="1357380" algn="l" defTabSz="904931" rtl="0" eaLnBrk="1" latinLnBrk="0" hangingPunct="1">
      <a:defRPr sz="1200" kern="1200">
        <a:solidFill>
          <a:schemeClr val="tx1"/>
        </a:solidFill>
        <a:latin typeface="+mn-lt"/>
        <a:ea typeface="+mn-ea"/>
        <a:cs typeface="+mn-cs"/>
      </a:defRPr>
    </a:lvl4pPr>
    <a:lvl5pPr marL="1809843" algn="l" defTabSz="904931" rtl="0" eaLnBrk="1" latinLnBrk="0" hangingPunct="1">
      <a:defRPr sz="1200" kern="1200">
        <a:solidFill>
          <a:schemeClr val="tx1"/>
        </a:solidFill>
        <a:latin typeface="+mn-lt"/>
        <a:ea typeface="+mn-ea"/>
        <a:cs typeface="+mn-cs"/>
      </a:defRPr>
    </a:lvl5pPr>
    <a:lvl6pPr marL="2262302" algn="l" defTabSz="904931" rtl="0" eaLnBrk="1" latinLnBrk="0" hangingPunct="1">
      <a:defRPr sz="1200" kern="1200">
        <a:solidFill>
          <a:schemeClr val="tx1"/>
        </a:solidFill>
        <a:latin typeface="+mn-lt"/>
        <a:ea typeface="+mn-ea"/>
        <a:cs typeface="+mn-cs"/>
      </a:defRPr>
    </a:lvl6pPr>
    <a:lvl7pPr marL="2714765" algn="l" defTabSz="904931" rtl="0" eaLnBrk="1" latinLnBrk="0" hangingPunct="1">
      <a:defRPr sz="1200" kern="1200">
        <a:solidFill>
          <a:schemeClr val="tx1"/>
        </a:solidFill>
        <a:latin typeface="+mn-lt"/>
        <a:ea typeface="+mn-ea"/>
        <a:cs typeface="+mn-cs"/>
      </a:defRPr>
    </a:lvl7pPr>
    <a:lvl8pPr marL="3167225" algn="l" defTabSz="904931" rtl="0" eaLnBrk="1" latinLnBrk="0" hangingPunct="1">
      <a:defRPr sz="1200" kern="1200">
        <a:solidFill>
          <a:schemeClr val="tx1"/>
        </a:solidFill>
        <a:latin typeface="+mn-lt"/>
        <a:ea typeface="+mn-ea"/>
        <a:cs typeface="+mn-cs"/>
      </a:defRPr>
    </a:lvl8pPr>
    <a:lvl9pPr marL="3619688" algn="l" defTabSz="90493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morning we are going to briefly review </a:t>
            </a:r>
            <a:r>
              <a:rPr lang="en-US" dirty="0" smtClean="0"/>
              <a:t>Gulf Oil’s extensive “sniffer” dissolved gas data set collected in the GOM.</a:t>
            </a:r>
          </a:p>
          <a:p>
            <a:endParaRPr lang="en-US" dirty="0"/>
          </a:p>
          <a:p>
            <a:endParaRPr lang="en-US" dirty="0" smtClean="0"/>
          </a:p>
          <a:p>
            <a:r>
              <a:rPr lang="en-US" dirty="0" smtClean="0"/>
              <a:t>Because </a:t>
            </a:r>
            <a:r>
              <a:rPr lang="en-US" dirty="0"/>
              <a:t>of the well known association of hydrocarbon seeps and petro­leum accumulations, the Gulf Oil Corporation in 1967 initiated a program to develop technology for locating hydrocarbon seeps in the marine environment. The first effort was directed toward the measurement of potential seep related hydrocarbons only near the sea surface. </a:t>
            </a:r>
            <a:endParaRPr lang="en-US" dirty="0" smtClean="0"/>
          </a:p>
          <a:p>
            <a:endParaRPr lang="en-US" dirty="0"/>
          </a:p>
          <a:p>
            <a:r>
              <a:rPr lang="en-US" dirty="0" smtClean="0"/>
              <a:t>In </a:t>
            </a:r>
            <a:r>
              <a:rPr lang="en-US" dirty="0"/>
              <a:t>1971, the system was advanced to monitor hydrocarbons to depths of 100 feet. Later, in 1974, a much more sophisticated system was developed and instal­led on </a:t>
            </a:r>
            <a:r>
              <a:rPr lang="en-US" dirty="0" smtClean="0"/>
              <a:t>Gulf’s </a:t>
            </a:r>
            <a:r>
              <a:rPr lang="en-US" dirty="0"/>
              <a:t>seismic vessel, the R/V Hollis </a:t>
            </a:r>
            <a:r>
              <a:rPr lang="en-US" dirty="0" err="1"/>
              <a:t>Hedberg</a:t>
            </a:r>
            <a:r>
              <a:rPr lang="en-US" dirty="0"/>
              <a:t>. This system made possible the capability to simultaneously measure seep related hydrocarbons at three different intervals in the water column and provided digital recording of the data.</a:t>
            </a:r>
          </a:p>
          <a:p>
            <a:endParaRPr lang="en-US" dirty="0" smtClean="0"/>
          </a:p>
          <a:p>
            <a:r>
              <a:rPr lang="en-US" dirty="0"/>
              <a:t>The R/V Hollis </a:t>
            </a:r>
            <a:r>
              <a:rPr lang="en-US" dirty="0" err="1"/>
              <a:t>Hedberg</a:t>
            </a:r>
            <a:r>
              <a:rPr lang="en-US" dirty="0"/>
              <a:t> system had the capability to employ three separate water inlets which continuously supplied sample streams from the near surface, intermediate depths to 450 feet and a deep towed sample inlet which operated at 600 feet while the ship was underway at normal seismic survey speeds. Each sample stream was analyzed for seven hydrocarbon gases once every three minutes with a sensitivity which was hydrocarbon dependent, but, for example, was about 50 </a:t>
            </a:r>
            <a:r>
              <a:rPr lang="en-US" dirty="0" err="1"/>
              <a:t>picoliters</a:t>
            </a:r>
            <a:r>
              <a:rPr lang="en-US" dirty="0"/>
              <a:t> of propane at STP per liter of seawater. </a:t>
            </a:r>
          </a:p>
        </p:txBody>
      </p:sp>
      <p:sp>
        <p:nvSpPr>
          <p:cNvPr id="4" name="Slide Number Placeholder 3"/>
          <p:cNvSpPr>
            <a:spLocks noGrp="1"/>
          </p:cNvSpPr>
          <p:nvPr>
            <p:ph type="sldNum" sz="quarter" idx="10"/>
          </p:nvPr>
        </p:nvSpPr>
        <p:spPr/>
        <p:txBody>
          <a:bodyPr/>
          <a:lstStyle/>
          <a:p>
            <a:fld id="{279D52C4-B8C3-4530-9C42-3D2E378ADA84}" type="slidenum">
              <a:rPr lang="en-US" smtClean="0"/>
              <a:t>1</a:t>
            </a:fld>
            <a:endParaRPr lang="en-US"/>
          </a:p>
        </p:txBody>
      </p:sp>
    </p:spTree>
    <p:extLst>
      <p:ext uri="{BB962C8B-B14F-4D97-AF65-F5344CB8AC3E}">
        <p14:creationId xmlns:p14="http://schemas.microsoft.com/office/powerpoint/2010/main" val="1779732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Gulf Oil’s sniffer program began in 1967 with the </a:t>
            </a:r>
            <a:r>
              <a:rPr lang="en-US" dirty="0" err="1" smtClean="0"/>
              <a:t>Gulfrex</a:t>
            </a:r>
            <a:r>
              <a:rPr lang="en-US" dirty="0" smtClean="0"/>
              <a:t>.  After 7 successful years, the </a:t>
            </a:r>
            <a:r>
              <a:rPr lang="en-US" dirty="0" err="1" smtClean="0"/>
              <a:t>Hedberg</a:t>
            </a:r>
            <a:r>
              <a:rPr lang="en-US" dirty="0" smtClean="0"/>
              <a:t> was commissioned in 1974 and operated another 9 years until 1983. </a:t>
            </a:r>
          </a:p>
          <a:p>
            <a:endParaRPr lang="en-US" dirty="0" smtClean="0"/>
          </a:p>
          <a:p>
            <a:endParaRPr lang="en-US" dirty="0"/>
          </a:p>
          <a:p>
            <a:r>
              <a:rPr lang="en-US" dirty="0" smtClean="0"/>
              <a:t>Hollis </a:t>
            </a:r>
            <a:r>
              <a:rPr lang="en-US" dirty="0" err="1" smtClean="0"/>
              <a:t>Hedberg</a:t>
            </a:r>
            <a:r>
              <a:rPr lang="en-US" dirty="0" smtClean="0"/>
              <a:t> and </a:t>
            </a:r>
            <a:r>
              <a:rPr lang="en-US" dirty="0" err="1" smtClean="0"/>
              <a:t>Gulfrex</a:t>
            </a:r>
            <a:r>
              <a:rPr lang="en-US" dirty="0" smtClean="0"/>
              <a:t> seismic-sniffer ships operated by Gulf Oil</a:t>
            </a:r>
          </a:p>
          <a:p>
            <a:endParaRPr lang="en-US" dirty="0"/>
          </a:p>
          <a:p>
            <a:r>
              <a:rPr lang="en-US" dirty="0"/>
              <a:t>The R/V HOLLIS HEDBERG system employed three separate water inlets which continually supplied sample streams from the near surface, intermediate depths to 450 feet and a deep towed sample inlet which operated at 565 ft. depth while the ship was underway at normal seismic survey speeds. Each sample stream was analyzed for seven (7) hydrocarbon gases once every three minutes with a sensitivity which depends upon the hydrocarbon, but for example, is about 50 </a:t>
            </a:r>
            <a:r>
              <a:rPr lang="en-US" dirty="0" err="1"/>
              <a:t>picoliters</a:t>
            </a:r>
            <a:r>
              <a:rPr lang="en-US" dirty="0"/>
              <a:t> of propane at STP per liter of seawater. The purpose for using three inlets is to differentiate between surface contamination and </a:t>
            </a:r>
            <a:r>
              <a:rPr lang="en-US" dirty="0" err="1"/>
              <a:t>microseeps</a:t>
            </a:r>
            <a:r>
              <a:rPr lang="en-US" dirty="0"/>
              <a:t>.</a:t>
            </a:r>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2</a:t>
            </a:fld>
            <a:endParaRPr lang="en-US"/>
          </a:p>
        </p:txBody>
      </p:sp>
    </p:spTree>
    <p:extLst>
      <p:ext uri="{BB962C8B-B14F-4D97-AF65-F5344CB8AC3E}">
        <p14:creationId xmlns:p14="http://schemas.microsoft.com/office/powerpoint/2010/main" val="2381368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 system consists of a towed fish which pumped water up a fared cable that carried water up and electrical signals down to the fish.  The dissolved gas was stripped from the water and analyzed in gas chromatographs designed and built by Gulf.</a:t>
            </a:r>
          </a:p>
          <a:p>
            <a:endParaRPr lang="en-US" dirty="0"/>
          </a:p>
          <a:p>
            <a:endParaRPr lang="en-US" dirty="0" smtClean="0"/>
          </a:p>
          <a:p>
            <a:r>
              <a:rPr lang="en-US" dirty="0" smtClean="0"/>
              <a:t>The system </a:t>
            </a:r>
            <a:r>
              <a:rPr lang="en-US" dirty="0"/>
              <a:t>consist of a towed pump/sensor system, connected by a fared umbilical to an onboard </a:t>
            </a:r>
            <a:r>
              <a:rPr lang="en-US" dirty="0" smtClean="0"/>
              <a:t>laboratory. </a:t>
            </a:r>
            <a:r>
              <a:rPr lang="en-US" dirty="0"/>
              <a:t>The hydrodynamic </a:t>
            </a:r>
            <a:r>
              <a:rPr lang="en-US" dirty="0" err="1"/>
              <a:t>towfish</a:t>
            </a:r>
            <a:r>
              <a:rPr lang="en-US" dirty="0"/>
              <a:t> </a:t>
            </a:r>
            <a:r>
              <a:rPr lang="en-US" dirty="0" smtClean="0"/>
              <a:t>contains </a:t>
            </a:r>
            <a:r>
              <a:rPr lang="en-US" dirty="0"/>
              <a:t>a submersible pump, </a:t>
            </a:r>
            <a:r>
              <a:rPr lang="en-US" dirty="0" smtClean="0"/>
              <a:t> </a:t>
            </a:r>
            <a:r>
              <a:rPr lang="en-US" dirty="0"/>
              <a:t>conductivity, salinity, temperature and depth sensor (CSTD), and echo sounder transducer. Under normal operational conditions, the fish is maintained within the range of 4 to 8 meters above the seabed. The </a:t>
            </a:r>
            <a:r>
              <a:rPr lang="en-US" dirty="0" err="1"/>
              <a:t>towfish</a:t>
            </a:r>
            <a:r>
              <a:rPr lang="en-US" dirty="0"/>
              <a:t> is connected to the winch and handling gear by an umbilical which consists of a central nylon hose surrounded by power and signal conductors encased in a polyurethane sheath with a woven stainless braid. The umbilical usually is fully fared with low-drag hydrodynamic </a:t>
            </a:r>
            <a:r>
              <a:rPr lang="en-US" dirty="0" err="1"/>
              <a:t>farings</a:t>
            </a:r>
            <a:r>
              <a:rPr lang="en-US" dirty="0"/>
              <a:t>, which results in the </a:t>
            </a:r>
            <a:r>
              <a:rPr lang="en-US" dirty="0" err="1"/>
              <a:t>towfish</a:t>
            </a:r>
            <a:r>
              <a:rPr lang="en-US" dirty="0"/>
              <a:t> following close to the stern of the vessel, achieving the maximum depth for a minimum amount of deployed umbilical. Water is pumped through the umbilical to the laboratory module at approximately 6 to 9 liters per minute. The water sample is usually split into two independent streams to supply a dual gas extractor </a:t>
            </a:r>
            <a:r>
              <a:rPr lang="en-US" dirty="0" smtClean="0"/>
              <a:t>system</a:t>
            </a:r>
          </a:p>
          <a:p>
            <a:endParaRPr lang="en-US" dirty="0"/>
          </a:p>
          <a:p>
            <a:r>
              <a:rPr lang="en-US" dirty="0"/>
              <a:t>Duplication of the gas extractor system allows additional independent analytical equipment to be used, and provides redundancy when required due to failure, or for routine maintenance. Each extractor consists of a glass stripper chamber into which the seawater is sprayed through a fine jet nozzle. The water level in the stripper is maintained at a constant height by a pressure regulated flow control system.</a:t>
            </a:r>
          </a:p>
          <a:p>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3</a:t>
            </a:fld>
            <a:endParaRPr lang="en-US"/>
          </a:p>
        </p:txBody>
      </p:sp>
    </p:spTree>
    <p:extLst>
      <p:ext uri="{BB962C8B-B14F-4D97-AF65-F5344CB8AC3E}">
        <p14:creationId xmlns:p14="http://schemas.microsoft.com/office/powerpoint/2010/main" val="1175863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Pictures of </a:t>
            </a:r>
            <a:r>
              <a:rPr lang="en-US" dirty="0"/>
              <a:t>the Gulf Oil Gas stripper on top </a:t>
            </a:r>
            <a:r>
              <a:rPr lang="en-US" dirty="0" smtClean="0"/>
              <a:t>right, a </a:t>
            </a:r>
            <a:r>
              <a:rPr lang="en-US" dirty="0"/>
              <a:t>1200 foot depth capability </a:t>
            </a:r>
            <a:r>
              <a:rPr lang="en-US" dirty="0" smtClean="0"/>
              <a:t>ETI fish and winch. On the left are hull (surface) and deep propane contour maps showing how deep tow gas seeps can be distinguished from surface contamination</a:t>
            </a:r>
          </a:p>
          <a:p>
            <a:endParaRPr lang="en-US" dirty="0" smtClean="0"/>
          </a:p>
          <a:p>
            <a:endParaRPr lang="en-US" dirty="0"/>
          </a:p>
          <a:p>
            <a:r>
              <a:rPr lang="en-US" dirty="0" smtClean="0"/>
              <a:t>In the stripper, helium </a:t>
            </a:r>
            <a:r>
              <a:rPr lang="en-US" dirty="0"/>
              <a:t>carrier gas is equilibrated with a water phase in such a way as to allow the stripper to be operated under pressure preventing any contamination from the onboard laboratory getting into the extracted gas stream. This dissolved gas analysis system has been demonstrated to be very reliable for conducting sniffer surveys because the stripper has no moving parts or pumps which can </a:t>
            </a:r>
            <a:r>
              <a:rPr lang="en-US" dirty="0" smtClean="0"/>
              <a:t>fail.</a:t>
            </a:r>
          </a:p>
          <a:p>
            <a:r>
              <a:rPr lang="en-US" dirty="0"/>
              <a:t>A computer system is used to continually monitor the conductivity, salinity and depth of the fish sensor signals, with navigation data in UTM coordinates acquired every 3 minutes at the start of the GC analysis. The time lapse between collection of the water sample and the navigation time must be accounted for by the computer system</a:t>
            </a:r>
            <a:r>
              <a:rPr lang="en-US" dirty="0" smtClean="0"/>
              <a:t>.</a:t>
            </a:r>
          </a:p>
          <a:p>
            <a:endParaRPr lang="en-US" dirty="0"/>
          </a:p>
          <a:p>
            <a:r>
              <a:rPr lang="en-US" dirty="0"/>
              <a:t>Surface contamination can be a major interference to shallow sampling, but is not a factor in producing the seeps observed by the deep inlet</a:t>
            </a:r>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4</a:t>
            </a:fld>
            <a:endParaRPr lang="en-US"/>
          </a:p>
        </p:txBody>
      </p:sp>
    </p:spTree>
    <p:extLst>
      <p:ext uri="{BB962C8B-B14F-4D97-AF65-F5344CB8AC3E}">
        <p14:creationId xmlns:p14="http://schemas.microsoft.com/office/powerpoint/2010/main" val="1969056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267200"/>
            <a:ext cx="5486400" cy="4114800"/>
          </a:xfrm>
        </p:spPr>
        <p:txBody>
          <a:bodyPr/>
          <a:lstStyle/>
          <a:p>
            <a:r>
              <a:rPr lang="en-US" dirty="0" smtClean="0"/>
              <a:t>The offshore Texas and </a:t>
            </a:r>
            <a:r>
              <a:rPr lang="en-US" dirty="0" err="1" smtClean="0"/>
              <a:t>Louisana</a:t>
            </a:r>
            <a:r>
              <a:rPr lang="en-US" dirty="0" smtClean="0"/>
              <a:t> </a:t>
            </a:r>
            <a:r>
              <a:rPr lang="en-US" dirty="0" smtClean="0"/>
              <a:t>Gulf Oil Gulf of Mexico sniffer data set consisting of over 190,000 gas measurements is shown in this slide</a:t>
            </a:r>
          </a:p>
          <a:p>
            <a:endParaRPr lang="en-US" dirty="0"/>
          </a:p>
          <a:p>
            <a:endParaRPr lang="en-US" dirty="0" smtClean="0"/>
          </a:p>
          <a:p>
            <a:endParaRPr lang="en-US" dirty="0" smtClean="0"/>
          </a:p>
          <a:p>
            <a:r>
              <a:rPr lang="en-US" dirty="0" smtClean="0"/>
              <a:t>The data was given by Chevron to Texas </a:t>
            </a:r>
            <a:r>
              <a:rPr lang="en-US" dirty="0" err="1" smtClean="0"/>
              <a:t>Univ</a:t>
            </a:r>
            <a:r>
              <a:rPr lang="en-US" dirty="0" smtClean="0"/>
              <a:t>, then to Texas A&amp;M, then to HARC (Houston Area Research Council) and purchased from HARC by ETI in December 2000.</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5</a:t>
            </a:fld>
            <a:endParaRPr lang="en-US"/>
          </a:p>
        </p:txBody>
      </p:sp>
    </p:spTree>
    <p:extLst>
      <p:ext uri="{BB962C8B-B14F-4D97-AF65-F5344CB8AC3E}">
        <p14:creationId xmlns:p14="http://schemas.microsoft.com/office/powerpoint/2010/main" val="3142471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 objective was to generate deep localized anomalies that could be related directly to specific seismic features.  The bright spot under this anomaly is likely a shallow drilling hazard.  Note the bright spots marching down the SW dipping fault</a:t>
            </a:r>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6</a:t>
            </a:fld>
            <a:endParaRPr lang="en-US"/>
          </a:p>
        </p:txBody>
      </p:sp>
    </p:spTree>
    <p:extLst>
      <p:ext uri="{BB962C8B-B14F-4D97-AF65-F5344CB8AC3E}">
        <p14:creationId xmlns:p14="http://schemas.microsoft.com/office/powerpoint/2010/main" val="3573826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For calibration we used the data from 70 wells from 32 oil and gas fields that was published in an open file USGS report by </a:t>
            </a:r>
            <a:r>
              <a:rPr lang="en-US" dirty="0" err="1" smtClean="0"/>
              <a:t>Duddley</a:t>
            </a:r>
            <a:r>
              <a:rPr lang="en-US" dirty="0" smtClean="0"/>
              <a:t> Rice in 1978.</a:t>
            </a:r>
          </a:p>
          <a:p>
            <a:endParaRPr lang="en-US" dirty="0"/>
          </a:p>
          <a:p>
            <a:endParaRPr lang="en-US" dirty="0" smtClean="0"/>
          </a:p>
          <a:p>
            <a:r>
              <a:rPr lang="en-US" dirty="0" smtClean="0"/>
              <a:t>A </a:t>
            </a:r>
            <a:r>
              <a:rPr lang="en-US" dirty="0" err="1"/>
              <a:t>Duddly</a:t>
            </a:r>
            <a:r>
              <a:rPr lang="en-US" dirty="0"/>
              <a:t> Rice (1978) USGS well data base was used to calibrate the compositional marine cross-plot scheme in the Gulf of Mexico. For each of the 32 fields shown on this figure, Rice published the composition of the production gases. These fields include gas fields, oil fields, and combined oil and gas to condensate fields. The 70 wells from these 32 fields were separated according to the four </a:t>
            </a:r>
            <a:r>
              <a:rPr lang="en-US" dirty="0" err="1"/>
              <a:t>catagories</a:t>
            </a:r>
            <a:r>
              <a:rPr lang="en-US" dirty="0"/>
              <a:t> listed below</a:t>
            </a:r>
            <a:r>
              <a:rPr lang="en-US" dirty="0" smtClean="0"/>
              <a:t>. As </a:t>
            </a:r>
            <a:r>
              <a:rPr lang="en-US" dirty="0"/>
              <a:t>an alternative to simple compositional ratios, compositional cross plots were found to be useful for classifying marine hydrocarbon seeps and predicting their source reservoir fluid composition (Williams et al., 1981). All hydrocarbon reservoirs, even those which produce primarily liquids, contain low molecular weight hydrocarbon gases. The composition of these gases generally shifts toward higher molecular weight components (more propane and butane relative to methane) in oil reservoirs (Jones and </a:t>
            </a:r>
            <a:r>
              <a:rPr lang="en-US" dirty="0" err="1"/>
              <a:t>Drozd</a:t>
            </a:r>
            <a:r>
              <a:rPr lang="en-US" dirty="0"/>
              <a:t>, </a:t>
            </a:r>
            <a:r>
              <a:rPr lang="en-US" i="1" dirty="0"/>
              <a:t>1983</a:t>
            </a:r>
            <a:r>
              <a:rPr lang="en-US" i="1" dirty="0" smtClean="0"/>
              <a:t>)</a:t>
            </a:r>
          </a:p>
          <a:p>
            <a:r>
              <a:rPr lang="en-US" dirty="0"/>
              <a:t> </a:t>
            </a:r>
          </a:p>
          <a:p>
            <a:pPr lvl="0"/>
            <a:r>
              <a:rPr lang="en-US" dirty="0" err="1"/>
              <a:t>Biogenically</a:t>
            </a:r>
            <a:r>
              <a:rPr lang="en-US" dirty="0"/>
              <a:t> generated dry gas wells with no associated liquid hydrocarbons and an isotope ratio lower than -60</a:t>
            </a:r>
            <a:r>
              <a:rPr lang="en-US" dirty="0" smtClean="0"/>
              <a:t>.  Thermally </a:t>
            </a:r>
            <a:r>
              <a:rPr lang="en-US" dirty="0"/>
              <a:t>generated dry gas wells with no associated liquid hydrocarbons and an isotope ratio higher than -60</a:t>
            </a:r>
            <a:r>
              <a:rPr lang="en-US" dirty="0" smtClean="0"/>
              <a:t>.  Gas </a:t>
            </a:r>
            <a:r>
              <a:rPr lang="en-US" dirty="0"/>
              <a:t>associated with condensate with API gravity greater than 41</a:t>
            </a:r>
            <a:r>
              <a:rPr lang="en-US" dirty="0" smtClean="0"/>
              <a:t>. Gas </a:t>
            </a:r>
            <a:r>
              <a:rPr lang="en-US" dirty="0"/>
              <a:t>associated with oil with API gravity less </a:t>
            </a:r>
            <a:r>
              <a:rPr lang="en-US" dirty="0" smtClean="0"/>
              <a:t>than 41.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7</a:t>
            </a:fld>
            <a:endParaRPr lang="en-US"/>
          </a:p>
        </p:txBody>
      </p:sp>
    </p:spTree>
    <p:extLst>
      <p:ext uri="{BB962C8B-B14F-4D97-AF65-F5344CB8AC3E}">
        <p14:creationId xmlns:p14="http://schemas.microsoft.com/office/powerpoint/2010/main" val="1718315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 </a:t>
            </a:r>
            <a:r>
              <a:rPr lang="en-US" dirty="0"/>
              <a:t>log of the ratio of ethane to propane plus butane is plotted against the log of the ratio of methane to ethane plus </a:t>
            </a:r>
            <a:r>
              <a:rPr lang="en-US" dirty="0" smtClean="0"/>
              <a:t>propane, providing a </a:t>
            </a:r>
            <a:r>
              <a:rPr lang="en-US" dirty="0"/>
              <a:t>cross plot of the </a:t>
            </a:r>
            <a:r>
              <a:rPr lang="en-US" dirty="0" smtClean="0"/>
              <a:t>reservoir compositions </a:t>
            </a:r>
            <a:r>
              <a:rPr lang="en-US" dirty="0"/>
              <a:t>of the gases from these 32 </a:t>
            </a:r>
            <a:r>
              <a:rPr lang="en-US" dirty="0" smtClean="0"/>
              <a:t>oil and gas fields.</a:t>
            </a:r>
          </a:p>
          <a:p>
            <a:endParaRPr lang="en-US" dirty="0" smtClean="0"/>
          </a:p>
          <a:p>
            <a:endParaRPr lang="en-US" dirty="0"/>
          </a:p>
          <a:p>
            <a:r>
              <a:rPr lang="en-US" dirty="0" smtClean="0"/>
              <a:t>A </a:t>
            </a:r>
            <a:r>
              <a:rPr lang="en-US" dirty="0"/>
              <a:t>distinctive compositional clustering of hydrocarbon anomalies signifies different types of production: gases associated with oil plot near the origin and become drier as the points move up and to the </a:t>
            </a:r>
            <a:r>
              <a:rPr lang="en-US" dirty="0" smtClean="0"/>
              <a:t>right. </a:t>
            </a:r>
            <a:r>
              <a:rPr lang="en-US" dirty="0"/>
              <a:t>This cross-plot scheme </a:t>
            </a:r>
            <a:r>
              <a:rPr lang="en-US" dirty="0" smtClean="0"/>
              <a:t>was </a:t>
            </a:r>
            <a:r>
              <a:rPr lang="en-US" dirty="0"/>
              <a:t>used to successfully classify producing wells and their associated seepage anomalies as to their type; oil condensate, dry gas, or biogenic gas based upon the composition of the log of C</a:t>
            </a:r>
            <a:r>
              <a:rPr lang="en-US" baseline="-25000" dirty="0"/>
              <a:t>1</a:t>
            </a:r>
            <a:r>
              <a:rPr lang="en-US" dirty="0"/>
              <a:t>/ (C</a:t>
            </a:r>
            <a:r>
              <a:rPr lang="en-US" baseline="-25000" dirty="0"/>
              <a:t>2</a:t>
            </a:r>
            <a:r>
              <a:rPr lang="en-US" dirty="0"/>
              <a:t> + C</a:t>
            </a:r>
            <a:r>
              <a:rPr lang="en-US" baseline="-25000" dirty="0"/>
              <a:t>3</a:t>
            </a:r>
            <a:r>
              <a:rPr lang="en-US" dirty="0"/>
              <a:t>)</a:t>
            </a:r>
            <a:r>
              <a:rPr lang="en-US" i="1" dirty="0"/>
              <a:t> </a:t>
            </a:r>
            <a:r>
              <a:rPr lang="en-US" dirty="0"/>
              <a:t>and the log of C</a:t>
            </a:r>
            <a:r>
              <a:rPr lang="en-US" baseline="-25000" dirty="0"/>
              <a:t>2</a:t>
            </a:r>
            <a:r>
              <a:rPr lang="en-US" dirty="0"/>
              <a:t>/ (C</a:t>
            </a:r>
            <a:r>
              <a:rPr lang="en-US" baseline="-25000" dirty="0"/>
              <a:t>3</a:t>
            </a:r>
            <a:r>
              <a:rPr lang="en-US" dirty="0"/>
              <a:t> + iC</a:t>
            </a:r>
            <a:r>
              <a:rPr lang="en-US" baseline="-25000" dirty="0"/>
              <a:t>4</a:t>
            </a:r>
            <a:r>
              <a:rPr lang="en-US" dirty="0"/>
              <a:t> + nC</a:t>
            </a:r>
            <a:r>
              <a:rPr lang="en-US" baseline="-25000" dirty="0"/>
              <a:t>4</a:t>
            </a:r>
            <a:r>
              <a:rPr lang="en-US" dirty="0"/>
              <a:t>) ratios. Identification of biogenic gas from producing wells in the northern Gulf of Mexico on this plot was based on both their molecular and isotopic ratio data. An arbitrary boundary between oil-condensate and gas-condensate (based upon the above wells) has tentatively been drawn midway between the other boundaries, as shown by the interpretive line within the condensate window</a:t>
            </a:r>
            <a:r>
              <a:rPr lang="en-US" dirty="0" smtClean="0"/>
              <a:t>.</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8</a:t>
            </a:fld>
            <a:endParaRPr lang="en-US"/>
          </a:p>
        </p:txBody>
      </p:sp>
    </p:spTree>
    <p:extLst>
      <p:ext uri="{BB962C8B-B14F-4D97-AF65-F5344CB8AC3E}">
        <p14:creationId xmlns:p14="http://schemas.microsoft.com/office/powerpoint/2010/main" val="3244501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err="1"/>
              <a:t>Duddly</a:t>
            </a:r>
            <a:r>
              <a:rPr lang="en-US" dirty="0"/>
              <a:t> Rice USGS well data on the left compared to 146 localized sniffer anomalies on </a:t>
            </a:r>
            <a:r>
              <a:rPr lang="en-US" dirty="0" smtClean="0"/>
              <a:t>right suggest this is a good approach.</a:t>
            </a:r>
            <a:endParaRPr lang="en-US" dirty="0"/>
          </a:p>
          <a:p>
            <a:endParaRPr lang="en-US" dirty="0" smtClean="0"/>
          </a:p>
          <a:p>
            <a:endParaRPr lang="en-US" dirty="0"/>
          </a:p>
          <a:p>
            <a:r>
              <a:rPr lang="en-US" dirty="0" smtClean="0"/>
              <a:t>In </a:t>
            </a:r>
            <a:r>
              <a:rPr lang="en-US" dirty="0"/>
              <a:t>order to use these cross plots to tie surface data to well data, one must also assume that migration and mixing do not significantly alter the ratios of light hydrocarbons during migration to the surface. Numerous studies have shown that this approach yields good correlations in the Gulf of Mexico, where mixing of reservoir types is expected to have considerable impact (Williams et a1., 1981). Alternatively, if mixing or migration alters ratios, one must gather sufficient data over known fields to create new classification </a:t>
            </a:r>
            <a:r>
              <a:rPr lang="en-US" dirty="0" smtClean="0"/>
              <a:t>boundaries</a:t>
            </a:r>
          </a:p>
          <a:p>
            <a:endParaRPr lang="en-US" dirty="0"/>
          </a:p>
          <a:p>
            <a:r>
              <a:rPr lang="en-US" dirty="0"/>
              <a:t>Surface contamination can be a major interference to shallow sampling, but is not a factor in producing the seeps observed by the deep inlet</a:t>
            </a:r>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9</a:t>
            </a:fld>
            <a:endParaRPr lang="en-US"/>
          </a:p>
        </p:txBody>
      </p:sp>
    </p:spTree>
    <p:extLst>
      <p:ext uri="{BB962C8B-B14F-4D97-AF65-F5344CB8AC3E}">
        <p14:creationId xmlns:p14="http://schemas.microsoft.com/office/powerpoint/2010/main" val="1851874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Deep tow compositions from surveys conducted in gas versus oil prone areas.   Although both surveys contain oil and gas seeps, they are biased towards the expected source, and some gas seeps will always occur in all areas.  </a:t>
            </a:r>
          </a:p>
          <a:p>
            <a:endParaRPr lang="en-US" dirty="0"/>
          </a:p>
          <a:p>
            <a:endParaRPr lang="en-US" dirty="0"/>
          </a:p>
          <a:p>
            <a:endParaRPr lang="en-US" dirty="0"/>
          </a:p>
          <a:p>
            <a:r>
              <a:rPr lang="en-US" dirty="0" smtClean="0"/>
              <a:t>The </a:t>
            </a:r>
            <a:r>
              <a:rPr lang="en-US" dirty="0"/>
              <a:t>boundaries suggested for each reservoir type work on world­wide productive areas as regards major changes in composition, oil vs. gas. However, they are only approximate for any given area and must be modified according to compositions of known production for each basin in which this technique is applied.</a:t>
            </a:r>
          </a:p>
          <a:p>
            <a:endParaRPr lang="en-US" dirty="0" smtClean="0"/>
          </a:p>
          <a:p>
            <a:r>
              <a:rPr lang="en-US" dirty="0" smtClean="0"/>
              <a:t>Differences in regional sniffer anomalies are preserved, suggesting </a:t>
            </a:r>
            <a:r>
              <a:rPr lang="en-US" dirty="0"/>
              <a:t>the dominant regional composition of near­ surface gas is that which occurs in the reservoir, or the source rock which charged the reservoir. There may, however, be samples that contain signi­ficantly different compositions, predominantly due to mixing of deep gases, or microbiological oxidation. In these cases, contributions of deep dry gases along basement-related faults, or alternatively, areas of shallow biologic activity, could explain excess </a:t>
            </a:r>
            <a:r>
              <a:rPr lang="en-US" dirty="0" smtClean="0"/>
              <a:t>methane</a:t>
            </a:r>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10</a:t>
            </a:fld>
            <a:endParaRPr lang="en-US"/>
          </a:p>
        </p:txBody>
      </p:sp>
    </p:spTree>
    <p:extLst>
      <p:ext uri="{BB962C8B-B14F-4D97-AF65-F5344CB8AC3E}">
        <p14:creationId xmlns:p14="http://schemas.microsoft.com/office/powerpoint/2010/main" val="156771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 comparison of the oil and gas field reserves to number of gas versus oil seeps  also appear to work in most areas.  Note West Cameron, East Cameron, Ship Shoal and Eugene Island.  Differences,  in Vermillion and South marsh Island suggest  exploration should be focused on Vermillion, where oil seeps dominate.</a:t>
            </a:r>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11</a:t>
            </a:fld>
            <a:endParaRPr lang="en-US"/>
          </a:p>
        </p:txBody>
      </p:sp>
    </p:spTree>
    <p:extLst>
      <p:ext uri="{BB962C8B-B14F-4D97-AF65-F5344CB8AC3E}">
        <p14:creationId xmlns:p14="http://schemas.microsoft.com/office/powerpoint/2010/main" val="2893167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deep tow sniffer anomaly is plotted along the seismic line along with it’s composition for evaluation.  Let us look at the density of anomalies near a few discoveries</a:t>
            </a:r>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12</a:t>
            </a:fld>
            <a:endParaRPr lang="en-US"/>
          </a:p>
        </p:txBody>
      </p:sp>
    </p:spTree>
    <p:extLst>
      <p:ext uri="{BB962C8B-B14F-4D97-AF65-F5344CB8AC3E}">
        <p14:creationId xmlns:p14="http://schemas.microsoft.com/office/powerpoint/2010/main" val="540561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East Cameron area shows a typical density and spread of sniffer anomalies over Blocks 240 and 266 where no production has been found before 1978 when the sniffer data was collected.  Sniffer anomalies are purple</a:t>
            </a:r>
          </a:p>
          <a:p>
            <a:endParaRPr lang="en-US" dirty="0"/>
          </a:p>
          <a:p>
            <a:endParaRPr lang="en-US" dirty="0" smtClean="0"/>
          </a:p>
          <a:p>
            <a:endParaRPr lang="en-US" dirty="0"/>
          </a:p>
          <a:p>
            <a:endParaRPr lang="en-US" dirty="0" smtClean="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13</a:t>
            </a:fld>
            <a:endParaRPr lang="en-US"/>
          </a:p>
        </p:txBody>
      </p:sp>
    </p:spTree>
    <p:extLst>
      <p:ext uri="{BB962C8B-B14F-4D97-AF65-F5344CB8AC3E}">
        <p14:creationId xmlns:p14="http://schemas.microsoft.com/office/powerpoint/2010/main" val="3530071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Note the new discoveries in blocks 240 and 266 that were made after the sniffer anomalies had </a:t>
            </a:r>
            <a:r>
              <a:rPr lang="en-US" dirty="0"/>
              <a:t>been mapped. There is no correlation </a:t>
            </a:r>
            <a:r>
              <a:rPr lang="en-US" dirty="0" smtClean="0"/>
              <a:t>expected between </a:t>
            </a:r>
            <a:r>
              <a:rPr lang="en-US" dirty="0"/>
              <a:t>individual wells and sniffer anomalies.  The sniffer anomalies just highlight areas  having potential for production.  Seeps are deflected by faults and </a:t>
            </a:r>
            <a:r>
              <a:rPr lang="en-US" dirty="0" smtClean="0"/>
              <a:t>might </a:t>
            </a:r>
            <a:r>
              <a:rPr lang="en-US" dirty="0"/>
              <a:t>not be directly over the </a:t>
            </a:r>
            <a:r>
              <a:rPr lang="en-US" dirty="0" smtClean="0"/>
              <a:t>reservoir source.</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14</a:t>
            </a:fld>
            <a:endParaRPr lang="en-US"/>
          </a:p>
        </p:txBody>
      </p:sp>
    </p:spTree>
    <p:extLst>
      <p:ext uri="{BB962C8B-B14F-4D97-AF65-F5344CB8AC3E}">
        <p14:creationId xmlns:p14="http://schemas.microsoft.com/office/powerpoint/2010/main" val="3814437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Here is a large cluster of sniffer anomalies in blocks 215 </a:t>
            </a:r>
            <a:r>
              <a:rPr lang="en-US" dirty="0"/>
              <a:t>and 220. </a:t>
            </a:r>
            <a:r>
              <a:rPr lang="en-US" dirty="0" smtClean="0"/>
              <a:t>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15</a:t>
            </a:fld>
            <a:endParaRPr lang="en-US"/>
          </a:p>
        </p:txBody>
      </p:sp>
    </p:spTree>
    <p:extLst>
      <p:ext uri="{BB962C8B-B14F-4D97-AF65-F5344CB8AC3E}">
        <p14:creationId xmlns:p14="http://schemas.microsoft.com/office/powerpoint/2010/main" val="995309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09600" y="4343400"/>
            <a:ext cx="5486400" cy="4114800"/>
          </a:xfrm>
        </p:spPr>
        <p:txBody>
          <a:bodyPr/>
          <a:lstStyle/>
          <a:p>
            <a:r>
              <a:rPr lang="en-US" dirty="0" smtClean="0"/>
              <a:t>Note the discoveries made after the sniffer anomalies were mapped in 1978.  Although time restricts further discussion today, there are clearly significant additional opportunities within the area.</a:t>
            </a:r>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16</a:t>
            </a:fld>
            <a:endParaRPr lang="en-US"/>
          </a:p>
        </p:txBody>
      </p:sp>
    </p:spTree>
    <p:extLst>
      <p:ext uri="{BB962C8B-B14F-4D97-AF65-F5344CB8AC3E}">
        <p14:creationId xmlns:p14="http://schemas.microsoft.com/office/powerpoint/2010/main" val="2640509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As a further aid a fish finder was employed to provide images of the seeps</a:t>
            </a:r>
            <a:r>
              <a:rPr lang="en-US" dirty="0"/>
              <a:t>. </a:t>
            </a:r>
            <a:r>
              <a:rPr lang="en-US" dirty="0" smtClean="0"/>
              <a:t>Note the gas buildup under the inversion </a:t>
            </a:r>
            <a:r>
              <a:rPr lang="en-US" dirty="0"/>
              <a:t>layer on left </a:t>
            </a:r>
            <a:r>
              <a:rPr lang="en-US" dirty="0" smtClean="0"/>
              <a:t>top and pipeline </a:t>
            </a:r>
            <a:r>
              <a:rPr lang="en-US" dirty="0"/>
              <a:t>on </a:t>
            </a:r>
            <a:r>
              <a:rPr lang="en-US" dirty="0" smtClean="0"/>
              <a:t>the top right. A sea floor fault on the bottom right and what looks like  a school of fish </a:t>
            </a:r>
            <a:r>
              <a:rPr lang="en-US" dirty="0"/>
              <a:t>on bottom </a:t>
            </a:r>
            <a:r>
              <a:rPr lang="en-US" dirty="0" smtClean="0"/>
              <a:t>left.</a:t>
            </a:r>
          </a:p>
          <a:p>
            <a:endParaRPr lang="en-US" dirty="0"/>
          </a:p>
          <a:p>
            <a:endParaRPr lang="en-US" dirty="0" smtClean="0"/>
          </a:p>
          <a:p>
            <a:endParaRPr lang="en-US" dirty="0"/>
          </a:p>
          <a:p>
            <a:endParaRPr lang="en-US" dirty="0" smtClean="0"/>
          </a:p>
          <a:p>
            <a:r>
              <a:rPr lang="en-US" dirty="0" smtClean="0"/>
              <a:t>The </a:t>
            </a:r>
            <a:r>
              <a:rPr lang="en-US" dirty="0"/>
              <a:t>Gulf Oil Co. marine gas sampling system also contained a color imaging sonar system which was used to provide a color picture of all marine seeps large enough to produce bubbles in the water column. Actual illustrations of seeps detected by the gas sampler and imaged by this color sonar system are </a:t>
            </a:r>
            <a:r>
              <a:rPr lang="en-US" dirty="0" smtClean="0"/>
              <a:t>shown in this slide. </a:t>
            </a:r>
            <a:r>
              <a:rPr lang="en-US" dirty="0"/>
              <a:t>These high quality images provide actual profiles of the bottom sediments and aid considerably in defining the location of the fault or fracture that issued the seepage</a:t>
            </a:r>
            <a:r>
              <a:rPr lang="en-US" dirty="0" smtClean="0"/>
              <a:t>.</a:t>
            </a:r>
          </a:p>
          <a:p>
            <a:endParaRPr lang="en-US" dirty="0"/>
          </a:p>
          <a:p>
            <a:r>
              <a:rPr lang="en-US" dirty="0"/>
              <a:t>Fish finder added punch to presentation to management, </a:t>
            </a:r>
          </a:p>
          <a:p>
            <a:endParaRPr lang="en-US" dirty="0"/>
          </a:p>
        </p:txBody>
      </p:sp>
      <p:sp>
        <p:nvSpPr>
          <p:cNvPr id="4" name="Slide Number Placeholder 3"/>
          <p:cNvSpPr>
            <a:spLocks noGrp="1"/>
          </p:cNvSpPr>
          <p:nvPr>
            <p:ph type="sldNum" sz="quarter" idx="10"/>
          </p:nvPr>
        </p:nvSpPr>
        <p:spPr/>
        <p:txBody>
          <a:bodyPr/>
          <a:lstStyle/>
          <a:p>
            <a:pPr>
              <a:defRPr/>
            </a:pPr>
            <a:fld id="{9AC6BE4F-2C66-49A6-AE41-80CD70241035}" type="slidenum">
              <a:rPr lang="en-US" smtClean="0"/>
              <a:pPr>
                <a:defRPr/>
              </a:pPr>
              <a:t>17</a:t>
            </a:fld>
            <a:endParaRPr lang="en-US"/>
          </a:p>
        </p:txBody>
      </p:sp>
    </p:spTree>
    <p:extLst>
      <p:ext uri="{BB962C8B-B14F-4D97-AF65-F5344CB8AC3E}">
        <p14:creationId xmlns:p14="http://schemas.microsoft.com/office/powerpoint/2010/main" val="2208783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82 km pipeline runs from a depth of 120 feet to the beach.  Sniffer anomalies guided by a </a:t>
            </a:r>
            <a:r>
              <a:rPr lang="en-US" dirty="0" err="1" smtClean="0"/>
              <a:t>Oceaneering</a:t>
            </a:r>
            <a:r>
              <a:rPr lang="en-US" dirty="0" smtClean="0"/>
              <a:t> ROV allowed the direct detection of vertically rising seeps, the bigger seep had visual bubbles at the surface, smaller seeps did not.</a:t>
            </a:r>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18</a:t>
            </a:fld>
            <a:endParaRPr lang="en-US"/>
          </a:p>
        </p:txBody>
      </p:sp>
    </p:spTree>
    <p:extLst>
      <p:ext uri="{BB962C8B-B14F-4D97-AF65-F5344CB8AC3E}">
        <p14:creationId xmlns:p14="http://schemas.microsoft.com/office/powerpoint/2010/main" val="3242402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slide shows  a leaking well casing in the Bonaparte Basin in Australia.  An important distinction to natural seeps is the more continuous seepage that occurs from pipelines and well casings, which tend to be continuous, providing fairly vertical seeps even  gas plumes that can be contoured .</a:t>
            </a:r>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19</a:t>
            </a:fld>
            <a:endParaRPr lang="en-US"/>
          </a:p>
        </p:txBody>
      </p:sp>
    </p:spTree>
    <p:extLst>
      <p:ext uri="{BB962C8B-B14F-4D97-AF65-F5344CB8AC3E}">
        <p14:creationId xmlns:p14="http://schemas.microsoft.com/office/powerpoint/2010/main" val="3532480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This N – S profile is located in Vermillion in about 20 fathoms of water</a:t>
            </a:r>
            <a:r>
              <a:rPr lang="en-US" dirty="0" smtClean="0"/>
              <a:t>.  Both the deep tow and the hull give identical results.  </a:t>
            </a:r>
            <a:r>
              <a:rPr lang="en-US" dirty="0" smtClean="0"/>
              <a:t>N</a:t>
            </a:r>
            <a:r>
              <a:rPr lang="en-US" dirty="0" smtClean="0"/>
              <a:t>ote </a:t>
            </a:r>
            <a:r>
              <a:rPr lang="en-US" dirty="0" smtClean="0"/>
              <a:t>the small ethylene peak.  Methane peak is about 5 miles wide and ethane only 1 mile wide, indicating some independent methane.</a:t>
            </a:r>
          </a:p>
          <a:p>
            <a:endParaRPr lang="en-US" dirty="0" smtClean="0"/>
          </a:p>
          <a:p>
            <a:endParaRPr lang="en-US" dirty="0"/>
          </a:p>
          <a:p>
            <a:endParaRPr lang="en-US" dirty="0" smtClean="0"/>
          </a:p>
          <a:p>
            <a:r>
              <a:rPr lang="en-US" dirty="0" smtClean="0"/>
              <a:t>Note the large ethane-propane anomaly  at site 110 .  This </a:t>
            </a:r>
            <a:r>
              <a:rPr lang="en-US" dirty="0"/>
              <a:t>anomaly </a:t>
            </a:r>
            <a:r>
              <a:rPr lang="en-US" dirty="0" smtClean="0"/>
              <a:t>includes </a:t>
            </a:r>
            <a:r>
              <a:rPr lang="en-US" dirty="0"/>
              <a:t>all </a:t>
            </a:r>
            <a:r>
              <a:rPr lang="en-US" dirty="0" smtClean="0"/>
              <a:t>C2+ hydrocarbons, including methane.  However in contrast to ethane the methane anomaly </a:t>
            </a:r>
            <a:r>
              <a:rPr lang="en-US" dirty="0"/>
              <a:t>begins at about site 100 and is 15 to 17 sites (-4 miles) in width, while the C</a:t>
            </a:r>
            <a:r>
              <a:rPr lang="en-US" baseline="-25000" dirty="0"/>
              <a:t>2</a:t>
            </a:r>
            <a:r>
              <a:rPr lang="en-US" dirty="0"/>
              <a:t>+</a:t>
            </a:r>
            <a:r>
              <a:rPr lang="en-US" i="1" dirty="0"/>
              <a:t> </a:t>
            </a:r>
            <a:r>
              <a:rPr lang="en-US" dirty="0"/>
              <a:t>anomaly (with associated C</a:t>
            </a:r>
            <a:r>
              <a:rPr lang="en-US" baseline="-25000" dirty="0"/>
              <a:t>1</a:t>
            </a:r>
            <a:r>
              <a:rPr lang="en-US" dirty="0"/>
              <a:t>) begins at ~110 and is only 5 sites (1 mile) wide</a:t>
            </a:r>
            <a:r>
              <a:rPr lang="en-US" dirty="0" smtClean="0"/>
              <a:t>.</a:t>
            </a:r>
          </a:p>
          <a:p>
            <a:endParaRPr lang="en-US" dirty="0"/>
          </a:p>
          <a:p>
            <a:r>
              <a:rPr lang="en-US" dirty="0" smtClean="0"/>
              <a:t>The </a:t>
            </a:r>
            <a:r>
              <a:rPr lang="en-US" dirty="0"/>
              <a:t>C</a:t>
            </a:r>
            <a:r>
              <a:rPr lang="en-US" baseline="-25000" dirty="0"/>
              <a:t>2</a:t>
            </a:r>
            <a:r>
              <a:rPr lang="en-US" dirty="0" smtClean="0"/>
              <a:t>+ composition</a:t>
            </a:r>
            <a:r>
              <a:rPr lang="en-US" i="1" dirty="0" smtClean="0"/>
              <a:t> </a:t>
            </a:r>
            <a:r>
              <a:rPr lang="en-US" dirty="0"/>
              <a:t>is 0% between sites 100 to 110 </a:t>
            </a:r>
            <a:r>
              <a:rPr lang="en-US" dirty="0" smtClean="0"/>
              <a:t>and ~</a:t>
            </a:r>
            <a:r>
              <a:rPr lang="en-US" dirty="0"/>
              <a:t>1.5% between sites 110 to site 115. </a:t>
            </a:r>
            <a:r>
              <a:rPr lang="en-US" dirty="0" smtClean="0"/>
              <a:t> </a:t>
            </a:r>
          </a:p>
          <a:p>
            <a:endParaRPr lang="en-US" dirty="0"/>
          </a:p>
          <a:p>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20</a:t>
            </a:fld>
            <a:endParaRPr lang="en-US"/>
          </a:p>
        </p:txBody>
      </p:sp>
    </p:spTree>
    <p:extLst>
      <p:ext uri="{BB962C8B-B14F-4D97-AF65-F5344CB8AC3E}">
        <p14:creationId xmlns:p14="http://schemas.microsoft.com/office/powerpoint/2010/main" val="1063455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On line </a:t>
            </a:r>
            <a:r>
              <a:rPr lang="en-US" dirty="0"/>
              <a:t>RG006, the anomaly near sites 55-60 is composed of two distinct components, the first which includes all C</a:t>
            </a:r>
            <a:r>
              <a:rPr lang="en-US" baseline="-25000" dirty="0"/>
              <a:t>1</a:t>
            </a:r>
            <a:r>
              <a:rPr lang="en-US" dirty="0"/>
              <a:t>-C</a:t>
            </a:r>
            <a:r>
              <a:rPr lang="en-US" baseline="-25000" dirty="0"/>
              <a:t>4</a:t>
            </a:r>
            <a:r>
              <a:rPr lang="en-US" dirty="0"/>
              <a:t> hydrocarbons with a composition, % C</a:t>
            </a:r>
            <a:r>
              <a:rPr lang="en-US" baseline="-25000" dirty="0"/>
              <a:t>2</a:t>
            </a:r>
            <a:r>
              <a:rPr lang="en-US" dirty="0"/>
              <a:t>+</a:t>
            </a:r>
            <a:r>
              <a:rPr lang="en-US" i="1" dirty="0"/>
              <a:t> </a:t>
            </a:r>
            <a:r>
              <a:rPr lang="en-US" dirty="0"/>
              <a:t>reaching 3%; and a second component of dry methane. Overall the methane anomaly is about 20 sites (5 miles) wide at depth with the C</a:t>
            </a:r>
            <a:r>
              <a:rPr lang="en-US" baseline="-25000" dirty="0"/>
              <a:t>2</a:t>
            </a:r>
            <a:r>
              <a:rPr lang="en-US" dirty="0"/>
              <a:t>+ portion ~11 sites wide (2 ½ miles</a:t>
            </a:r>
            <a:r>
              <a:rPr lang="en-US" dirty="0" smtClean="0"/>
              <a:t>).  Although the deep and hull are very similar, note the independent methane is missing at the surface. </a:t>
            </a:r>
            <a:r>
              <a:rPr lang="en-US" dirty="0"/>
              <a:t>The dry methane component is not present in the shallow data, perhaps having dissolved before reaching the surface. </a:t>
            </a:r>
            <a:r>
              <a:rPr lang="en-US" dirty="0" smtClean="0"/>
              <a:t> Note small ethylene with deep dry gas.</a:t>
            </a:r>
            <a:endParaRPr lang="en-US" dirty="0"/>
          </a:p>
          <a:p>
            <a:r>
              <a:rPr lang="en-US" dirty="0" smtClean="0"/>
              <a:t> </a:t>
            </a:r>
          </a:p>
          <a:p>
            <a:endParaRPr lang="en-US" dirty="0"/>
          </a:p>
          <a:p>
            <a:r>
              <a:rPr lang="en-US" dirty="0" smtClean="0"/>
              <a:t>Only </a:t>
            </a:r>
            <a:r>
              <a:rPr lang="en-US" dirty="0"/>
              <a:t>the first part of the anomaly, which occurs in 15-20 fathoms of water on an N-S line in Eugene Island, reaches from depth to the surface apparently involving a rapidly rising stream of bubbles. </a:t>
            </a:r>
            <a:endParaRPr lang="en-US" dirty="0" smtClean="0"/>
          </a:p>
          <a:p>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21</a:t>
            </a:fld>
            <a:endParaRPr lang="en-US"/>
          </a:p>
        </p:txBody>
      </p:sp>
    </p:spTree>
    <p:extLst>
      <p:ext uri="{BB962C8B-B14F-4D97-AF65-F5344CB8AC3E}">
        <p14:creationId xmlns:p14="http://schemas.microsoft.com/office/powerpoint/2010/main" val="761990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Several </a:t>
            </a:r>
            <a:r>
              <a:rPr lang="en-US" dirty="0"/>
              <a:t>"sharp" anomalies </a:t>
            </a:r>
            <a:r>
              <a:rPr lang="en-US" dirty="0" smtClean="0"/>
              <a:t>on both the deep and hull inlets.  The sharp anomaly at site </a:t>
            </a:r>
            <a:r>
              <a:rPr lang="en-US" dirty="0"/>
              <a:t>#</a:t>
            </a:r>
            <a:r>
              <a:rPr lang="en-US" dirty="0" smtClean="0"/>
              <a:t>240 </a:t>
            </a:r>
            <a:r>
              <a:rPr lang="en-US" dirty="0"/>
              <a:t>is about 5 sites </a:t>
            </a:r>
            <a:r>
              <a:rPr lang="en-US" dirty="0" smtClean="0"/>
              <a:t>wide with </a:t>
            </a:r>
            <a:r>
              <a:rPr lang="en-US" dirty="0"/>
              <a:t>little change in width from sea floor to sea surface. </a:t>
            </a:r>
            <a:r>
              <a:rPr lang="en-US" dirty="0" smtClean="0"/>
              <a:t> No ethylene.</a:t>
            </a:r>
          </a:p>
          <a:p>
            <a:endParaRPr lang="en-US" dirty="0"/>
          </a:p>
          <a:p>
            <a:r>
              <a:rPr lang="en-US" dirty="0"/>
              <a:t>Line (RG0012) originates in deep water off the slope in East Cameron and proceeds north. The anomaly described occurs in about 15 to 20 fathoms of water.</a:t>
            </a:r>
          </a:p>
          <a:p>
            <a:endParaRPr lang="en-US" dirty="0" smtClean="0"/>
          </a:p>
          <a:p>
            <a:endParaRPr lang="en-US" dirty="0" smtClean="0"/>
          </a:p>
          <a:p>
            <a:endParaRPr lang="en-US" dirty="0"/>
          </a:p>
          <a:p>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22</a:t>
            </a:fld>
            <a:endParaRPr lang="en-US"/>
          </a:p>
        </p:txBody>
      </p:sp>
      <p:sp>
        <p:nvSpPr>
          <p:cNvPr id="5" name="Rectangle 4"/>
          <p:cNvSpPr/>
          <p:nvPr/>
        </p:nvSpPr>
        <p:spPr>
          <a:xfrm>
            <a:off x="1702340" y="609600"/>
            <a:ext cx="3429000" cy="3416320"/>
          </a:xfrm>
          <a:prstGeom prst="rect">
            <a:avLst/>
          </a:prstGeom>
        </p:spPr>
        <p:txBody>
          <a:bodyPr>
            <a:spAutoFit/>
          </a:bodyPr>
          <a:lstStyle/>
          <a:p>
            <a:r>
              <a:rPr lang="en-US" dirty="0"/>
              <a:t>Many "sharp" anomalies may be found throughout the data set. Several excellent examples are evident on Figure-11 and </a:t>
            </a:r>
            <a:r>
              <a:rPr lang="en-US" dirty="0" smtClean="0"/>
              <a:t>Figure-</a:t>
            </a:r>
            <a:r>
              <a:rPr lang="en-US" dirty="0" err="1" smtClean="0"/>
              <a:t>wever</a:t>
            </a:r>
            <a:r>
              <a:rPr lang="en-US" dirty="0" smtClean="0"/>
              <a:t> </a:t>
            </a:r>
            <a:r>
              <a:rPr lang="en-US" dirty="0"/>
              <a:t>it is by far not the only change nor is it the largest change in composition along the line. This line (RG0012) originates in deep water off the slope in East Cameron and proceeds north. The anomaly described occurs in about 15 to 20 fathoms of water.</a:t>
            </a:r>
          </a:p>
        </p:txBody>
      </p:sp>
    </p:spTree>
    <p:extLst>
      <p:ext uri="{BB962C8B-B14F-4D97-AF65-F5344CB8AC3E}">
        <p14:creationId xmlns:p14="http://schemas.microsoft.com/office/powerpoint/2010/main" val="3932488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Line 1912 is in High Island South and shows a very different profile between the deep and hull inlets.  Note the dry gas in the deeper water and well correlated anomalies on the northern portion of the profile. No ethylene.</a:t>
            </a:r>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23</a:t>
            </a:fld>
            <a:endParaRPr lang="en-US"/>
          </a:p>
        </p:txBody>
      </p:sp>
    </p:spTree>
    <p:extLst>
      <p:ext uri="{BB962C8B-B14F-4D97-AF65-F5344CB8AC3E}">
        <p14:creationId xmlns:p14="http://schemas.microsoft.com/office/powerpoint/2010/main" val="1199775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Sharp anomalies in magnitude and composition are observed in the deep data </a:t>
            </a:r>
            <a:r>
              <a:rPr lang="en-US" dirty="0" smtClean="0"/>
              <a:t>on line </a:t>
            </a:r>
            <a:r>
              <a:rPr lang="en-US" dirty="0"/>
              <a:t>H2790 </a:t>
            </a:r>
            <a:r>
              <a:rPr lang="en-US" dirty="0" smtClean="0"/>
              <a:t> located in </a:t>
            </a:r>
            <a:r>
              <a:rPr lang="en-US" dirty="0"/>
              <a:t>South </a:t>
            </a:r>
            <a:r>
              <a:rPr lang="en-US" dirty="0" err="1" smtClean="0"/>
              <a:t>Timbalier</a:t>
            </a:r>
            <a:r>
              <a:rPr lang="en-US" dirty="0" smtClean="0"/>
              <a:t>.  The anomaly at site 10 on the left continues </a:t>
            </a:r>
            <a:r>
              <a:rPr lang="en-US" dirty="0"/>
              <a:t>to the </a:t>
            </a:r>
            <a:r>
              <a:rPr lang="en-US" dirty="0" smtClean="0"/>
              <a:t>surface, while the anomaly at site 47 does not.  Ethylene peaks at both deep seeps, but only left seep at hull.</a:t>
            </a:r>
          </a:p>
          <a:p>
            <a:endParaRPr lang="en-US" dirty="0"/>
          </a:p>
          <a:p>
            <a:endParaRPr lang="en-US" dirty="0" smtClean="0"/>
          </a:p>
          <a:p>
            <a:endParaRPr lang="en-US" dirty="0"/>
          </a:p>
          <a:p>
            <a:endParaRPr lang="en-US" dirty="0"/>
          </a:p>
          <a:p>
            <a:r>
              <a:rPr lang="en-US" dirty="0" smtClean="0"/>
              <a:t>This </a:t>
            </a:r>
            <a:r>
              <a:rPr lang="en-US" dirty="0"/>
              <a:t>suggests that dispersion and dilution of dissolved hydro­carbons is not rapid. The range of composition is 8 to 9% C</a:t>
            </a:r>
            <a:r>
              <a:rPr lang="en-US" baseline="-25000" dirty="0"/>
              <a:t>2</a:t>
            </a:r>
            <a:r>
              <a:rPr lang="en-US" dirty="0"/>
              <a:t>+ (possibly higher in the shallow data) in these anomalies.</a:t>
            </a:r>
          </a:p>
          <a:p>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24</a:t>
            </a:fld>
            <a:endParaRPr lang="en-US"/>
          </a:p>
        </p:txBody>
      </p:sp>
    </p:spTree>
    <p:extLst>
      <p:ext uri="{BB962C8B-B14F-4D97-AF65-F5344CB8AC3E}">
        <p14:creationId xmlns:p14="http://schemas.microsoft.com/office/powerpoint/2010/main" val="7604267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 broad full spectrum anomaly occurs in the deep data between sites 120 to 140, having a width of nearly 5 miles.  This seepage may extend to the surface, but appear to have broadened and drifted to the right. Ethylene in deep inlet.</a:t>
            </a:r>
          </a:p>
          <a:p>
            <a:endParaRPr lang="en-US" dirty="0" smtClean="0"/>
          </a:p>
          <a:p>
            <a:endParaRPr lang="en-US" dirty="0"/>
          </a:p>
          <a:p>
            <a:r>
              <a:rPr lang="en-US" dirty="0" smtClean="0"/>
              <a:t>Note the associated </a:t>
            </a:r>
            <a:r>
              <a:rPr lang="en-US" dirty="0"/>
              <a:t>ethylene anomaly </a:t>
            </a:r>
            <a:r>
              <a:rPr lang="en-US" dirty="0" smtClean="0"/>
              <a:t>in </a:t>
            </a:r>
            <a:r>
              <a:rPr lang="en-US" dirty="0"/>
              <a:t>the deep data near site </a:t>
            </a:r>
            <a:r>
              <a:rPr lang="en-US" dirty="0" smtClean="0"/>
              <a:t>131. </a:t>
            </a:r>
            <a:r>
              <a:rPr lang="en-US" dirty="0"/>
              <a:t>Maximum magnitude of ethylene in the deep data in this anomaly is ~7 </a:t>
            </a:r>
            <a:r>
              <a:rPr lang="en-US" dirty="0" err="1"/>
              <a:t>nl</a:t>
            </a:r>
            <a:r>
              <a:rPr lang="en-US" dirty="0"/>
              <a:t>/l</a:t>
            </a:r>
            <a:r>
              <a:rPr lang="en-US" dirty="0" smtClean="0"/>
              <a:t>.  The </a:t>
            </a:r>
            <a:r>
              <a:rPr lang="en-US" dirty="0"/>
              <a:t>saturate hydrocarbons continue to the </a:t>
            </a:r>
            <a:r>
              <a:rPr lang="en-US" dirty="0" smtClean="0"/>
              <a:t>surface; </a:t>
            </a:r>
            <a:r>
              <a:rPr lang="en-US" dirty="0"/>
              <a:t>however the ethylene is present only as broad area of somewhat increased background in the shallow data. </a:t>
            </a:r>
          </a:p>
        </p:txBody>
      </p:sp>
      <p:sp>
        <p:nvSpPr>
          <p:cNvPr id="4" name="Slide Number Placeholder 3"/>
          <p:cNvSpPr>
            <a:spLocks noGrp="1"/>
          </p:cNvSpPr>
          <p:nvPr>
            <p:ph type="sldNum" sz="quarter" idx="10"/>
          </p:nvPr>
        </p:nvSpPr>
        <p:spPr/>
        <p:txBody>
          <a:bodyPr/>
          <a:lstStyle/>
          <a:p>
            <a:fld id="{279D52C4-B8C3-4530-9C42-3D2E378ADA84}" type="slidenum">
              <a:rPr lang="en-US" smtClean="0"/>
              <a:t>25</a:t>
            </a:fld>
            <a:endParaRPr lang="en-US"/>
          </a:p>
        </p:txBody>
      </p:sp>
    </p:spTree>
    <p:extLst>
      <p:ext uri="{BB962C8B-B14F-4D97-AF65-F5344CB8AC3E}">
        <p14:creationId xmlns:p14="http://schemas.microsoft.com/office/powerpoint/2010/main" val="1794415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big anomaly at site 140 is similar in both inlets, however, note the two anomalies in the hull data at sites 220 and 240, which appear only in the shallow hull data.  This suggests a sharp but intermittent seep that was missed by the deep tow.  Also note the ethylene peaks, </a:t>
            </a:r>
            <a:r>
              <a:rPr lang="en-US" dirty="0" smtClean="0"/>
              <a:t>particularly </a:t>
            </a:r>
            <a:r>
              <a:rPr lang="en-US" dirty="0" smtClean="0"/>
              <a:t>in the hull inlet.</a:t>
            </a:r>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26</a:t>
            </a:fld>
            <a:endParaRPr lang="en-US"/>
          </a:p>
        </p:txBody>
      </p:sp>
    </p:spTree>
    <p:extLst>
      <p:ext uri="{BB962C8B-B14F-4D97-AF65-F5344CB8AC3E}">
        <p14:creationId xmlns:p14="http://schemas.microsoft.com/office/powerpoint/2010/main" val="3419849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Line RG0005 in Eugene Island exhibits several sharp and mixed composition anomalies.  The shallow </a:t>
            </a:r>
            <a:r>
              <a:rPr lang="en-US" dirty="0"/>
              <a:t>and </a:t>
            </a:r>
            <a:r>
              <a:rPr lang="en-US" dirty="0" smtClean="0"/>
              <a:t>deep signals are very similar indicating flux from depth to the surface.  This line is also unique because of the very large propylene anomalies in the surface data, which contain only ethylene in the deep data</a:t>
            </a:r>
          </a:p>
          <a:p>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27</a:t>
            </a:fld>
            <a:endParaRPr lang="en-US"/>
          </a:p>
        </p:txBody>
      </p:sp>
    </p:spTree>
    <p:extLst>
      <p:ext uri="{BB962C8B-B14F-4D97-AF65-F5344CB8AC3E}">
        <p14:creationId xmlns:p14="http://schemas.microsoft.com/office/powerpoint/2010/main" val="39449331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In the shallow data along </a:t>
            </a:r>
            <a:r>
              <a:rPr lang="en-US" dirty="0" smtClean="0"/>
              <a:t>line RG016A, </a:t>
            </a:r>
            <a:r>
              <a:rPr lang="en-US" dirty="0"/>
              <a:t>ethylene is found at depth, but not at the surface </a:t>
            </a:r>
            <a:r>
              <a:rPr lang="en-US" dirty="0" smtClean="0"/>
              <a:t>where propylene </a:t>
            </a:r>
            <a:r>
              <a:rPr lang="en-US" dirty="0"/>
              <a:t>anomalies are associated with full spectrum hydrocarbon anomalies. </a:t>
            </a:r>
            <a:r>
              <a:rPr lang="en-US" dirty="0" smtClean="0"/>
              <a:t> Propylene </a:t>
            </a:r>
            <a:r>
              <a:rPr lang="en-US" dirty="0"/>
              <a:t>is </a:t>
            </a:r>
            <a:r>
              <a:rPr lang="en-US" dirty="0" smtClean="0"/>
              <a:t>generally found more in </a:t>
            </a:r>
            <a:r>
              <a:rPr lang="en-US" dirty="0"/>
              <a:t>the shallow data </a:t>
            </a:r>
            <a:r>
              <a:rPr lang="en-US" dirty="0" smtClean="0"/>
              <a:t>rather than at depth.</a:t>
            </a:r>
            <a:endParaRPr lang="en-US" dirty="0"/>
          </a:p>
          <a:p>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28</a:t>
            </a:fld>
            <a:endParaRPr lang="en-US"/>
          </a:p>
        </p:txBody>
      </p:sp>
    </p:spTree>
    <p:extLst>
      <p:ext uri="{BB962C8B-B14F-4D97-AF65-F5344CB8AC3E}">
        <p14:creationId xmlns:p14="http://schemas.microsoft.com/office/powerpoint/2010/main" val="1316983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Detailed Exploration Grids, 60% were collected after 1980</a:t>
            </a:r>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29</a:t>
            </a:fld>
            <a:endParaRPr lang="en-US"/>
          </a:p>
        </p:txBody>
      </p:sp>
    </p:spTree>
    <p:extLst>
      <p:ext uri="{BB962C8B-B14F-4D97-AF65-F5344CB8AC3E}">
        <p14:creationId xmlns:p14="http://schemas.microsoft.com/office/powerpoint/2010/main" val="3453532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470 lines about 15,000 miles of data at 0.25 mile </a:t>
            </a:r>
            <a:r>
              <a:rPr lang="en-US" dirty="0" smtClean="0"/>
              <a:t>spacing of regional Lines collected between 1975 to 1983.  Note that the offshore central Gulf has the lowest density coverage compared to offshore Texas and the eastern La offshore</a:t>
            </a:r>
          </a:p>
        </p:txBody>
      </p:sp>
      <p:sp>
        <p:nvSpPr>
          <p:cNvPr id="4" name="Slide Number Placeholder 3"/>
          <p:cNvSpPr>
            <a:spLocks noGrp="1"/>
          </p:cNvSpPr>
          <p:nvPr>
            <p:ph type="sldNum" sz="quarter" idx="10"/>
          </p:nvPr>
        </p:nvSpPr>
        <p:spPr/>
        <p:txBody>
          <a:bodyPr/>
          <a:lstStyle/>
          <a:p>
            <a:fld id="{279D52C4-B8C3-4530-9C42-3D2E378ADA84}" type="slidenum">
              <a:rPr lang="en-US" smtClean="0"/>
              <a:t>30</a:t>
            </a:fld>
            <a:endParaRPr lang="en-US"/>
          </a:p>
        </p:txBody>
      </p:sp>
    </p:spTree>
    <p:extLst>
      <p:ext uri="{BB962C8B-B14F-4D97-AF65-F5344CB8AC3E}">
        <p14:creationId xmlns:p14="http://schemas.microsoft.com/office/powerpoint/2010/main" val="3255202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A moving average for the methane concentrations was calculated using a 50,000 foot diameter circle by moving the circle 25,000 feet (50%) for each calculation</a:t>
            </a:r>
          </a:p>
          <a:p>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31</a:t>
            </a:fld>
            <a:endParaRPr lang="en-US"/>
          </a:p>
        </p:txBody>
      </p:sp>
    </p:spTree>
    <p:extLst>
      <p:ext uri="{BB962C8B-B14F-4D97-AF65-F5344CB8AC3E}">
        <p14:creationId xmlns:p14="http://schemas.microsoft.com/office/powerpoint/2010/main" val="7676537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A moving average for </a:t>
            </a:r>
            <a:r>
              <a:rPr lang="en-US" dirty="0" smtClean="0"/>
              <a:t>propane </a:t>
            </a:r>
            <a:r>
              <a:rPr lang="en-US" dirty="0"/>
              <a:t>concentrations was calculated using a 50,000 foot diameter circle by moving the circle 25,000 feet (50%) for each calculation</a:t>
            </a:r>
          </a:p>
          <a:p>
            <a:endParaRPr lang="en-US" dirty="0" smtClean="0"/>
          </a:p>
        </p:txBody>
      </p:sp>
      <p:sp>
        <p:nvSpPr>
          <p:cNvPr id="4" name="Slide Number Placeholder 3"/>
          <p:cNvSpPr>
            <a:spLocks noGrp="1"/>
          </p:cNvSpPr>
          <p:nvPr>
            <p:ph type="sldNum" sz="quarter" idx="10"/>
          </p:nvPr>
        </p:nvSpPr>
        <p:spPr/>
        <p:txBody>
          <a:bodyPr/>
          <a:lstStyle/>
          <a:p>
            <a:fld id="{279D52C4-B8C3-4530-9C42-3D2E378ADA84}" type="slidenum">
              <a:rPr lang="en-US" smtClean="0"/>
              <a:t>32</a:t>
            </a:fld>
            <a:endParaRPr lang="en-US"/>
          </a:p>
        </p:txBody>
      </p:sp>
    </p:spTree>
    <p:extLst>
      <p:ext uri="{BB962C8B-B14F-4D97-AF65-F5344CB8AC3E}">
        <p14:creationId xmlns:p14="http://schemas.microsoft.com/office/powerpoint/2010/main" val="1734233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A moving average </a:t>
            </a:r>
            <a:r>
              <a:rPr lang="en-US" dirty="0" smtClean="0"/>
              <a:t>for ethylene (ethene) </a:t>
            </a:r>
            <a:r>
              <a:rPr lang="en-US" dirty="0"/>
              <a:t>concentrations was calculated using a 50,000 foot diameter circle by moving the circle 25,000 feet (50%) for each calculation</a:t>
            </a:r>
          </a:p>
          <a:p>
            <a:endParaRPr lang="en-US" dirty="0" smtClean="0"/>
          </a:p>
        </p:txBody>
      </p:sp>
      <p:sp>
        <p:nvSpPr>
          <p:cNvPr id="4" name="Slide Number Placeholder 3"/>
          <p:cNvSpPr>
            <a:spLocks noGrp="1"/>
          </p:cNvSpPr>
          <p:nvPr>
            <p:ph type="sldNum" sz="quarter" idx="10"/>
          </p:nvPr>
        </p:nvSpPr>
        <p:spPr/>
        <p:txBody>
          <a:bodyPr/>
          <a:lstStyle/>
          <a:p>
            <a:fld id="{279D52C4-B8C3-4530-9C42-3D2E378ADA84}" type="slidenum">
              <a:rPr lang="en-US" smtClean="0"/>
              <a:t>33</a:t>
            </a:fld>
            <a:endParaRPr lang="en-US"/>
          </a:p>
        </p:txBody>
      </p:sp>
    </p:spTree>
    <p:extLst>
      <p:ext uri="{BB962C8B-B14F-4D97-AF65-F5344CB8AC3E}">
        <p14:creationId xmlns:p14="http://schemas.microsoft.com/office/powerpoint/2010/main" val="1160812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Dick </a:t>
            </a:r>
            <a:r>
              <a:rPr lang="en-US" dirty="0" err="1" smtClean="0"/>
              <a:t>Mousseau</a:t>
            </a:r>
            <a:r>
              <a:rPr lang="en-US" dirty="0" smtClean="0"/>
              <a:t> presented this slide at an AAPG meeting in Houston, </a:t>
            </a:r>
            <a:r>
              <a:rPr lang="en-US" dirty="0" err="1" smtClean="0"/>
              <a:t>Tx</a:t>
            </a:r>
            <a:r>
              <a:rPr lang="en-US" dirty="0" smtClean="0"/>
              <a:t> using Gulf Oil’s  available sniffer data gathered by 1979.  These mean propane values were used to rank the various offshore areas in the US, and even the world.  </a:t>
            </a:r>
          </a:p>
          <a:p>
            <a:endParaRPr lang="en-US" dirty="0"/>
          </a:p>
          <a:p>
            <a:r>
              <a:rPr lang="en-US" dirty="0" smtClean="0"/>
              <a:t>In 1979 the GOM contained about 66,000 dissolved gas measurements.  Approximately 60 % of the data in the GOM was collected after 1979</a:t>
            </a:r>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34</a:t>
            </a:fld>
            <a:endParaRPr lang="en-US"/>
          </a:p>
        </p:txBody>
      </p:sp>
    </p:spTree>
    <p:extLst>
      <p:ext uri="{BB962C8B-B14F-4D97-AF65-F5344CB8AC3E}">
        <p14:creationId xmlns:p14="http://schemas.microsoft.com/office/powerpoint/2010/main" val="39440369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It is fitting to mention that Larry </a:t>
            </a:r>
            <a:r>
              <a:rPr lang="en-US" dirty="0"/>
              <a:t>Cathles from Cornell University </a:t>
            </a:r>
            <a:r>
              <a:rPr lang="en-US" dirty="0" smtClean="0"/>
              <a:t> made a 1983 presentation at an ACS Meeting in New Orleans.  A follow-up note was published in the </a:t>
            </a:r>
            <a:r>
              <a:rPr lang="en-US" dirty="0" err="1" smtClean="0"/>
              <a:t>Geotimes</a:t>
            </a:r>
            <a:r>
              <a:rPr lang="en-US" dirty="0" smtClean="0"/>
              <a:t> Magazine entitled  “Raining Hydrocarbon in the Gulf”.</a:t>
            </a:r>
          </a:p>
          <a:p>
            <a:endParaRPr lang="en-US" dirty="0"/>
          </a:p>
          <a:p>
            <a:r>
              <a:rPr lang="en-US" dirty="0" smtClean="0"/>
              <a:t>Cathles made these conclusions by studying only a 9,600 square mile area of the GOM centered around the Eugene Island area, Cathles did not have access to this sniffer data set which confirms the presence of extensive and active seepage</a:t>
            </a:r>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35</a:t>
            </a:fld>
            <a:endParaRPr lang="en-US"/>
          </a:p>
        </p:txBody>
      </p:sp>
    </p:spTree>
    <p:extLst>
      <p:ext uri="{BB962C8B-B14F-4D97-AF65-F5344CB8AC3E}">
        <p14:creationId xmlns:p14="http://schemas.microsoft.com/office/powerpoint/2010/main" val="35704965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sniffer database shows that extensive seepage was observed and mapped in the GOM long before most of the producing fields were discovered.  This seepage is widespread and often having complex, and intermittent patterns.  </a:t>
            </a:r>
          </a:p>
          <a:p>
            <a:endParaRPr lang="en-US" dirty="0"/>
          </a:p>
          <a:p>
            <a:r>
              <a:rPr lang="en-US" dirty="0" smtClean="0"/>
              <a:t>Offshore </a:t>
            </a:r>
            <a:r>
              <a:rPr lang="en-US" dirty="0"/>
              <a:t>seep detection allows areas of the continental shelf to be surveyed for seeping hydrocarbons as part of an integrated exploration program. Seepage data can be interpreted to differentiate areas with a mature source rock from those without, and to provide evidence for differentiating between mature gas prone source rocks. Integrated with seismic/structural data, survey results can be used to identify or confirm likely migration routes, (e.g. gas chimneys), and in areas of sea floor pock marks, differentiate a biogenic from a thermogenic source for the gas. In exceptionally simple geological cases, such surveys have been used to identify hydrocarbon-filled structures at depth, although in most regions the relationship between surface anomalies and deep structure is complex, requiring an integrated interpretation of all available geological and geophysical data.</a:t>
            </a:r>
          </a:p>
          <a:p>
            <a:r>
              <a:rPr lang="en-US" dirty="0"/>
              <a:t> </a:t>
            </a:r>
          </a:p>
          <a:p>
            <a:r>
              <a:rPr lang="en-US" dirty="0"/>
              <a:t>The advantages of ship towed seawater monitoring are that it is relatively inexpensive and provides large numbers of statistically significant analyses on a precisely located grid. Real-time analysis also allows for informed modification of the sampling program.</a:t>
            </a:r>
          </a:p>
          <a:p>
            <a:endParaRPr lang="en-US" dirty="0"/>
          </a:p>
        </p:txBody>
      </p:sp>
      <p:sp>
        <p:nvSpPr>
          <p:cNvPr id="4" name="Slide Number Placeholder 3"/>
          <p:cNvSpPr>
            <a:spLocks noGrp="1"/>
          </p:cNvSpPr>
          <p:nvPr>
            <p:ph type="sldNum" sz="quarter" idx="10"/>
          </p:nvPr>
        </p:nvSpPr>
        <p:spPr/>
        <p:txBody>
          <a:bodyPr/>
          <a:lstStyle/>
          <a:p>
            <a:fld id="{279D52C4-B8C3-4530-9C42-3D2E378ADA84}" type="slidenum">
              <a:rPr lang="en-US" smtClean="0"/>
              <a:t>36</a:t>
            </a:fld>
            <a:endParaRPr lang="en-US"/>
          </a:p>
        </p:txBody>
      </p:sp>
    </p:spTree>
    <p:extLst>
      <p:ext uri="{BB962C8B-B14F-4D97-AF65-F5344CB8AC3E}">
        <p14:creationId xmlns:p14="http://schemas.microsoft.com/office/powerpoint/2010/main" val="2532529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2469" indent="0" algn="ctr">
              <a:buNone/>
              <a:defRPr>
                <a:solidFill>
                  <a:schemeClr val="tx1">
                    <a:tint val="75000"/>
                  </a:schemeClr>
                </a:solidFill>
              </a:defRPr>
            </a:lvl2pPr>
            <a:lvl3pPr marL="904931" indent="0" algn="ctr">
              <a:buNone/>
              <a:defRPr>
                <a:solidFill>
                  <a:schemeClr val="tx1">
                    <a:tint val="75000"/>
                  </a:schemeClr>
                </a:solidFill>
              </a:defRPr>
            </a:lvl3pPr>
            <a:lvl4pPr marL="1357380" indent="0" algn="ctr">
              <a:buNone/>
              <a:defRPr>
                <a:solidFill>
                  <a:schemeClr val="tx1">
                    <a:tint val="75000"/>
                  </a:schemeClr>
                </a:solidFill>
              </a:defRPr>
            </a:lvl4pPr>
            <a:lvl5pPr marL="1809843" indent="0" algn="ctr">
              <a:buNone/>
              <a:defRPr>
                <a:solidFill>
                  <a:schemeClr val="tx1">
                    <a:tint val="75000"/>
                  </a:schemeClr>
                </a:solidFill>
              </a:defRPr>
            </a:lvl5pPr>
            <a:lvl6pPr marL="2262302" indent="0" algn="ctr">
              <a:buNone/>
              <a:defRPr>
                <a:solidFill>
                  <a:schemeClr val="tx1">
                    <a:tint val="75000"/>
                  </a:schemeClr>
                </a:solidFill>
              </a:defRPr>
            </a:lvl6pPr>
            <a:lvl7pPr marL="2714765" indent="0" algn="ctr">
              <a:buNone/>
              <a:defRPr>
                <a:solidFill>
                  <a:schemeClr val="tx1">
                    <a:tint val="75000"/>
                  </a:schemeClr>
                </a:solidFill>
              </a:defRPr>
            </a:lvl7pPr>
            <a:lvl8pPr marL="3167225" indent="0" algn="ctr">
              <a:buNone/>
              <a:defRPr>
                <a:solidFill>
                  <a:schemeClr val="tx1">
                    <a:tint val="75000"/>
                  </a:schemeClr>
                </a:solidFill>
              </a:defRPr>
            </a:lvl8pPr>
            <a:lvl9pPr marL="361968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94A95F-2A21-45BD-8625-CD3234B03B92}" type="datetimeFigureOut">
              <a:rPr lang="en-US" smtClean="0"/>
              <a:t>4/7/2013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3018767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94A95F-2A21-45BD-8625-CD3234B03B92}" type="datetimeFigureOut">
              <a:rPr lang="en-US" smtClean="0"/>
              <a:t>4/7/2013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3425935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2469" indent="0">
              <a:buNone/>
              <a:defRPr sz="1800">
                <a:solidFill>
                  <a:schemeClr val="tx1">
                    <a:tint val="75000"/>
                  </a:schemeClr>
                </a:solidFill>
              </a:defRPr>
            </a:lvl2pPr>
            <a:lvl3pPr marL="904931" indent="0">
              <a:buNone/>
              <a:defRPr sz="1600">
                <a:solidFill>
                  <a:schemeClr val="tx1">
                    <a:tint val="75000"/>
                  </a:schemeClr>
                </a:solidFill>
              </a:defRPr>
            </a:lvl3pPr>
            <a:lvl4pPr marL="1357380" indent="0">
              <a:buNone/>
              <a:defRPr sz="1400">
                <a:solidFill>
                  <a:schemeClr val="tx1">
                    <a:tint val="75000"/>
                  </a:schemeClr>
                </a:solidFill>
              </a:defRPr>
            </a:lvl4pPr>
            <a:lvl5pPr marL="1809843" indent="0">
              <a:buNone/>
              <a:defRPr sz="1400">
                <a:solidFill>
                  <a:schemeClr val="tx1">
                    <a:tint val="75000"/>
                  </a:schemeClr>
                </a:solidFill>
              </a:defRPr>
            </a:lvl5pPr>
            <a:lvl6pPr marL="2262302" indent="0">
              <a:buNone/>
              <a:defRPr sz="1400">
                <a:solidFill>
                  <a:schemeClr val="tx1">
                    <a:tint val="75000"/>
                  </a:schemeClr>
                </a:solidFill>
              </a:defRPr>
            </a:lvl6pPr>
            <a:lvl7pPr marL="2714765" indent="0">
              <a:buNone/>
              <a:defRPr sz="1400">
                <a:solidFill>
                  <a:schemeClr val="tx1">
                    <a:tint val="75000"/>
                  </a:schemeClr>
                </a:solidFill>
              </a:defRPr>
            </a:lvl7pPr>
            <a:lvl8pPr marL="3167225" indent="0">
              <a:buNone/>
              <a:defRPr sz="1400">
                <a:solidFill>
                  <a:schemeClr val="tx1">
                    <a:tint val="75000"/>
                  </a:schemeClr>
                </a:solidFill>
              </a:defRPr>
            </a:lvl8pPr>
            <a:lvl9pPr marL="36196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94A95F-2A21-45BD-8625-CD3234B03B92}" type="datetimeFigureOut">
              <a:rPr lang="en-US" smtClean="0"/>
              <a:t>4/7/2013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1753251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7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7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94A95F-2A21-45BD-8625-CD3234B03B92}" type="datetimeFigureOut">
              <a:rPr lang="en-US" smtClean="0"/>
              <a:t>4/7/2013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146280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2469" indent="0">
              <a:buNone/>
              <a:defRPr sz="2000" b="1"/>
            </a:lvl2pPr>
            <a:lvl3pPr marL="904931" indent="0">
              <a:buNone/>
              <a:defRPr sz="1800" b="1"/>
            </a:lvl3pPr>
            <a:lvl4pPr marL="1357380" indent="0">
              <a:buNone/>
              <a:defRPr sz="1600" b="1"/>
            </a:lvl4pPr>
            <a:lvl5pPr marL="1809843" indent="0">
              <a:buNone/>
              <a:defRPr sz="1600" b="1"/>
            </a:lvl5pPr>
            <a:lvl6pPr marL="2262302" indent="0">
              <a:buNone/>
              <a:defRPr sz="1600" b="1"/>
            </a:lvl6pPr>
            <a:lvl7pPr marL="2714765" indent="0">
              <a:buNone/>
              <a:defRPr sz="1600" b="1"/>
            </a:lvl7pPr>
            <a:lvl8pPr marL="3167225" indent="0">
              <a:buNone/>
              <a:defRPr sz="1600" b="1"/>
            </a:lvl8pPr>
            <a:lvl9pPr marL="36196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66" y="1535113"/>
            <a:ext cx="4041775" cy="639762"/>
          </a:xfrm>
        </p:spPr>
        <p:txBody>
          <a:bodyPr anchor="b"/>
          <a:lstStyle>
            <a:lvl1pPr marL="0" indent="0">
              <a:buNone/>
              <a:defRPr sz="2400" b="1"/>
            </a:lvl1pPr>
            <a:lvl2pPr marL="452469" indent="0">
              <a:buNone/>
              <a:defRPr sz="2000" b="1"/>
            </a:lvl2pPr>
            <a:lvl3pPr marL="904931" indent="0">
              <a:buNone/>
              <a:defRPr sz="1800" b="1"/>
            </a:lvl3pPr>
            <a:lvl4pPr marL="1357380" indent="0">
              <a:buNone/>
              <a:defRPr sz="1600" b="1"/>
            </a:lvl4pPr>
            <a:lvl5pPr marL="1809843" indent="0">
              <a:buNone/>
              <a:defRPr sz="1600" b="1"/>
            </a:lvl5pPr>
            <a:lvl6pPr marL="2262302" indent="0">
              <a:buNone/>
              <a:defRPr sz="1600" b="1"/>
            </a:lvl6pPr>
            <a:lvl7pPr marL="2714765" indent="0">
              <a:buNone/>
              <a:defRPr sz="1600" b="1"/>
            </a:lvl7pPr>
            <a:lvl8pPr marL="3167225" indent="0">
              <a:buNone/>
              <a:defRPr sz="1600" b="1"/>
            </a:lvl8pPr>
            <a:lvl9pPr marL="36196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6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94A95F-2A21-45BD-8625-CD3234B03B92}" type="datetimeFigureOut">
              <a:rPr lang="en-US" smtClean="0"/>
              <a:t>4/7/2013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412832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94A95F-2A21-45BD-8625-CD3234B03B92}" type="datetimeFigureOut">
              <a:rPr lang="en-US" smtClean="0"/>
              <a:t>4/7/2013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1174590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4A95F-2A21-45BD-8625-CD3234B03B92}" type="datetimeFigureOut">
              <a:rPr lang="en-US" smtClean="0"/>
              <a:t>4/7/2013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1830242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4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42" y="1435139"/>
            <a:ext cx="3008313" cy="4691063"/>
          </a:xfrm>
        </p:spPr>
        <p:txBody>
          <a:bodyPr/>
          <a:lstStyle>
            <a:lvl1pPr marL="0" indent="0">
              <a:buNone/>
              <a:defRPr sz="1400"/>
            </a:lvl1pPr>
            <a:lvl2pPr marL="452469" indent="0">
              <a:buNone/>
              <a:defRPr sz="1200"/>
            </a:lvl2pPr>
            <a:lvl3pPr marL="904931" indent="0">
              <a:buNone/>
              <a:defRPr sz="1000"/>
            </a:lvl3pPr>
            <a:lvl4pPr marL="1357380" indent="0">
              <a:buNone/>
              <a:defRPr sz="900"/>
            </a:lvl4pPr>
            <a:lvl5pPr marL="1809843" indent="0">
              <a:buNone/>
              <a:defRPr sz="900"/>
            </a:lvl5pPr>
            <a:lvl6pPr marL="2262302" indent="0">
              <a:buNone/>
              <a:defRPr sz="900"/>
            </a:lvl6pPr>
            <a:lvl7pPr marL="2714765" indent="0">
              <a:buNone/>
              <a:defRPr sz="900"/>
            </a:lvl7pPr>
            <a:lvl8pPr marL="3167225" indent="0">
              <a:buNone/>
              <a:defRPr sz="900"/>
            </a:lvl8pPr>
            <a:lvl9pPr marL="361968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94A95F-2A21-45BD-8625-CD3234B03B92}" type="datetimeFigureOut">
              <a:rPr lang="en-US" smtClean="0"/>
              <a:t>4/7/2013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169199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2469" indent="0">
              <a:buNone/>
              <a:defRPr sz="2800"/>
            </a:lvl2pPr>
            <a:lvl3pPr marL="904931" indent="0">
              <a:buNone/>
              <a:defRPr sz="2400"/>
            </a:lvl3pPr>
            <a:lvl4pPr marL="1357380" indent="0">
              <a:buNone/>
              <a:defRPr sz="2000"/>
            </a:lvl4pPr>
            <a:lvl5pPr marL="1809843" indent="0">
              <a:buNone/>
              <a:defRPr sz="2000"/>
            </a:lvl5pPr>
            <a:lvl6pPr marL="2262302" indent="0">
              <a:buNone/>
              <a:defRPr sz="2000"/>
            </a:lvl6pPr>
            <a:lvl7pPr marL="2714765" indent="0">
              <a:buNone/>
              <a:defRPr sz="2000"/>
            </a:lvl7pPr>
            <a:lvl8pPr marL="3167225" indent="0">
              <a:buNone/>
              <a:defRPr sz="2000"/>
            </a:lvl8pPr>
            <a:lvl9pPr marL="3619688"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2469" indent="0">
              <a:buNone/>
              <a:defRPr sz="1200"/>
            </a:lvl2pPr>
            <a:lvl3pPr marL="904931" indent="0">
              <a:buNone/>
              <a:defRPr sz="1000"/>
            </a:lvl3pPr>
            <a:lvl4pPr marL="1357380" indent="0">
              <a:buNone/>
              <a:defRPr sz="900"/>
            </a:lvl4pPr>
            <a:lvl5pPr marL="1809843" indent="0">
              <a:buNone/>
              <a:defRPr sz="900"/>
            </a:lvl5pPr>
            <a:lvl6pPr marL="2262302" indent="0">
              <a:buNone/>
              <a:defRPr sz="900"/>
            </a:lvl6pPr>
            <a:lvl7pPr marL="2714765" indent="0">
              <a:buNone/>
              <a:defRPr sz="900"/>
            </a:lvl7pPr>
            <a:lvl8pPr marL="3167225" indent="0">
              <a:buNone/>
              <a:defRPr sz="900"/>
            </a:lvl8pPr>
            <a:lvl9pPr marL="361968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94A95F-2A21-45BD-8625-CD3234B03B92}" type="datetimeFigureOut">
              <a:rPr lang="en-US" smtClean="0"/>
              <a:t>4/7/2013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1554128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94A95F-2A21-45BD-8625-CD3234B03B92}" type="datetimeFigureOut">
              <a:rPr lang="en-US" smtClean="0"/>
              <a:t>4/7/2013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355587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94A95F-2A21-45BD-8625-CD3234B03B92}" type="datetimeFigureOut">
              <a:rPr lang="en-US" smtClean="0"/>
              <a:t>4/7/2013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C10A-FEAE-4B1C-A6E5-259009F29313}" type="slidenum">
              <a:rPr lang="en-US" smtClean="0"/>
              <a:t>‹#›</a:t>
            </a:fld>
            <a:endParaRPr lang="en-US"/>
          </a:p>
        </p:txBody>
      </p:sp>
    </p:spTree>
    <p:extLst>
      <p:ext uri="{BB962C8B-B14F-4D97-AF65-F5344CB8AC3E}">
        <p14:creationId xmlns:p14="http://schemas.microsoft.com/office/powerpoint/2010/main" val="1418885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4/7/2013</a:t>
            </a:fld>
            <a:endParaRPr lang="en-US" smtClean="0">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4/7/2013</a:t>
            </a:fld>
            <a:endParaRPr lang="en-US" smtClean="0">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4/7/2013</a:t>
            </a:fld>
            <a:endParaRPr lang="en-US" smtClean="0">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4/7/2013</a:t>
            </a:fld>
            <a:endParaRPr lang="en-US" smtClean="0">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4/7/2013</a:t>
            </a:fld>
            <a:endParaRPr lang="en-US" smtClean="0">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0492" tIns="45244" rIns="90492" bIns="4524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78"/>
            <a:ext cx="8229600" cy="4525963"/>
          </a:xfrm>
          <a:prstGeom prst="rect">
            <a:avLst/>
          </a:prstGeom>
        </p:spPr>
        <p:txBody>
          <a:bodyPr vert="horz" lIns="90492" tIns="45244" rIns="90492" bIns="452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8"/>
            <a:ext cx="2133600" cy="365125"/>
          </a:xfrm>
          <a:prstGeom prst="rect">
            <a:avLst/>
          </a:prstGeom>
        </p:spPr>
        <p:txBody>
          <a:bodyPr vert="horz" lIns="90492" tIns="45244" rIns="90492" bIns="45244" rtlCol="0" anchor="ctr"/>
          <a:lstStyle>
            <a:lvl1pPr algn="l">
              <a:defRPr sz="1200">
                <a:solidFill>
                  <a:schemeClr val="tx1">
                    <a:tint val="75000"/>
                  </a:schemeClr>
                </a:solidFill>
              </a:defRPr>
            </a:lvl1pPr>
          </a:lstStyle>
          <a:p>
            <a:fld id="{1E94A95F-2A21-45BD-8625-CD3234B03B92}" type="datetimeFigureOut">
              <a:rPr lang="en-US" smtClean="0"/>
              <a:t>4/7/2013</a:t>
            </a:fld>
            <a:endParaRPr lang="en-US"/>
          </a:p>
        </p:txBody>
      </p:sp>
      <p:sp>
        <p:nvSpPr>
          <p:cNvPr id="5" name="Footer Placeholder 4"/>
          <p:cNvSpPr>
            <a:spLocks noGrp="1"/>
          </p:cNvSpPr>
          <p:nvPr>
            <p:ph type="ftr" sz="quarter" idx="3"/>
          </p:nvPr>
        </p:nvSpPr>
        <p:spPr>
          <a:xfrm>
            <a:off x="3124200" y="6356358"/>
            <a:ext cx="2895600" cy="365125"/>
          </a:xfrm>
          <a:prstGeom prst="rect">
            <a:avLst/>
          </a:prstGeom>
        </p:spPr>
        <p:txBody>
          <a:bodyPr vert="horz" lIns="90492" tIns="45244" rIns="90492" bIns="4524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0492" tIns="45244" rIns="90492" bIns="45244" rtlCol="0" anchor="ctr"/>
          <a:lstStyle>
            <a:lvl1pPr algn="r">
              <a:defRPr sz="1200">
                <a:solidFill>
                  <a:schemeClr val="tx1">
                    <a:tint val="75000"/>
                  </a:schemeClr>
                </a:solidFill>
              </a:defRPr>
            </a:lvl1pPr>
          </a:lstStyle>
          <a:p>
            <a:fld id="{889DC10A-FEAE-4B1C-A6E5-259009F29313}" type="slidenum">
              <a:rPr lang="en-US" smtClean="0"/>
              <a:t>‹#›</a:t>
            </a:fld>
            <a:endParaRPr lang="en-US"/>
          </a:p>
        </p:txBody>
      </p:sp>
    </p:spTree>
    <p:extLst>
      <p:ext uri="{BB962C8B-B14F-4D97-AF65-F5344CB8AC3E}">
        <p14:creationId xmlns:p14="http://schemas.microsoft.com/office/powerpoint/2010/main" val="2552442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04931" rtl="0" eaLnBrk="1" latinLnBrk="0" hangingPunct="1">
        <a:spcBef>
          <a:spcPct val="0"/>
        </a:spcBef>
        <a:buNone/>
        <a:defRPr sz="4400" kern="1200">
          <a:solidFill>
            <a:schemeClr val="tx1"/>
          </a:solidFill>
          <a:latin typeface="+mj-lt"/>
          <a:ea typeface="+mj-ea"/>
          <a:cs typeface="+mj-cs"/>
        </a:defRPr>
      </a:lvl1pPr>
    </p:titleStyle>
    <p:bodyStyle>
      <a:lvl1pPr marL="339345" indent="-339345" algn="l" defTabSz="904931"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35249" indent="-282783" algn="l" defTabSz="904931"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31147" indent="-226233" algn="l" defTabSz="904931"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83618" indent="-226233" algn="l" defTabSz="904931"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36074" indent="-226233" algn="l" defTabSz="904931"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488540" indent="-226233" algn="l" defTabSz="9049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40997" indent="-226233" algn="l" defTabSz="9049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393454" indent="-226233" algn="l" defTabSz="9049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45917" indent="-226233" algn="l" defTabSz="9049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04931" rtl="0" eaLnBrk="1" latinLnBrk="0" hangingPunct="1">
        <a:defRPr sz="1800" kern="1200">
          <a:solidFill>
            <a:schemeClr val="tx1"/>
          </a:solidFill>
          <a:latin typeface="+mn-lt"/>
          <a:ea typeface="+mn-ea"/>
          <a:cs typeface="+mn-cs"/>
        </a:defRPr>
      </a:lvl1pPr>
      <a:lvl2pPr marL="452469" algn="l" defTabSz="904931" rtl="0" eaLnBrk="1" latinLnBrk="0" hangingPunct="1">
        <a:defRPr sz="1800" kern="1200">
          <a:solidFill>
            <a:schemeClr val="tx1"/>
          </a:solidFill>
          <a:latin typeface="+mn-lt"/>
          <a:ea typeface="+mn-ea"/>
          <a:cs typeface="+mn-cs"/>
        </a:defRPr>
      </a:lvl2pPr>
      <a:lvl3pPr marL="904931" algn="l" defTabSz="904931" rtl="0" eaLnBrk="1" latinLnBrk="0" hangingPunct="1">
        <a:defRPr sz="1800" kern="1200">
          <a:solidFill>
            <a:schemeClr val="tx1"/>
          </a:solidFill>
          <a:latin typeface="+mn-lt"/>
          <a:ea typeface="+mn-ea"/>
          <a:cs typeface="+mn-cs"/>
        </a:defRPr>
      </a:lvl3pPr>
      <a:lvl4pPr marL="1357380" algn="l" defTabSz="904931" rtl="0" eaLnBrk="1" latinLnBrk="0" hangingPunct="1">
        <a:defRPr sz="1800" kern="1200">
          <a:solidFill>
            <a:schemeClr val="tx1"/>
          </a:solidFill>
          <a:latin typeface="+mn-lt"/>
          <a:ea typeface="+mn-ea"/>
          <a:cs typeface="+mn-cs"/>
        </a:defRPr>
      </a:lvl4pPr>
      <a:lvl5pPr marL="1809843" algn="l" defTabSz="904931" rtl="0" eaLnBrk="1" latinLnBrk="0" hangingPunct="1">
        <a:defRPr sz="1800" kern="1200">
          <a:solidFill>
            <a:schemeClr val="tx1"/>
          </a:solidFill>
          <a:latin typeface="+mn-lt"/>
          <a:ea typeface="+mn-ea"/>
          <a:cs typeface="+mn-cs"/>
        </a:defRPr>
      </a:lvl5pPr>
      <a:lvl6pPr marL="2262302" algn="l" defTabSz="904931" rtl="0" eaLnBrk="1" latinLnBrk="0" hangingPunct="1">
        <a:defRPr sz="1800" kern="1200">
          <a:solidFill>
            <a:schemeClr val="tx1"/>
          </a:solidFill>
          <a:latin typeface="+mn-lt"/>
          <a:ea typeface="+mn-ea"/>
          <a:cs typeface="+mn-cs"/>
        </a:defRPr>
      </a:lvl6pPr>
      <a:lvl7pPr marL="2714765" algn="l" defTabSz="904931" rtl="0" eaLnBrk="1" latinLnBrk="0" hangingPunct="1">
        <a:defRPr sz="1800" kern="1200">
          <a:solidFill>
            <a:schemeClr val="tx1"/>
          </a:solidFill>
          <a:latin typeface="+mn-lt"/>
          <a:ea typeface="+mn-ea"/>
          <a:cs typeface="+mn-cs"/>
        </a:defRPr>
      </a:lvl7pPr>
      <a:lvl8pPr marL="3167225" algn="l" defTabSz="904931" rtl="0" eaLnBrk="1" latinLnBrk="0" hangingPunct="1">
        <a:defRPr sz="1800" kern="1200">
          <a:solidFill>
            <a:schemeClr val="tx1"/>
          </a:solidFill>
          <a:latin typeface="+mn-lt"/>
          <a:ea typeface="+mn-ea"/>
          <a:cs typeface="+mn-cs"/>
        </a:defRPr>
      </a:lvl8pPr>
      <a:lvl9pPr marL="3619688" algn="l" defTabSz="90493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48" y="0"/>
            <a:ext cx="9143654" cy="6854638"/>
          </a:xfrm>
          <a:custGeom>
            <a:avLst/>
            <a:gdLst/>
            <a:ahLst/>
            <a:cxnLst/>
            <a:rect l="l" t="t" r="r" b="b"/>
            <a:pathLst>
              <a:path w="10058019" h="7768590">
                <a:moveTo>
                  <a:pt x="0" y="0"/>
                </a:moveTo>
                <a:lnTo>
                  <a:pt x="0" y="7768590"/>
                </a:lnTo>
                <a:lnTo>
                  <a:pt x="10058019" y="7768590"/>
                </a:lnTo>
                <a:lnTo>
                  <a:pt x="10058019" y="0"/>
                </a:lnTo>
                <a:lnTo>
                  <a:pt x="0" y="0"/>
                </a:lnTo>
              </a:path>
            </a:pathLst>
          </a:custGeom>
          <a:solidFill>
            <a:srgbClr val="000000"/>
          </a:solidFill>
        </p:spPr>
        <p:txBody>
          <a:bodyPr wrap="square" lIns="0" tIns="0" rIns="0" bIns="0" rtlCol="0">
            <a:noAutofit/>
          </a:bodyPr>
          <a:lstStyle/>
          <a:p>
            <a:pPr defTabSz="812738"/>
            <a:endParaRPr sz="1600" smtClean="0">
              <a:solidFill>
                <a:prstClr val="black"/>
              </a:solidFill>
            </a:endParaRPr>
          </a:p>
        </p:txBody>
      </p:sp>
      <p:sp>
        <p:nvSpPr>
          <p:cNvPr id="17" name="bk object 17"/>
          <p:cNvSpPr/>
          <p:nvPr/>
        </p:nvSpPr>
        <p:spPr>
          <a:xfrm>
            <a:off x="179949" y="1189401"/>
            <a:ext cx="8901077" cy="3760459"/>
          </a:xfrm>
          <a:prstGeom prst="rect">
            <a:avLst/>
          </a:prstGeom>
          <a:blipFill>
            <a:blip r:embed="rId3" cstate="print"/>
            <a:stretch>
              <a:fillRect/>
            </a:stretch>
          </a:blipFill>
        </p:spPr>
        <p:txBody>
          <a:bodyPr wrap="square" lIns="0" tIns="0" rIns="0" bIns="0" rtlCol="0">
            <a:noAutofit/>
          </a:bodyPr>
          <a:lstStyle/>
          <a:p>
            <a:pPr defTabSz="812738"/>
            <a:endParaRPr sz="1600" smtClean="0">
              <a:solidFill>
                <a:prstClr val="black"/>
              </a:solidFill>
            </a:endParaRPr>
          </a:p>
        </p:txBody>
      </p:sp>
      <p:sp>
        <p:nvSpPr>
          <p:cNvPr id="18" name="bk object 18"/>
          <p:cNvSpPr/>
          <p:nvPr/>
        </p:nvSpPr>
        <p:spPr>
          <a:xfrm>
            <a:off x="1699958" y="1679541"/>
            <a:ext cx="2374669" cy="1021976"/>
          </a:xfrm>
          <a:custGeom>
            <a:avLst/>
            <a:gdLst/>
            <a:ahLst/>
            <a:cxnLst/>
            <a:rect l="l" t="t" r="r" b="b"/>
            <a:pathLst>
              <a:path w="2612136" h="1158239">
                <a:moveTo>
                  <a:pt x="2612136" y="918209"/>
                </a:moveTo>
                <a:lnTo>
                  <a:pt x="2592324" y="917447"/>
                </a:lnTo>
                <a:lnTo>
                  <a:pt x="2553462" y="943355"/>
                </a:lnTo>
                <a:lnTo>
                  <a:pt x="2546604" y="951737"/>
                </a:lnTo>
                <a:lnTo>
                  <a:pt x="2500884" y="956309"/>
                </a:lnTo>
                <a:lnTo>
                  <a:pt x="2455164" y="948689"/>
                </a:lnTo>
                <a:lnTo>
                  <a:pt x="2441448" y="943355"/>
                </a:lnTo>
                <a:lnTo>
                  <a:pt x="2409444" y="933449"/>
                </a:lnTo>
                <a:lnTo>
                  <a:pt x="2363724" y="914399"/>
                </a:lnTo>
                <a:lnTo>
                  <a:pt x="2317242" y="921257"/>
                </a:lnTo>
                <a:lnTo>
                  <a:pt x="2272284" y="943355"/>
                </a:lnTo>
                <a:lnTo>
                  <a:pt x="2271522" y="944117"/>
                </a:lnTo>
                <a:lnTo>
                  <a:pt x="2225802" y="970025"/>
                </a:lnTo>
                <a:lnTo>
                  <a:pt x="2180082" y="983741"/>
                </a:lnTo>
                <a:lnTo>
                  <a:pt x="2136648" y="943355"/>
                </a:lnTo>
                <a:lnTo>
                  <a:pt x="2134362" y="940307"/>
                </a:lnTo>
                <a:lnTo>
                  <a:pt x="2088642" y="938783"/>
                </a:lnTo>
                <a:lnTo>
                  <a:pt x="2042922" y="938783"/>
                </a:lnTo>
                <a:lnTo>
                  <a:pt x="2034540" y="943355"/>
                </a:lnTo>
                <a:lnTo>
                  <a:pt x="1997202" y="957071"/>
                </a:lnTo>
                <a:lnTo>
                  <a:pt x="1951482" y="949451"/>
                </a:lnTo>
                <a:lnTo>
                  <a:pt x="1905762" y="962405"/>
                </a:lnTo>
                <a:lnTo>
                  <a:pt x="1860042" y="970787"/>
                </a:lnTo>
                <a:lnTo>
                  <a:pt x="1813560" y="979931"/>
                </a:lnTo>
                <a:lnTo>
                  <a:pt x="1767839" y="976883"/>
                </a:lnTo>
                <a:lnTo>
                  <a:pt x="1722120" y="967739"/>
                </a:lnTo>
                <a:lnTo>
                  <a:pt x="1676400" y="963167"/>
                </a:lnTo>
                <a:lnTo>
                  <a:pt x="1630680" y="944117"/>
                </a:lnTo>
                <a:lnTo>
                  <a:pt x="1584960" y="948689"/>
                </a:lnTo>
                <a:lnTo>
                  <a:pt x="1539240" y="966215"/>
                </a:lnTo>
                <a:lnTo>
                  <a:pt x="1511808" y="989075"/>
                </a:lnTo>
                <a:lnTo>
                  <a:pt x="1493520" y="1003553"/>
                </a:lnTo>
                <a:lnTo>
                  <a:pt x="1447800" y="1028699"/>
                </a:lnTo>
                <a:lnTo>
                  <a:pt x="1438656" y="1034795"/>
                </a:lnTo>
                <a:lnTo>
                  <a:pt x="1402080" y="1061465"/>
                </a:lnTo>
                <a:lnTo>
                  <a:pt x="1356360" y="1069085"/>
                </a:lnTo>
                <a:lnTo>
                  <a:pt x="1310640" y="1057655"/>
                </a:lnTo>
                <a:lnTo>
                  <a:pt x="1289304" y="1034795"/>
                </a:lnTo>
                <a:lnTo>
                  <a:pt x="1264920" y="989075"/>
                </a:lnTo>
                <a:lnTo>
                  <a:pt x="1268730" y="943355"/>
                </a:lnTo>
                <a:lnTo>
                  <a:pt x="1268730" y="897635"/>
                </a:lnTo>
                <a:lnTo>
                  <a:pt x="1264158" y="888491"/>
                </a:lnTo>
                <a:lnTo>
                  <a:pt x="1218438" y="864869"/>
                </a:lnTo>
                <a:lnTo>
                  <a:pt x="1184148" y="897635"/>
                </a:lnTo>
                <a:lnTo>
                  <a:pt x="1172718" y="911351"/>
                </a:lnTo>
                <a:lnTo>
                  <a:pt x="1168146" y="943355"/>
                </a:lnTo>
                <a:lnTo>
                  <a:pt x="1126998" y="982979"/>
                </a:lnTo>
                <a:lnTo>
                  <a:pt x="1120140" y="989075"/>
                </a:lnTo>
                <a:lnTo>
                  <a:pt x="1081278" y="1029461"/>
                </a:lnTo>
                <a:lnTo>
                  <a:pt x="1056132" y="1034795"/>
                </a:lnTo>
                <a:lnTo>
                  <a:pt x="1036320" y="1080515"/>
                </a:lnTo>
                <a:lnTo>
                  <a:pt x="1035558" y="1126235"/>
                </a:lnTo>
                <a:lnTo>
                  <a:pt x="1035558" y="1128521"/>
                </a:lnTo>
                <a:lnTo>
                  <a:pt x="1031748" y="1126235"/>
                </a:lnTo>
                <a:lnTo>
                  <a:pt x="1010412" y="1080515"/>
                </a:lnTo>
                <a:lnTo>
                  <a:pt x="989838" y="1079753"/>
                </a:lnTo>
                <a:lnTo>
                  <a:pt x="982980" y="1080515"/>
                </a:lnTo>
                <a:lnTo>
                  <a:pt x="944118" y="1109471"/>
                </a:lnTo>
                <a:lnTo>
                  <a:pt x="916686" y="1126235"/>
                </a:lnTo>
                <a:lnTo>
                  <a:pt x="898398" y="1139189"/>
                </a:lnTo>
                <a:lnTo>
                  <a:pt x="864869" y="1126235"/>
                </a:lnTo>
                <a:lnTo>
                  <a:pt x="852678" y="1122425"/>
                </a:lnTo>
                <a:lnTo>
                  <a:pt x="806958" y="1123949"/>
                </a:lnTo>
                <a:lnTo>
                  <a:pt x="800100" y="1126235"/>
                </a:lnTo>
                <a:lnTo>
                  <a:pt x="760476" y="1158239"/>
                </a:lnTo>
                <a:lnTo>
                  <a:pt x="714756" y="1155953"/>
                </a:lnTo>
                <a:lnTo>
                  <a:pt x="669036" y="1150619"/>
                </a:lnTo>
                <a:lnTo>
                  <a:pt x="623316" y="1139189"/>
                </a:lnTo>
                <a:lnTo>
                  <a:pt x="586740" y="1126235"/>
                </a:lnTo>
                <a:lnTo>
                  <a:pt x="577596" y="1123949"/>
                </a:lnTo>
                <a:lnTo>
                  <a:pt x="531876" y="1117091"/>
                </a:lnTo>
                <a:lnTo>
                  <a:pt x="486156" y="1111757"/>
                </a:lnTo>
                <a:lnTo>
                  <a:pt x="440436" y="1111757"/>
                </a:lnTo>
                <a:lnTo>
                  <a:pt x="394716" y="1098803"/>
                </a:lnTo>
                <a:lnTo>
                  <a:pt x="348996" y="1086611"/>
                </a:lnTo>
                <a:lnTo>
                  <a:pt x="303275" y="1095755"/>
                </a:lnTo>
                <a:lnTo>
                  <a:pt x="257556" y="1108709"/>
                </a:lnTo>
                <a:lnTo>
                  <a:pt x="211074" y="1110233"/>
                </a:lnTo>
                <a:lnTo>
                  <a:pt x="165354" y="1096517"/>
                </a:lnTo>
                <a:lnTo>
                  <a:pt x="147828" y="1080515"/>
                </a:lnTo>
                <a:lnTo>
                  <a:pt x="131825" y="1034795"/>
                </a:lnTo>
                <a:lnTo>
                  <a:pt x="138684" y="989075"/>
                </a:lnTo>
                <a:lnTo>
                  <a:pt x="156210" y="943355"/>
                </a:lnTo>
                <a:lnTo>
                  <a:pt x="165354" y="934211"/>
                </a:lnTo>
                <a:lnTo>
                  <a:pt x="195072" y="897635"/>
                </a:lnTo>
                <a:lnTo>
                  <a:pt x="192024" y="851915"/>
                </a:lnTo>
                <a:lnTo>
                  <a:pt x="165354" y="812291"/>
                </a:lnTo>
                <a:lnTo>
                  <a:pt x="160019" y="806195"/>
                </a:lnTo>
                <a:lnTo>
                  <a:pt x="141731" y="760475"/>
                </a:lnTo>
                <a:lnTo>
                  <a:pt x="119634" y="719327"/>
                </a:lnTo>
                <a:lnTo>
                  <a:pt x="73913" y="717041"/>
                </a:lnTo>
                <a:lnTo>
                  <a:pt x="66293" y="714755"/>
                </a:lnTo>
                <a:lnTo>
                  <a:pt x="28193" y="691133"/>
                </a:lnTo>
                <a:lnTo>
                  <a:pt x="0" y="669035"/>
                </a:lnTo>
                <a:lnTo>
                  <a:pt x="16002" y="623315"/>
                </a:lnTo>
                <a:lnTo>
                  <a:pt x="1524" y="577595"/>
                </a:lnTo>
                <a:lnTo>
                  <a:pt x="28193" y="560831"/>
                </a:lnTo>
                <a:lnTo>
                  <a:pt x="73913" y="557783"/>
                </a:lnTo>
                <a:lnTo>
                  <a:pt x="119634" y="544067"/>
                </a:lnTo>
                <a:lnTo>
                  <a:pt x="150875" y="577595"/>
                </a:lnTo>
                <a:lnTo>
                  <a:pt x="165354" y="587501"/>
                </a:lnTo>
                <a:lnTo>
                  <a:pt x="211074" y="581405"/>
                </a:lnTo>
                <a:lnTo>
                  <a:pt x="232410" y="577595"/>
                </a:lnTo>
                <a:lnTo>
                  <a:pt x="257556" y="573023"/>
                </a:lnTo>
                <a:lnTo>
                  <a:pt x="303275" y="543305"/>
                </a:lnTo>
                <a:lnTo>
                  <a:pt x="307848" y="531875"/>
                </a:lnTo>
                <a:lnTo>
                  <a:pt x="327660" y="486155"/>
                </a:lnTo>
                <a:lnTo>
                  <a:pt x="333756" y="440435"/>
                </a:lnTo>
                <a:lnTo>
                  <a:pt x="322325" y="394715"/>
                </a:lnTo>
                <a:lnTo>
                  <a:pt x="339090" y="348995"/>
                </a:lnTo>
                <a:lnTo>
                  <a:pt x="348996" y="342137"/>
                </a:lnTo>
                <a:lnTo>
                  <a:pt x="394716" y="312419"/>
                </a:lnTo>
                <a:lnTo>
                  <a:pt x="403860" y="303275"/>
                </a:lnTo>
                <a:lnTo>
                  <a:pt x="440436" y="278891"/>
                </a:lnTo>
                <a:lnTo>
                  <a:pt x="486156" y="282701"/>
                </a:lnTo>
                <a:lnTo>
                  <a:pt x="531876" y="297179"/>
                </a:lnTo>
                <a:lnTo>
                  <a:pt x="537210" y="303275"/>
                </a:lnTo>
                <a:lnTo>
                  <a:pt x="577596" y="343661"/>
                </a:lnTo>
                <a:lnTo>
                  <a:pt x="584454" y="348995"/>
                </a:lnTo>
                <a:lnTo>
                  <a:pt x="623316" y="375665"/>
                </a:lnTo>
                <a:lnTo>
                  <a:pt x="644652" y="394715"/>
                </a:lnTo>
                <a:lnTo>
                  <a:pt x="669036" y="406907"/>
                </a:lnTo>
                <a:lnTo>
                  <a:pt x="714756" y="425195"/>
                </a:lnTo>
                <a:lnTo>
                  <a:pt x="760476" y="422909"/>
                </a:lnTo>
                <a:lnTo>
                  <a:pt x="790956" y="394715"/>
                </a:lnTo>
                <a:lnTo>
                  <a:pt x="760476" y="370331"/>
                </a:lnTo>
                <a:lnTo>
                  <a:pt x="747522" y="348995"/>
                </a:lnTo>
                <a:lnTo>
                  <a:pt x="748284" y="303275"/>
                </a:lnTo>
                <a:lnTo>
                  <a:pt x="741426" y="257555"/>
                </a:lnTo>
                <a:lnTo>
                  <a:pt x="742188" y="211835"/>
                </a:lnTo>
                <a:lnTo>
                  <a:pt x="747522" y="166115"/>
                </a:lnTo>
                <a:lnTo>
                  <a:pt x="760476" y="153923"/>
                </a:lnTo>
                <a:lnTo>
                  <a:pt x="781050" y="120395"/>
                </a:lnTo>
                <a:lnTo>
                  <a:pt x="806958" y="99059"/>
                </a:lnTo>
                <a:lnTo>
                  <a:pt x="828294" y="74675"/>
                </a:lnTo>
                <a:lnTo>
                  <a:pt x="852678" y="40385"/>
                </a:lnTo>
                <a:lnTo>
                  <a:pt x="862584" y="28955"/>
                </a:lnTo>
                <a:lnTo>
                  <a:pt x="869442"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19" name="bk object 19"/>
          <p:cNvSpPr/>
          <p:nvPr/>
        </p:nvSpPr>
        <p:spPr>
          <a:xfrm>
            <a:off x="6010101" y="2272553"/>
            <a:ext cx="256308" cy="320040"/>
          </a:xfrm>
          <a:custGeom>
            <a:avLst/>
            <a:gdLst/>
            <a:ahLst/>
            <a:cxnLst/>
            <a:rect l="l" t="t" r="r" b="b"/>
            <a:pathLst>
              <a:path w="281939" h="362712">
                <a:moveTo>
                  <a:pt x="116585" y="362712"/>
                </a:moveTo>
                <a:lnTo>
                  <a:pt x="140207" y="357378"/>
                </a:lnTo>
                <a:lnTo>
                  <a:pt x="185927" y="332994"/>
                </a:lnTo>
                <a:lnTo>
                  <a:pt x="231647" y="328422"/>
                </a:lnTo>
                <a:lnTo>
                  <a:pt x="278129" y="326898"/>
                </a:lnTo>
                <a:lnTo>
                  <a:pt x="281939" y="316992"/>
                </a:lnTo>
                <a:lnTo>
                  <a:pt x="278129" y="309372"/>
                </a:lnTo>
                <a:lnTo>
                  <a:pt x="256031" y="271272"/>
                </a:lnTo>
                <a:lnTo>
                  <a:pt x="243839" y="225552"/>
                </a:lnTo>
                <a:lnTo>
                  <a:pt x="231647" y="206502"/>
                </a:lnTo>
                <a:lnTo>
                  <a:pt x="195071" y="179832"/>
                </a:lnTo>
                <a:lnTo>
                  <a:pt x="185927" y="168402"/>
                </a:lnTo>
                <a:lnTo>
                  <a:pt x="176021" y="134112"/>
                </a:lnTo>
                <a:lnTo>
                  <a:pt x="140207" y="94488"/>
                </a:lnTo>
                <a:lnTo>
                  <a:pt x="116585" y="88392"/>
                </a:lnTo>
                <a:lnTo>
                  <a:pt x="102869" y="42672"/>
                </a:lnTo>
                <a:lnTo>
                  <a:pt x="94487" y="35814"/>
                </a:lnTo>
                <a:lnTo>
                  <a:pt x="48767" y="2286"/>
                </a:lnTo>
                <a:lnTo>
                  <a:pt x="3047" y="1524"/>
                </a:lnTo>
                <a:lnTo>
                  <a:pt x="0"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0" name="bk object 20"/>
          <p:cNvSpPr/>
          <p:nvPr/>
        </p:nvSpPr>
        <p:spPr>
          <a:xfrm>
            <a:off x="6469387" y="2027183"/>
            <a:ext cx="2771" cy="2689"/>
          </a:xfrm>
          <a:custGeom>
            <a:avLst/>
            <a:gdLst/>
            <a:ahLst/>
            <a:cxnLst/>
            <a:rect l="l" t="t" r="r" b="b"/>
            <a:pathLst>
              <a:path w="3048" h="3048">
                <a:moveTo>
                  <a:pt x="3048" y="3048"/>
                </a:moveTo>
                <a:lnTo>
                  <a:pt x="1524" y="2286"/>
                </a:lnTo>
                <a:lnTo>
                  <a:pt x="0" y="762"/>
                </a:lnTo>
                <a:lnTo>
                  <a:pt x="762"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1" name="bk object 21"/>
          <p:cNvSpPr/>
          <p:nvPr/>
        </p:nvSpPr>
        <p:spPr>
          <a:xfrm>
            <a:off x="6179127" y="1918222"/>
            <a:ext cx="178724" cy="84044"/>
          </a:xfrm>
          <a:custGeom>
            <a:avLst/>
            <a:gdLst/>
            <a:ahLst/>
            <a:cxnLst/>
            <a:rect l="l" t="t" r="r" b="b"/>
            <a:pathLst>
              <a:path w="196596" h="95250">
                <a:moveTo>
                  <a:pt x="196596" y="0"/>
                </a:moveTo>
                <a:lnTo>
                  <a:pt x="183642" y="1524"/>
                </a:lnTo>
                <a:lnTo>
                  <a:pt x="148590" y="32766"/>
                </a:lnTo>
                <a:lnTo>
                  <a:pt x="137922" y="51053"/>
                </a:lnTo>
                <a:lnTo>
                  <a:pt x="92202" y="70866"/>
                </a:lnTo>
                <a:lnTo>
                  <a:pt x="61722" y="78486"/>
                </a:lnTo>
                <a:lnTo>
                  <a:pt x="45720" y="81534"/>
                </a:lnTo>
                <a:lnTo>
                  <a:pt x="0" y="9525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2" name="bk object 22"/>
          <p:cNvSpPr/>
          <p:nvPr/>
        </p:nvSpPr>
        <p:spPr>
          <a:xfrm>
            <a:off x="6144491" y="2136104"/>
            <a:ext cx="311034" cy="390637"/>
          </a:xfrm>
          <a:custGeom>
            <a:avLst/>
            <a:gdLst/>
            <a:ahLst/>
            <a:cxnLst/>
            <a:rect l="l" t="t" r="r" b="b"/>
            <a:pathLst>
              <a:path w="342137" h="442722">
                <a:moveTo>
                  <a:pt x="6857" y="0"/>
                </a:moveTo>
                <a:lnTo>
                  <a:pt x="10667" y="14478"/>
                </a:lnTo>
                <a:lnTo>
                  <a:pt x="0" y="60198"/>
                </a:lnTo>
                <a:lnTo>
                  <a:pt x="9143" y="105918"/>
                </a:lnTo>
                <a:lnTo>
                  <a:pt x="17525" y="151638"/>
                </a:lnTo>
                <a:lnTo>
                  <a:pt x="11429" y="197358"/>
                </a:lnTo>
                <a:lnTo>
                  <a:pt x="38099" y="228600"/>
                </a:lnTo>
                <a:lnTo>
                  <a:pt x="74675" y="197358"/>
                </a:lnTo>
                <a:lnTo>
                  <a:pt x="83819" y="191262"/>
                </a:lnTo>
                <a:lnTo>
                  <a:pt x="130301" y="187452"/>
                </a:lnTo>
                <a:lnTo>
                  <a:pt x="146303" y="197358"/>
                </a:lnTo>
                <a:lnTo>
                  <a:pt x="176021" y="232410"/>
                </a:lnTo>
                <a:lnTo>
                  <a:pt x="221741" y="236982"/>
                </a:lnTo>
                <a:lnTo>
                  <a:pt x="229361" y="243078"/>
                </a:lnTo>
                <a:lnTo>
                  <a:pt x="267461" y="264414"/>
                </a:lnTo>
                <a:lnTo>
                  <a:pt x="293369" y="288798"/>
                </a:lnTo>
                <a:lnTo>
                  <a:pt x="313181" y="304800"/>
                </a:lnTo>
                <a:lnTo>
                  <a:pt x="339089" y="334518"/>
                </a:lnTo>
                <a:lnTo>
                  <a:pt x="313943" y="380238"/>
                </a:lnTo>
                <a:lnTo>
                  <a:pt x="313181" y="386334"/>
                </a:lnTo>
                <a:lnTo>
                  <a:pt x="306323" y="425958"/>
                </a:lnTo>
                <a:lnTo>
                  <a:pt x="313181" y="429768"/>
                </a:lnTo>
                <a:lnTo>
                  <a:pt x="342137" y="442722"/>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3" name="bk object 23"/>
          <p:cNvSpPr/>
          <p:nvPr/>
        </p:nvSpPr>
        <p:spPr>
          <a:xfrm>
            <a:off x="4154325" y="2405077"/>
            <a:ext cx="105987" cy="26221"/>
          </a:xfrm>
          <a:custGeom>
            <a:avLst/>
            <a:gdLst/>
            <a:ahLst/>
            <a:cxnLst/>
            <a:rect l="l" t="t" r="r" b="b"/>
            <a:pathLst>
              <a:path w="116586" h="29717">
                <a:moveTo>
                  <a:pt x="116586" y="29717"/>
                </a:moveTo>
                <a:lnTo>
                  <a:pt x="75438" y="9905"/>
                </a:lnTo>
                <a:lnTo>
                  <a:pt x="29718" y="761"/>
                </a:lnTo>
                <a:lnTo>
                  <a:pt x="0"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4" name="bk object 24"/>
          <p:cNvSpPr/>
          <p:nvPr/>
        </p:nvSpPr>
        <p:spPr>
          <a:xfrm>
            <a:off x="4488879" y="1862420"/>
            <a:ext cx="365067" cy="238013"/>
          </a:xfrm>
          <a:custGeom>
            <a:avLst/>
            <a:gdLst/>
            <a:ahLst/>
            <a:cxnLst/>
            <a:rect l="l" t="t" r="r" b="b"/>
            <a:pathLst>
              <a:path w="401574" h="269748">
                <a:moveTo>
                  <a:pt x="399288" y="0"/>
                </a:moveTo>
                <a:lnTo>
                  <a:pt x="401573" y="4572"/>
                </a:lnTo>
                <a:lnTo>
                  <a:pt x="394716" y="16002"/>
                </a:lnTo>
                <a:lnTo>
                  <a:pt x="355854" y="50292"/>
                </a:lnTo>
                <a:lnTo>
                  <a:pt x="357377" y="96012"/>
                </a:lnTo>
                <a:lnTo>
                  <a:pt x="348995" y="136398"/>
                </a:lnTo>
                <a:lnTo>
                  <a:pt x="347472" y="141732"/>
                </a:lnTo>
                <a:lnTo>
                  <a:pt x="334518" y="187452"/>
                </a:lnTo>
                <a:lnTo>
                  <a:pt x="302514" y="226314"/>
                </a:lnTo>
                <a:lnTo>
                  <a:pt x="275844" y="233172"/>
                </a:lnTo>
                <a:lnTo>
                  <a:pt x="211073" y="246126"/>
                </a:lnTo>
                <a:lnTo>
                  <a:pt x="165353" y="269748"/>
                </a:lnTo>
                <a:lnTo>
                  <a:pt x="119633" y="260604"/>
                </a:lnTo>
                <a:lnTo>
                  <a:pt x="73913" y="267462"/>
                </a:lnTo>
                <a:lnTo>
                  <a:pt x="28193" y="269748"/>
                </a:lnTo>
                <a:lnTo>
                  <a:pt x="0" y="233172"/>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5" name="bk object 25"/>
          <p:cNvSpPr/>
          <p:nvPr/>
        </p:nvSpPr>
        <p:spPr>
          <a:xfrm>
            <a:off x="4244374" y="2108499"/>
            <a:ext cx="26323" cy="62528"/>
          </a:xfrm>
          <a:custGeom>
            <a:avLst/>
            <a:gdLst/>
            <a:ahLst/>
            <a:cxnLst/>
            <a:rect l="l" t="t" r="r" b="b"/>
            <a:pathLst>
              <a:path w="28955" h="70865">
                <a:moveTo>
                  <a:pt x="28955" y="0"/>
                </a:moveTo>
                <a:lnTo>
                  <a:pt x="22097" y="7620"/>
                </a:lnTo>
                <a:lnTo>
                  <a:pt x="0" y="45720"/>
                </a:lnTo>
                <a:lnTo>
                  <a:pt x="1523" y="70866"/>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6" name="bk object 26"/>
          <p:cNvSpPr/>
          <p:nvPr/>
        </p:nvSpPr>
        <p:spPr>
          <a:xfrm>
            <a:off x="4264500" y="2222126"/>
            <a:ext cx="99059" cy="153969"/>
          </a:xfrm>
          <a:custGeom>
            <a:avLst/>
            <a:gdLst/>
            <a:ahLst/>
            <a:cxnLst/>
            <a:rect l="l" t="t" r="r" b="b"/>
            <a:pathLst>
              <a:path w="108965" h="174498">
                <a:moveTo>
                  <a:pt x="0" y="0"/>
                </a:moveTo>
                <a:lnTo>
                  <a:pt x="11430" y="8382"/>
                </a:lnTo>
                <a:lnTo>
                  <a:pt x="45720" y="76962"/>
                </a:lnTo>
                <a:lnTo>
                  <a:pt x="65532" y="99822"/>
                </a:lnTo>
                <a:lnTo>
                  <a:pt x="92202" y="123444"/>
                </a:lnTo>
                <a:lnTo>
                  <a:pt x="99822" y="145542"/>
                </a:lnTo>
                <a:lnTo>
                  <a:pt x="108966" y="174498"/>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7" name="bk object 27"/>
          <p:cNvSpPr/>
          <p:nvPr/>
        </p:nvSpPr>
        <p:spPr>
          <a:xfrm>
            <a:off x="1702725" y="1927671"/>
            <a:ext cx="216131" cy="217169"/>
          </a:xfrm>
          <a:custGeom>
            <a:avLst/>
            <a:gdLst/>
            <a:ahLst/>
            <a:cxnLst/>
            <a:rect l="l" t="t" r="r" b="b"/>
            <a:pathLst>
              <a:path w="237744" h="246125">
                <a:moveTo>
                  <a:pt x="45719" y="204977"/>
                </a:moveTo>
                <a:lnTo>
                  <a:pt x="25145" y="176783"/>
                </a:lnTo>
                <a:lnTo>
                  <a:pt x="15239" y="159257"/>
                </a:lnTo>
                <a:lnTo>
                  <a:pt x="0" y="113537"/>
                </a:lnTo>
                <a:lnTo>
                  <a:pt x="0" y="67817"/>
                </a:lnTo>
                <a:lnTo>
                  <a:pt x="25145" y="38861"/>
                </a:lnTo>
                <a:lnTo>
                  <a:pt x="47243" y="22097"/>
                </a:lnTo>
                <a:lnTo>
                  <a:pt x="70865" y="3809"/>
                </a:lnTo>
                <a:lnTo>
                  <a:pt x="116585" y="761"/>
                </a:lnTo>
                <a:lnTo>
                  <a:pt x="162305" y="0"/>
                </a:lnTo>
                <a:lnTo>
                  <a:pt x="197357" y="22097"/>
                </a:lnTo>
                <a:lnTo>
                  <a:pt x="208025" y="33527"/>
                </a:lnTo>
                <a:lnTo>
                  <a:pt x="236981" y="67817"/>
                </a:lnTo>
                <a:lnTo>
                  <a:pt x="237743" y="113537"/>
                </a:lnTo>
                <a:lnTo>
                  <a:pt x="221741" y="159257"/>
                </a:lnTo>
                <a:lnTo>
                  <a:pt x="208025" y="175259"/>
                </a:lnTo>
                <a:lnTo>
                  <a:pt x="162305" y="204215"/>
                </a:lnTo>
                <a:lnTo>
                  <a:pt x="160019" y="204977"/>
                </a:lnTo>
                <a:lnTo>
                  <a:pt x="116585" y="246125"/>
                </a:lnTo>
                <a:lnTo>
                  <a:pt x="70865" y="232409"/>
                </a:lnTo>
                <a:lnTo>
                  <a:pt x="45719" y="204977"/>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8" name="bk object 28"/>
          <p:cNvSpPr/>
          <p:nvPr/>
        </p:nvSpPr>
        <p:spPr>
          <a:xfrm>
            <a:off x="2447476" y="2025132"/>
            <a:ext cx="70657" cy="85389"/>
          </a:xfrm>
          <a:custGeom>
            <a:avLst/>
            <a:gdLst/>
            <a:ahLst/>
            <a:cxnLst/>
            <a:rect l="l" t="t" r="r" b="b"/>
            <a:pathLst>
              <a:path w="77723" h="96774">
                <a:moveTo>
                  <a:pt x="33527" y="94487"/>
                </a:moveTo>
                <a:lnTo>
                  <a:pt x="76199" y="50291"/>
                </a:lnTo>
                <a:lnTo>
                  <a:pt x="77723" y="48767"/>
                </a:lnTo>
                <a:lnTo>
                  <a:pt x="76199" y="45719"/>
                </a:lnTo>
                <a:lnTo>
                  <a:pt x="54101" y="3047"/>
                </a:lnTo>
                <a:lnTo>
                  <a:pt x="30479" y="0"/>
                </a:lnTo>
                <a:lnTo>
                  <a:pt x="0" y="3047"/>
                </a:lnTo>
                <a:lnTo>
                  <a:pt x="9143" y="48767"/>
                </a:lnTo>
                <a:lnTo>
                  <a:pt x="28193" y="94487"/>
                </a:lnTo>
                <a:lnTo>
                  <a:pt x="30479" y="96773"/>
                </a:lnTo>
                <a:lnTo>
                  <a:pt x="33527" y="94487"/>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29" name="bk object 29"/>
          <p:cNvSpPr/>
          <p:nvPr/>
        </p:nvSpPr>
        <p:spPr>
          <a:xfrm>
            <a:off x="6220690" y="1785772"/>
            <a:ext cx="15240" cy="12774"/>
          </a:xfrm>
          <a:custGeom>
            <a:avLst/>
            <a:gdLst/>
            <a:ahLst/>
            <a:cxnLst/>
            <a:rect l="l" t="t" r="r" b="b"/>
            <a:pathLst>
              <a:path w="16764" h="14477">
                <a:moveTo>
                  <a:pt x="0" y="14477"/>
                </a:moveTo>
                <a:lnTo>
                  <a:pt x="16764"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0" name="bk object 30"/>
          <p:cNvSpPr/>
          <p:nvPr/>
        </p:nvSpPr>
        <p:spPr>
          <a:xfrm>
            <a:off x="2842996" y="1701054"/>
            <a:ext cx="1385" cy="4034"/>
          </a:xfrm>
          <a:custGeom>
            <a:avLst/>
            <a:gdLst/>
            <a:ahLst/>
            <a:cxnLst/>
            <a:rect l="l" t="t" r="r" b="b"/>
            <a:pathLst>
              <a:path w="1524" h="4572">
                <a:moveTo>
                  <a:pt x="0" y="4572"/>
                </a:moveTo>
                <a:lnTo>
                  <a:pt x="1523"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1" name="bk object 31"/>
          <p:cNvSpPr/>
          <p:nvPr/>
        </p:nvSpPr>
        <p:spPr>
          <a:xfrm>
            <a:off x="2638598" y="1667435"/>
            <a:ext cx="204354" cy="52444"/>
          </a:xfrm>
          <a:custGeom>
            <a:avLst/>
            <a:gdLst/>
            <a:ahLst/>
            <a:cxnLst/>
            <a:rect l="l" t="t" r="r" b="b"/>
            <a:pathLst>
              <a:path w="224789" h="59436">
                <a:moveTo>
                  <a:pt x="0" y="0"/>
                </a:moveTo>
                <a:lnTo>
                  <a:pt x="3048" y="2285"/>
                </a:lnTo>
                <a:lnTo>
                  <a:pt x="48768" y="23621"/>
                </a:lnTo>
                <a:lnTo>
                  <a:pt x="94488" y="20573"/>
                </a:lnTo>
                <a:lnTo>
                  <a:pt x="140208" y="34289"/>
                </a:lnTo>
                <a:lnTo>
                  <a:pt x="148590" y="42671"/>
                </a:lnTo>
                <a:lnTo>
                  <a:pt x="185928" y="59435"/>
                </a:lnTo>
                <a:lnTo>
                  <a:pt x="224790" y="42671"/>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2" name="bk object 32"/>
          <p:cNvSpPr/>
          <p:nvPr/>
        </p:nvSpPr>
        <p:spPr>
          <a:xfrm>
            <a:off x="4581075" y="1866487"/>
            <a:ext cx="250075" cy="179517"/>
          </a:xfrm>
          <a:custGeom>
            <a:avLst/>
            <a:gdLst/>
            <a:ahLst/>
            <a:cxnLst/>
            <a:rect l="l" t="t" r="r" b="b"/>
            <a:pathLst>
              <a:path w="275082" h="203453">
                <a:moveTo>
                  <a:pt x="275082" y="0"/>
                </a:moveTo>
                <a:lnTo>
                  <a:pt x="247650" y="27432"/>
                </a:lnTo>
                <a:lnTo>
                  <a:pt x="203454" y="45720"/>
                </a:lnTo>
                <a:lnTo>
                  <a:pt x="201168" y="50292"/>
                </a:lnTo>
                <a:lnTo>
                  <a:pt x="176784" y="91440"/>
                </a:lnTo>
                <a:lnTo>
                  <a:pt x="155448" y="135636"/>
                </a:lnTo>
                <a:lnTo>
                  <a:pt x="153924" y="137160"/>
                </a:lnTo>
                <a:lnTo>
                  <a:pt x="109728" y="163068"/>
                </a:lnTo>
                <a:lnTo>
                  <a:pt x="64008" y="182880"/>
                </a:lnTo>
                <a:lnTo>
                  <a:pt x="61722" y="182880"/>
                </a:lnTo>
                <a:lnTo>
                  <a:pt x="18288" y="203454"/>
                </a:lnTo>
                <a:lnTo>
                  <a:pt x="0" y="201168"/>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3" name="bk object 33"/>
          <p:cNvSpPr/>
          <p:nvPr/>
        </p:nvSpPr>
        <p:spPr>
          <a:xfrm>
            <a:off x="4222207" y="2086986"/>
            <a:ext cx="21475" cy="61856"/>
          </a:xfrm>
          <a:custGeom>
            <a:avLst/>
            <a:gdLst/>
            <a:ahLst/>
            <a:cxnLst/>
            <a:rect l="l" t="t" r="r" b="b"/>
            <a:pathLst>
              <a:path w="23622" h="70103">
                <a:moveTo>
                  <a:pt x="21336" y="0"/>
                </a:moveTo>
                <a:lnTo>
                  <a:pt x="23622" y="24384"/>
                </a:lnTo>
                <a:lnTo>
                  <a:pt x="762" y="70104"/>
                </a:lnTo>
                <a:lnTo>
                  <a:pt x="0" y="70104"/>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4" name="bk object 34"/>
          <p:cNvSpPr/>
          <p:nvPr/>
        </p:nvSpPr>
        <p:spPr>
          <a:xfrm>
            <a:off x="1877986" y="1763622"/>
            <a:ext cx="2275609" cy="843131"/>
          </a:xfrm>
          <a:custGeom>
            <a:avLst/>
            <a:gdLst/>
            <a:ahLst/>
            <a:cxnLst/>
            <a:rect l="l" t="t" r="r" b="b"/>
            <a:pathLst>
              <a:path w="2503170" h="955548">
                <a:moveTo>
                  <a:pt x="2503170" y="498348"/>
                </a:moveTo>
                <a:lnTo>
                  <a:pt x="2487930" y="497586"/>
                </a:lnTo>
                <a:lnTo>
                  <a:pt x="2445258" y="528066"/>
                </a:lnTo>
                <a:lnTo>
                  <a:pt x="2442210" y="531114"/>
                </a:lnTo>
                <a:lnTo>
                  <a:pt x="2396490" y="557784"/>
                </a:lnTo>
                <a:lnTo>
                  <a:pt x="2373630" y="573786"/>
                </a:lnTo>
                <a:lnTo>
                  <a:pt x="2350770" y="592836"/>
                </a:lnTo>
                <a:lnTo>
                  <a:pt x="2311908" y="573786"/>
                </a:lnTo>
                <a:lnTo>
                  <a:pt x="2305050" y="563118"/>
                </a:lnTo>
                <a:lnTo>
                  <a:pt x="2259330" y="572262"/>
                </a:lnTo>
                <a:lnTo>
                  <a:pt x="2255520" y="573786"/>
                </a:lnTo>
                <a:lnTo>
                  <a:pt x="2213610" y="587502"/>
                </a:lnTo>
                <a:lnTo>
                  <a:pt x="2167890" y="597408"/>
                </a:lnTo>
                <a:lnTo>
                  <a:pt x="2121408" y="600456"/>
                </a:lnTo>
                <a:lnTo>
                  <a:pt x="2075688" y="613410"/>
                </a:lnTo>
                <a:lnTo>
                  <a:pt x="2029968" y="615696"/>
                </a:lnTo>
                <a:lnTo>
                  <a:pt x="2027682" y="619506"/>
                </a:lnTo>
                <a:lnTo>
                  <a:pt x="2029968" y="659130"/>
                </a:lnTo>
                <a:lnTo>
                  <a:pt x="2053589" y="665226"/>
                </a:lnTo>
                <a:lnTo>
                  <a:pt x="2075688" y="685038"/>
                </a:lnTo>
                <a:lnTo>
                  <a:pt x="2082545" y="710946"/>
                </a:lnTo>
                <a:lnTo>
                  <a:pt x="2121408" y="742950"/>
                </a:lnTo>
                <a:lnTo>
                  <a:pt x="2145791" y="710946"/>
                </a:lnTo>
                <a:lnTo>
                  <a:pt x="2167890" y="680466"/>
                </a:lnTo>
                <a:lnTo>
                  <a:pt x="2186178" y="710946"/>
                </a:lnTo>
                <a:lnTo>
                  <a:pt x="2167890" y="724662"/>
                </a:lnTo>
                <a:lnTo>
                  <a:pt x="2129028" y="756666"/>
                </a:lnTo>
                <a:lnTo>
                  <a:pt x="2121408" y="758952"/>
                </a:lnTo>
                <a:lnTo>
                  <a:pt x="2084832" y="802386"/>
                </a:lnTo>
                <a:lnTo>
                  <a:pt x="2075688" y="808482"/>
                </a:lnTo>
                <a:lnTo>
                  <a:pt x="2029968" y="816864"/>
                </a:lnTo>
                <a:lnTo>
                  <a:pt x="1984248" y="826770"/>
                </a:lnTo>
                <a:lnTo>
                  <a:pt x="1962150" y="802386"/>
                </a:lnTo>
                <a:lnTo>
                  <a:pt x="1938527" y="774954"/>
                </a:lnTo>
                <a:lnTo>
                  <a:pt x="1892808" y="781050"/>
                </a:lnTo>
                <a:lnTo>
                  <a:pt x="1847088" y="769620"/>
                </a:lnTo>
                <a:lnTo>
                  <a:pt x="1831848" y="756666"/>
                </a:lnTo>
                <a:lnTo>
                  <a:pt x="1801368" y="733806"/>
                </a:lnTo>
                <a:lnTo>
                  <a:pt x="1755648" y="713232"/>
                </a:lnTo>
                <a:lnTo>
                  <a:pt x="1720595" y="756666"/>
                </a:lnTo>
                <a:lnTo>
                  <a:pt x="1709927" y="776478"/>
                </a:lnTo>
                <a:lnTo>
                  <a:pt x="1693926" y="802386"/>
                </a:lnTo>
                <a:lnTo>
                  <a:pt x="1664208" y="824484"/>
                </a:lnTo>
                <a:lnTo>
                  <a:pt x="1617726" y="845820"/>
                </a:lnTo>
                <a:lnTo>
                  <a:pt x="1572006" y="844296"/>
                </a:lnTo>
                <a:lnTo>
                  <a:pt x="1526286" y="839724"/>
                </a:lnTo>
                <a:lnTo>
                  <a:pt x="1480566" y="816864"/>
                </a:lnTo>
                <a:lnTo>
                  <a:pt x="1459992" y="802386"/>
                </a:lnTo>
                <a:lnTo>
                  <a:pt x="1434845" y="759714"/>
                </a:lnTo>
                <a:lnTo>
                  <a:pt x="1389126" y="771906"/>
                </a:lnTo>
                <a:lnTo>
                  <a:pt x="1343406" y="773430"/>
                </a:lnTo>
                <a:lnTo>
                  <a:pt x="1297686" y="795528"/>
                </a:lnTo>
                <a:lnTo>
                  <a:pt x="1280922" y="802386"/>
                </a:lnTo>
                <a:lnTo>
                  <a:pt x="1254252" y="848106"/>
                </a:lnTo>
                <a:lnTo>
                  <a:pt x="1251966" y="853440"/>
                </a:lnTo>
                <a:lnTo>
                  <a:pt x="1236726" y="893826"/>
                </a:lnTo>
                <a:lnTo>
                  <a:pt x="1206245" y="916686"/>
                </a:lnTo>
                <a:lnTo>
                  <a:pt x="1160526" y="928116"/>
                </a:lnTo>
                <a:lnTo>
                  <a:pt x="1121664" y="893826"/>
                </a:lnTo>
                <a:lnTo>
                  <a:pt x="1106423" y="848106"/>
                </a:lnTo>
                <a:lnTo>
                  <a:pt x="1101852" y="802386"/>
                </a:lnTo>
                <a:lnTo>
                  <a:pt x="1094994" y="756666"/>
                </a:lnTo>
                <a:lnTo>
                  <a:pt x="1068323" y="722376"/>
                </a:lnTo>
                <a:lnTo>
                  <a:pt x="1022604" y="742188"/>
                </a:lnTo>
                <a:lnTo>
                  <a:pt x="1005078" y="756666"/>
                </a:lnTo>
                <a:lnTo>
                  <a:pt x="976883" y="784860"/>
                </a:lnTo>
                <a:lnTo>
                  <a:pt x="961644" y="802386"/>
                </a:lnTo>
                <a:lnTo>
                  <a:pt x="957833" y="848106"/>
                </a:lnTo>
                <a:lnTo>
                  <a:pt x="931163" y="874014"/>
                </a:lnTo>
                <a:lnTo>
                  <a:pt x="911351" y="893826"/>
                </a:lnTo>
                <a:lnTo>
                  <a:pt x="885444" y="920496"/>
                </a:lnTo>
                <a:lnTo>
                  <a:pt x="839724" y="931164"/>
                </a:lnTo>
                <a:lnTo>
                  <a:pt x="794003" y="934212"/>
                </a:lnTo>
                <a:lnTo>
                  <a:pt x="748283" y="893826"/>
                </a:lnTo>
                <a:lnTo>
                  <a:pt x="716280" y="848106"/>
                </a:lnTo>
                <a:lnTo>
                  <a:pt x="686562" y="802386"/>
                </a:lnTo>
                <a:lnTo>
                  <a:pt x="656844" y="769620"/>
                </a:lnTo>
                <a:lnTo>
                  <a:pt x="622553" y="802386"/>
                </a:lnTo>
                <a:lnTo>
                  <a:pt x="611124" y="812292"/>
                </a:lnTo>
                <a:lnTo>
                  <a:pt x="581406" y="802386"/>
                </a:lnTo>
                <a:lnTo>
                  <a:pt x="564642" y="796290"/>
                </a:lnTo>
                <a:lnTo>
                  <a:pt x="552450" y="802386"/>
                </a:lnTo>
                <a:lnTo>
                  <a:pt x="518921" y="835914"/>
                </a:lnTo>
                <a:lnTo>
                  <a:pt x="473201" y="834390"/>
                </a:lnTo>
                <a:lnTo>
                  <a:pt x="441959" y="848106"/>
                </a:lnTo>
                <a:lnTo>
                  <a:pt x="427481" y="854964"/>
                </a:lnTo>
                <a:lnTo>
                  <a:pt x="404621" y="848106"/>
                </a:lnTo>
                <a:lnTo>
                  <a:pt x="381762" y="843534"/>
                </a:lnTo>
                <a:lnTo>
                  <a:pt x="372618" y="848106"/>
                </a:lnTo>
                <a:lnTo>
                  <a:pt x="336042" y="879348"/>
                </a:lnTo>
                <a:lnTo>
                  <a:pt x="319277" y="893826"/>
                </a:lnTo>
                <a:lnTo>
                  <a:pt x="290321" y="905256"/>
                </a:lnTo>
                <a:lnTo>
                  <a:pt x="244601" y="910590"/>
                </a:lnTo>
                <a:lnTo>
                  <a:pt x="198881" y="894588"/>
                </a:lnTo>
                <a:lnTo>
                  <a:pt x="153162" y="894588"/>
                </a:lnTo>
                <a:lnTo>
                  <a:pt x="107442" y="920496"/>
                </a:lnTo>
                <a:lnTo>
                  <a:pt x="82295" y="939546"/>
                </a:lnTo>
                <a:lnTo>
                  <a:pt x="61721" y="954024"/>
                </a:lnTo>
                <a:lnTo>
                  <a:pt x="15239" y="955548"/>
                </a:lnTo>
                <a:lnTo>
                  <a:pt x="0" y="939546"/>
                </a:lnTo>
                <a:lnTo>
                  <a:pt x="9906" y="893826"/>
                </a:lnTo>
                <a:lnTo>
                  <a:pt x="15239" y="876300"/>
                </a:lnTo>
                <a:lnTo>
                  <a:pt x="29718" y="848106"/>
                </a:lnTo>
                <a:lnTo>
                  <a:pt x="61721" y="819150"/>
                </a:lnTo>
                <a:lnTo>
                  <a:pt x="75437" y="802386"/>
                </a:lnTo>
                <a:lnTo>
                  <a:pt x="82295" y="756666"/>
                </a:lnTo>
                <a:lnTo>
                  <a:pt x="96774" y="710946"/>
                </a:lnTo>
                <a:lnTo>
                  <a:pt x="107442" y="675894"/>
                </a:lnTo>
                <a:lnTo>
                  <a:pt x="110489" y="665226"/>
                </a:lnTo>
                <a:lnTo>
                  <a:pt x="107442" y="661416"/>
                </a:lnTo>
                <a:lnTo>
                  <a:pt x="61721" y="627888"/>
                </a:lnTo>
                <a:lnTo>
                  <a:pt x="58674" y="619506"/>
                </a:lnTo>
                <a:lnTo>
                  <a:pt x="61721" y="612648"/>
                </a:lnTo>
                <a:lnTo>
                  <a:pt x="107442" y="587502"/>
                </a:lnTo>
                <a:lnTo>
                  <a:pt x="110489" y="573786"/>
                </a:lnTo>
                <a:lnTo>
                  <a:pt x="122681" y="528066"/>
                </a:lnTo>
                <a:lnTo>
                  <a:pt x="153162" y="493014"/>
                </a:lnTo>
                <a:lnTo>
                  <a:pt x="168401" y="482346"/>
                </a:lnTo>
                <a:lnTo>
                  <a:pt x="198881" y="439674"/>
                </a:lnTo>
                <a:lnTo>
                  <a:pt x="205739" y="436626"/>
                </a:lnTo>
                <a:lnTo>
                  <a:pt x="244601" y="408432"/>
                </a:lnTo>
                <a:lnTo>
                  <a:pt x="290321" y="415290"/>
                </a:lnTo>
                <a:lnTo>
                  <a:pt x="302513" y="390906"/>
                </a:lnTo>
                <a:lnTo>
                  <a:pt x="336042" y="349758"/>
                </a:lnTo>
                <a:lnTo>
                  <a:pt x="381762" y="360426"/>
                </a:lnTo>
                <a:lnTo>
                  <a:pt x="409956" y="390906"/>
                </a:lnTo>
                <a:lnTo>
                  <a:pt x="427481" y="417576"/>
                </a:lnTo>
                <a:lnTo>
                  <a:pt x="473201" y="424434"/>
                </a:lnTo>
                <a:lnTo>
                  <a:pt x="489203" y="436626"/>
                </a:lnTo>
                <a:lnTo>
                  <a:pt x="518921" y="442722"/>
                </a:lnTo>
                <a:lnTo>
                  <a:pt x="563118" y="436626"/>
                </a:lnTo>
                <a:lnTo>
                  <a:pt x="564642" y="436626"/>
                </a:lnTo>
                <a:lnTo>
                  <a:pt x="611124" y="426720"/>
                </a:lnTo>
                <a:lnTo>
                  <a:pt x="619506" y="436626"/>
                </a:lnTo>
                <a:lnTo>
                  <a:pt x="656844" y="468630"/>
                </a:lnTo>
                <a:lnTo>
                  <a:pt x="702563" y="458724"/>
                </a:lnTo>
                <a:lnTo>
                  <a:pt x="748283" y="454914"/>
                </a:lnTo>
                <a:lnTo>
                  <a:pt x="790194" y="482346"/>
                </a:lnTo>
                <a:lnTo>
                  <a:pt x="794003" y="496824"/>
                </a:lnTo>
                <a:lnTo>
                  <a:pt x="834389" y="528066"/>
                </a:lnTo>
                <a:lnTo>
                  <a:pt x="828294" y="573786"/>
                </a:lnTo>
                <a:lnTo>
                  <a:pt x="794003" y="598170"/>
                </a:lnTo>
                <a:lnTo>
                  <a:pt x="791718" y="619506"/>
                </a:lnTo>
                <a:lnTo>
                  <a:pt x="794003" y="624078"/>
                </a:lnTo>
                <a:lnTo>
                  <a:pt x="839724" y="627126"/>
                </a:lnTo>
                <a:lnTo>
                  <a:pt x="840486" y="619506"/>
                </a:lnTo>
                <a:lnTo>
                  <a:pt x="839724" y="573786"/>
                </a:lnTo>
                <a:lnTo>
                  <a:pt x="839724" y="528066"/>
                </a:lnTo>
                <a:lnTo>
                  <a:pt x="844295" y="482346"/>
                </a:lnTo>
                <a:lnTo>
                  <a:pt x="885444" y="438912"/>
                </a:lnTo>
                <a:lnTo>
                  <a:pt x="890778" y="436626"/>
                </a:lnTo>
                <a:lnTo>
                  <a:pt x="902207" y="390906"/>
                </a:lnTo>
                <a:lnTo>
                  <a:pt x="886206" y="345186"/>
                </a:lnTo>
                <a:lnTo>
                  <a:pt x="885444" y="344424"/>
                </a:lnTo>
                <a:lnTo>
                  <a:pt x="851153" y="299466"/>
                </a:lnTo>
                <a:lnTo>
                  <a:pt x="839724" y="253746"/>
                </a:lnTo>
                <a:lnTo>
                  <a:pt x="793242" y="253746"/>
                </a:lnTo>
                <a:lnTo>
                  <a:pt x="748283" y="244602"/>
                </a:lnTo>
                <a:lnTo>
                  <a:pt x="702563" y="246126"/>
                </a:lnTo>
                <a:lnTo>
                  <a:pt x="656844" y="243840"/>
                </a:lnTo>
                <a:lnTo>
                  <a:pt x="637032" y="208026"/>
                </a:lnTo>
                <a:lnTo>
                  <a:pt x="625601" y="162306"/>
                </a:lnTo>
                <a:lnTo>
                  <a:pt x="621792" y="116586"/>
                </a:lnTo>
                <a:lnTo>
                  <a:pt x="631697" y="70866"/>
                </a:lnTo>
                <a:lnTo>
                  <a:pt x="654557" y="25146"/>
                </a:lnTo>
                <a:lnTo>
                  <a:pt x="656844" y="22860"/>
                </a:lnTo>
                <a:lnTo>
                  <a:pt x="702563" y="21336"/>
                </a:lnTo>
                <a:lnTo>
                  <a:pt x="748283" y="18288"/>
                </a:lnTo>
                <a:lnTo>
                  <a:pt x="794003" y="7620"/>
                </a:lnTo>
                <a:lnTo>
                  <a:pt x="839724" y="6096"/>
                </a:lnTo>
                <a:lnTo>
                  <a:pt x="885444" y="11430"/>
                </a:lnTo>
                <a:lnTo>
                  <a:pt x="918210" y="25146"/>
                </a:lnTo>
                <a:lnTo>
                  <a:pt x="931163" y="30480"/>
                </a:lnTo>
                <a:lnTo>
                  <a:pt x="966978" y="25146"/>
                </a:lnTo>
                <a:lnTo>
                  <a:pt x="976883" y="23622"/>
                </a:lnTo>
                <a:lnTo>
                  <a:pt x="1022604" y="0"/>
                </a:lnTo>
                <a:lnTo>
                  <a:pt x="1068323" y="24384"/>
                </a:lnTo>
                <a:lnTo>
                  <a:pt x="1071372" y="25146"/>
                </a:lnTo>
                <a:lnTo>
                  <a:pt x="1114806" y="41148"/>
                </a:lnTo>
                <a:lnTo>
                  <a:pt x="1160526" y="32004"/>
                </a:lnTo>
                <a:lnTo>
                  <a:pt x="1165860" y="25146"/>
                </a:lnTo>
                <a:lnTo>
                  <a:pt x="1190244" y="9906"/>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5" name="bk object 35"/>
          <p:cNvSpPr/>
          <p:nvPr/>
        </p:nvSpPr>
        <p:spPr>
          <a:xfrm>
            <a:off x="6372398" y="2571822"/>
            <a:ext cx="76200" cy="61183"/>
          </a:xfrm>
          <a:custGeom>
            <a:avLst/>
            <a:gdLst/>
            <a:ahLst/>
            <a:cxnLst/>
            <a:rect l="l" t="t" r="r" b="b"/>
            <a:pathLst>
              <a:path w="83820" h="69341">
                <a:moveTo>
                  <a:pt x="0" y="69341"/>
                </a:moveTo>
                <a:lnTo>
                  <a:pt x="16764" y="60959"/>
                </a:lnTo>
                <a:lnTo>
                  <a:pt x="41910" y="23621"/>
                </a:lnTo>
                <a:lnTo>
                  <a:pt x="62484" y="11429"/>
                </a:lnTo>
                <a:lnTo>
                  <a:pt x="83820"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6" name="bk object 36"/>
          <p:cNvSpPr/>
          <p:nvPr/>
        </p:nvSpPr>
        <p:spPr>
          <a:xfrm>
            <a:off x="6317716" y="2632936"/>
            <a:ext cx="54725" cy="13446"/>
          </a:xfrm>
          <a:custGeom>
            <a:avLst/>
            <a:gdLst/>
            <a:ahLst/>
            <a:cxnLst/>
            <a:rect l="l" t="t" r="r" b="b"/>
            <a:pathLst>
              <a:path w="60198" h="15239">
                <a:moveTo>
                  <a:pt x="0" y="15239"/>
                </a:moveTo>
                <a:lnTo>
                  <a:pt x="31242" y="8381"/>
                </a:lnTo>
                <a:lnTo>
                  <a:pt x="60198"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7" name="bk object 37"/>
          <p:cNvSpPr/>
          <p:nvPr/>
        </p:nvSpPr>
        <p:spPr>
          <a:xfrm>
            <a:off x="3719985" y="2370719"/>
            <a:ext cx="22167" cy="21515"/>
          </a:xfrm>
          <a:custGeom>
            <a:avLst/>
            <a:gdLst/>
            <a:ahLst/>
            <a:cxnLst/>
            <a:rect l="l" t="t" r="r" b="b"/>
            <a:pathLst>
              <a:path w="24384" h="24384">
                <a:moveTo>
                  <a:pt x="24384" y="22860"/>
                </a:moveTo>
                <a:lnTo>
                  <a:pt x="3810" y="0"/>
                </a:lnTo>
                <a:lnTo>
                  <a:pt x="0" y="22860"/>
                </a:lnTo>
                <a:lnTo>
                  <a:pt x="3810" y="24384"/>
                </a:lnTo>
                <a:lnTo>
                  <a:pt x="24384" y="2286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8" name="bk object 38"/>
          <p:cNvSpPr/>
          <p:nvPr/>
        </p:nvSpPr>
        <p:spPr>
          <a:xfrm>
            <a:off x="3918065" y="1988181"/>
            <a:ext cx="55418" cy="80009"/>
          </a:xfrm>
          <a:custGeom>
            <a:avLst/>
            <a:gdLst/>
            <a:ahLst/>
            <a:cxnLst/>
            <a:rect l="l" t="t" r="r" b="b"/>
            <a:pathLst>
              <a:path w="60960" h="90677">
                <a:moveTo>
                  <a:pt x="0" y="90677"/>
                </a:moveTo>
                <a:lnTo>
                  <a:pt x="4571" y="44957"/>
                </a:lnTo>
                <a:lnTo>
                  <a:pt x="15239" y="39623"/>
                </a:lnTo>
                <a:lnTo>
                  <a:pt x="60960" y="761"/>
                </a:lnTo>
                <a:lnTo>
                  <a:pt x="60960"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39" name="bk object 39"/>
          <p:cNvSpPr/>
          <p:nvPr/>
        </p:nvSpPr>
        <p:spPr>
          <a:xfrm>
            <a:off x="3803072" y="1990236"/>
            <a:ext cx="114992" cy="109593"/>
          </a:xfrm>
          <a:custGeom>
            <a:avLst/>
            <a:gdLst/>
            <a:ahLst/>
            <a:cxnLst/>
            <a:rect l="l" t="t" r="r" b="b"/>
            <a:pathLst>
              <a:path w="126491" h="124205">
                <a:moveTo>
                  <a:pt x="0" y="0"/>
                </a:moveTo>
                <a:lnTo>
                  <a:pt x="3810" y="25908"/>
                </a:lnTo>
                <a:lnTo>
                  <a:pt x="18288" y="42672"/>
                </a:lnTo>
                <a:lnTo>
                  <a:pt x="36576" y="88392"/>
                </a:lnTo>
                <a:lnTo>
                  <a:pt x="50292" y="118110"/>
                </a:lnTo>
                <a:lnTo>
                  <a:pt x="96012" y="124205"/>
                </a:lnTo>
                <a:lnTo>
                  <a:pt x="126492" y="88391"/>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0" name="bk object 40"/>
          <p:cNvSpPr/>
          <p:nvPr/>
        </p:nvSpPr>
        <p:spPr>
          <a:xfrm>
            <a:off x="4209010" y="2027818"/>
            <a:ext cx="13854" cy="16136"/>
          </a:xfrm>
          <a:custGeom>
            <a:avLst/>
            <a:gdLst/>
            <a:ahLst/>
            <a:cxnLst/>
            <a:rect l="l" t="t" r="r" b="b"/>
            <a:pathLst>
              <a:path w="15239" h="18287">
                <a:moveTo>
                  <a:pt x="0" y="0"/>
                </a:moveTo>
                <a:lnTo>
                  <a:pt x="15240" y="18288"/>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1" name="bk object 41"/>
          <p:cNvSpPr/>
          <p:nvPr/>
        </p:nvSpPr>
        <p:spPr>
          <a:xfrm>
            <a:off x="4655892" y="1924984"/>
            <a:ext cx="47797" cy="46391"/>
          </a:xfrm>
          <a:custGeom>
            <a:avLst/>
            <a:gdLst/>
            <a:ahLst/>
            <a:cxnLst/>
            <a:rect l="l" t="t" r="r" b="b"/>
            <a:pathLst>
              <a:path w="52577" h="52577">
                <a:moveTo>
                  <a:pt x="52577" y="0"/>
                </a:moveTo>
                <a:lnTo>
                  <a:pt x="45719" y="25146"/>
                </a:lnTo>
                <a:lnTo>
                  <a:pt x="27431" y="46482"/>
                </a:lnTo>
                <a:lnTo>
                  <a:pt x="0" y="52577"/>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2" name="bk object 42"/>
          <p:cNvSpPr/>
          <p:nvPr/>
        </p:nvSpPr>
        <p:spPr>
          <a:xfrm>
            <a:off x="4136275" y="2027817"/>
            <a:ext cx="19396" cy="121024"/>
          </a:xfrm>
          <a:custGeom>
            <a:avLst/>
            <a:gdLst/>
            <a:ahLst/>
            <a:cxnLst/>
            <a:rect l="l" t="t" r="r" b="b"/>
            <a:pathLst>
              <a:path w="21336" h="137160">
                <a:moveTo>
                  <a:pt x="0" y="0"/>
                </a:moveTo>
                <a:lnTo>
                  <a:pt x="3810" y="13716"/>
                </a:lnTo>
                <a:lnTo>
                  <a:pt x="16002" y="45720"/>
                </a:lnTo>
                <a:lnTo>
                  <a:pt x="21336" y="91440"/>
                </a:lnTo>
                <a:lnTo>
                  <a:pt x="15240" y="13716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3" name="bk object 43"/>
          <p:cNvSpPr/>
          <p:nvPr/>
        </p:nvSpPr>
        <p:spPr>
          <a:xfrm>
            <a:off x="4003273" y="2019748"/>
            <a:ext cx="136466" cy="141194"/>
          </a:xfrm>
          <a:custGeom>
            <a:avLst/>
            <a:gdLst/>
            <a:ahLst/>
            <a:cxnLst/>
            <a:rect l="l" t="t" r="r" b="b"/>
            <a:pathLst>
              <a:path w="150113" h="160020">
                <a:moveTo>
                  <a:pt x="150113" y="153162"/>
                </a:moveTo>
                <a:lnTo>
                  <a:pt x="104393" y="160020"/>
                </a:lnTo>
                <a:lnTo>
                  <a:pt x="58673" y="150114"/>
                </a:lnTo>
                <a:lnTo>
                  <a:pt x="54863" y="146304"/>
                </a:lnTo>
                <a:lnTo>
                  <a:pt x="38861" y="100584"/>
                </a:lnTo>
                <a:lnTo>
                  <a:pt x="21335" y="54864"/>
                </a:lnTo>
                <a:lnTo>
                  <a:pt x="12953" y="45720"/>
                </a:lnTo>
                <a:lnTo>
                  <a:pt x="0" y="9144"/>
                </a:lnTo>
                <a:lnTo>
                  <a:pt x="3809"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4" name="bk object 44"/>
          <p:cNvSpPr/>
          <p:nvPr/>
        </p:nvSpPr>
        <p:spPr>
          <a:xfrm>
            <a:off x="2717574" y="1846957"/>
            <a:ext cx="1067493" cy="539899"/>
          </a:xfrm>
          <a:custGeom>
            <a:avLst/>
            <a:gdLst/>
            <a:ahLst/>
            <a:cxnLst/>
            <a:rect l="l" t="t" r="r" b="b"/>
            <a:pathLst>
              <a:path w="1174242" h="611886">
                <a:moveTo>
                  <a:pt x="1170432" y="185927"/>
                </a:moveTo>
                <a:lnTo>
                  <a:pt x="1173480" y="204977"/>
                </a:lnTo>
                <a:lnTo>
                  <a:pt x="1170432" y="250697"/>
                </a:lnTo>
                <a:lnTo>
                  <a:pt x="1159764" y="296417"/>
                </a:lnTo>
                <a:lnTo>
                  <a:pt x="1174242" y="342137"/>
                </a:lnTo>
                <a:lnTo>
                  <a:pt x="1159002" y="433577"/>
                </a:lnTo>
                <a:lnTo>
                  <a:pt x="1152144" y="440435"/>
                </a:lnTo>
                <a:lnTo>
                  <a:pt x="1106424" y="455675"/>
                </a:lnTo>
                <a:lnTo>
                  <a:pt x="1082040" y="479297"/>
                </a:lnTo>
                <a:lnTo>
                  <a:pt x="1060704" y="514349"/>
                </a:lnTo>
                <a:lnTo>
                  <a:pt x="1041654" y="525017"/>
                </a:lnTo>
                <a:lnTo>
                  <a:pt x="1014984" y="569213"/>
                </a:lnTo>
                <a:lnTo>
                  <a:pt x="1013460" y="570737"/>
                </a:lnTo>
                <a:lnTo>
                  <a:pt x="969263" y="594359"/>
                </a:lnTo>
                <a:lnTo>
                  <a:pt x="923544" y="594359"/>
                </a:lnTo>
                <a:lnTo>
                  <a:pt x="877824" y="598169"/>
                </a:lnTo>
                <a:lnTo>
                  <a:pt x="832104" y="595883"/>
                </a:lnTo>
                <a:lnTo>
                  <a:pt x="786384" y="591311"/>
                </a:lnTo>
                <a:lnTo>
                  <a:pt x="745997" y="570737"/>
                </a:lnTo>
                <a:lnTo>
                  <a:pt x="731519" y="525017"/>
                </a:lnTo>
                <a:lnTo>
                  <a:pt x="718566" y="479297"/>
                </a:lnTo>
                <a:lnTo>
                  <a:pt x="698754" y="433577"/>
                </a:lnTo>
                <a:lnTo>
                  <a:pt x="694182" y="430529"/>
                </a:lnTo>
                <a:lnTo>
                  <a:pt x="665226" y="387857"/>
                </a:lnTo>
                <a:lnTo>
                  <a:pt x="648461" y="359663"/>
                </a:lnTo>
                <a:lnTo>
                  <a:pt x="621030" y="342137"/>
                </a:lnTo>
                <a:lnTo>
                  <a:pt x="602741" y="333755"/>
                </a:lnTo>
                <a:lnTo>
                  <a:pt x="557022" y="323087"/>
                </a:lnTo>
                <a:lnTo>
                  <a:pt x="511302" y="324611"/>
                </a:lnTo>
                <a:lnTo>
                  <a:pt x="504444" y="342137"/>
                </a:lnTo>
                <a:lnTo>
                  <a:pt x="481583" y="387857"/>
                </a:lnTo>
                <a:lnTo>
                  <a:pt x="465581" y="405383"/>
                </a:lnTo>
                <a:lnTo>
                  <a:pt x="439673" y="433577"/>
                </a:lnTo>
                <a:lnTo>
                  <a:pt x="419861" y="451103"/>
                </a:lnTo>
                <a:lnTo>
                  <a:pt x="374141" y="461009"/>
                </a:lnTo>
                <a:lnTo>
                  <a:pt x="328422" y="442721"/>
                </a:lnTo>
                <a:lnTo>
                  <a:pt x="294131" y="433577"/>
                </a:lnTo>
                <a:lnTo>
                  <a:pt x="236981" y="410717"/>
                </a:lnTo>
                <a:lnTo>
                  <a:pt x="227837" y="433577"/>
                </a:lnTo>
                <a:lnTo>
                  <a:pt x="221741" y="479297"/>
                </a:lnTo>
                <a:lnTo>
                  <a:pt x="220979" y="525017"/>
                </a:lnTo>
                <a:lnTo>
                  <a:pt x="208787" y="570737"/>
                </a:lnTo>
                <a:lnTo>
                  <a:pt x="191262" y="587501"/>
                </a:lnTo>
                <a:lnTo>
                  <a:pt x="144779" y="606551"/>
                </a:lnTo>
                <a:lnTo>
                  <a:pt x="99059" y="611885"/>
                </a:lnTo>
                <a:lnTo>
                  <a:pt x="59435" y="570738"/>
                </a:lnTo>
                <a:lnTo>
                  <a:pt x="53340" y="563879"/>
                </a:lnTo>
                <a:lnTo>
                  <a:pt x="7619" y="534923"/>
                </a:lnTo>
                <a:lnTo>
                  <a:pt x="0" y="525017"/>
                </a:lnTo>
                <a:lnTo>
                  <a:pt x="7619" y="518921"/>
                </a:lnTo>
                <a:lnTo>
                  <a:pt x="15240" y="479297"/>
                </a:lnTo>
                <a:lnTo>
                  <a:pt x="44195" y="433577"/>
                </a:lnTo>
                <a:lnTo>
                  <a:pt x="53340" y="429005"/>
                </a:lnTo>
                <a:lnTo>
                  <a:pt x="99059" y="391667"/>
                </a:lnTo>
                <a:lnTo>
                  <a:pt x="144779" y="390143"/>
                </a:lnTo>
                <a:lnTo>
                  <a:pt x="152400" y="387857"/>
                </a:lnTo>
                <a:lnTo>
                  <a:pt x="167640" y="342137"/>
                </a:lnTo>
                <a:lnTo>
                  <a:pt x="191262" y="314705"/>
                </a:lnTo>
                <a:lnTo>
                  <a:pt x="205740" y="296417"/>
                </a:lnTo>
                <a:lnTo>
                  <a:pt x="236981" y="276605"/>
                </a:lnTo>
                <a:lnTo>
                  <a:pt x="282701" y="274319"/>
                </a:lnTo>
                <a:lnTo>
                  <a:pt x="323850" y="250697"/>
                </a:lnTo>
                <a:lnTo>
                  <a:pt x="327659" y="204977"/>
                </a:lnTo>
                <a:lnTo>
                  <a:pt x="328422" y="202691"/>
                </a:lnTo>
                <a:lnTo>
                  <a:pt x="337566" y="159257"/>
                </a:lnTo>
                <a:lnTo>
                  <a:pt x="328422" y="116585"/>
                </a:lnTo>
                <a:lnTo>
                  <a:pt x="327659" y="113537"/>
                </a:lnTo>
                <a:lnTo>
                  <a:pt x="328422" y="106679"/>
                </a:lnTo>
                <a:lnTo>
                  <a:pt x="329945" y="67817"/>
                </a:lnTo>
                <a:lnTo>
                  <a:pt x="339851" y="22097"/>
                </a:lnTo>
                <a:lnTo>
                  <a:pt x="374141" y="0"/>
                </a:lnTo>
                <a:lnTo>
                  <a:pt x="406145" y="9143"/>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5" name="bk object 45"/>
          <p:cNvSpPr/>
          <p:nvPr/>
        </p:nvSpPr>
        <p:spPr>
          <a:xfrm>
            <a:off x="2579720" y="2408371"/>
            <a:ext cx="155170" cy="150606"/>
          </a:xfrm>
          <a:custGeom>
            <a:avLst/>
            <a:gdLst/>
            <a:ahLst/>
            <a:cxnLst/>
            <a:rect l="l" t="t" r="r" b="b"/>
            <a:pathLst>
              <a:path w="170687" h="170687">
                <a:moveTo>
                  <a:pt x="54101" y="163067"/>
                </a:moveTo>
                <a:lnTo>
                  <a:pt x="22097" y="128015"/>
                </a:lnTo>
                <a:lnTo>
                  <a:pt x="14477" y="117347"/>
                </a:lnTo>
                <a:lnTo>
                  <a:pt x="0" y="71627"/>
                </a:lnTo>
                <a:lnTo>
                  <a:pt x="22097" y="51053"/>
                </a:lnTo>
                <a:lnTo>
                  <a:pt x="48005" y="25907"/>
                </a:lnTo>
                <a:lnTo>
                  <a:pt x="67817" y="9905"/>
                </a:lnTo>
                <a:lnTo>
                  <a:pt x="113537" y="0"/>
                </a:lnTo>
                <a:lnTo>
                  <a:pt x="159257" y="14477"/>
                </a:lnTo>
                <a:lnTo>
                  <a:pt x="170687" y="25907"/>
                </a:lnTo>
                <a:lnTo>
                  <a:pt x="159257" y="43433"/>
                </a:lnTo>
                <a:lnTo>
                  <a:pt x="113537" y="59435"/>
                </a:lnTo>
                <a:lnTo>
                  <a:pt x="101345" y="71627"/>
                </a:lnTo>
                <a:lnTo>
                  <a:pt x="99821" y="117347"/>
                </a:lnTo>
                <a:lnTo>
                  <a:pt x="95249" y="163067"/>
                </a:lnTo>
                <a:lnTo>
                  <a:pt x="67817" y="170687"/>
                </a:lnTo>
                <a:lnTo>
                  <a:pt x="54101" y="163067"/>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6" name="bk object 46"/>
          <p:cNvSpPr/>
          <p:nvPr/>
        </p:nvSpPr>
        <p:spPr>
          <a:xfrm>
            <a:off x="3232265" y="2337100"/>
            <a:ext cx="146858" cy="147244"/>
          </a:xfrm>
          <a:custGeom>
            <a:avLst/>
            <a:gdLst/>
            <a:ahLst/>
            <a:cxnLst/>
            <a:rect l="l" t="t" r="r" b="b"/>
            <a:pathLst>
              <a:path w="161544" h="166877">
                <a:moveTo>
                  <a:pt x="22860" y="152400"/>
                </a:moveTo>
                <a:lnTo>
                  <a:pt x="7620" y="106680"/>
                </a:lnTo>
                <a:lnTo>
                  <a:pt x="0" y="60960"/>
                </a:lnTo>
                <a:lnTo>
                  <a:pt x="36576" y="25146"/>
                </a:lnTo>
                <a:lnTo>
                  <a:pt x="50292" y="15239"/>
                </a:lnTo>
                <a:lnTo>
                  <a:pt x="82296" y="0"/>
                </a:lnTo>
                <a:lnTo>
                  <a:pt x="101346" y="15239"/>
                </a:lnTo>
                <a:lnTo>
                  <a:pt x="128016" y="28955"/>
                </a:lnTo>
                <a:lnTo>
                  <a:pt x="161544" y="60959"/>
                </a:lnTo>
                <a:lnTo>
                  <a:pt x="154686" y="106679"/>
                </a:lnTo>
                <a:lnTo>
                  <a:pt x="128016" y="132588"/>
                </a:lnTo>
                <a:lnTo>
                  <a:pt x="108204" y="152400"/>
                </a:lnTo>
                <a:lnTo>
                  <a:pt x="82296" y="166878"/>
                </a:lnTo>
                <a:lnTo>
                  <a:pt x="36576" y="162306"/>
                </a:lnTo>
                <a:lnTo>
                  <a:pt x="22860" y="15240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7" name="bk object 47"/>
          <p:cNvSpPr/>
          <p:nvPr/>
        </p:nvSpPr>
        <p:spPr>
          <a:xfrm>
            <a:off x="2180706" y="2177078"/>
            <a:ext cx="273626" cy="198344"/>
          </a:xfrm>
          <a:custGeom>
            <a:avLst/>
            <a:gdLst/>
            <a:ahLst/>
            <a:cxnLst/>
            <a:rect l="l" t="t" r="r" b="b"/>
            <a:pathLst>
              <a:path w="300989" h="224790">
                <a:moveTo>
                  <a:pt x="82295" y="196596"/>
                </a:moveTo>
                <a:lnTo>
                  <a:pt x="51053" y="150876"/>
                </a:lnTo>
                <a:lnTo>
                  <a:pt x="48767" y="147066"/>
                </a:lnTo>
                <a:lnTo>
                  <a:pt x="6095" y="105156"/>
                </a:lnTo>
                <a:lnTo>
                  <a:pt x="6857" y="59436"/>
                </a:lnTo>
                <a:lnTo>
                  <a:pt x="3047" y="36576"/>
                </a:lnTo>
                <a:lnTo>
                  <a:pt x="0" y="13716"/>
                </a:lnTo>
                <a:lnTo>
                  <a:pt x="3047" y="10668"/>
                </a:lnTo>
                <a:lnTo>
                  <a:pt x="48767" y="7620"/>
                </a:lnTo>
                <a:lnTo>
                  <a:pt x="94487" y="0"/>
                </a:lnTo>
                <a:lnTo>
                  <a:pt x="140207" y="11430"/>
                </a:lnTo>
                <a:lnTo>
                  <a:pt x="145541" y="13716"/>
                </a:lnTo>
                <a:lnTo>
                  <a:pt x="185927" y="21336"/>
                </a:lnTo>
                <a:lnTo>
                  <a:pt x="231647" y="41910"/>
                </a:lnTo>
                <a:lnTo>
                  <a:pt x="269747" y="59436"/>
                </a:lnTo>
                <a:lnTo>
                  <a:pt x="278129" y="70866"/>
                </a:lnTo>
                <a:lnTo>
                  <a:pt x="300989" y="105156"/>
                </a:lnTo>
                <a:lnTo>
                  <a:pt x="298703" y="150876"/>
                </a:lnTo>
                <a:lnTo>
                  <a:pt x="278129" y="181356"/>
                </a:lnTo>
                <a:lnTo>
                  <a:pt x="272033" y="196596"/>
                </a:lnTo>
                <a:lnTo>
                  <a:pt x="231647" y="223266"/>
                </a:lnTo>
                <a:lnTo>
                  <a:pt x="185927" y="224790"/>
                </a:lnTo>
                <a:lnTo>
                  <a:pt x="140207" y="222504"/>
                </a:lnTo>
                <a:lnTo>
                  <a:pt x="94487" y="208026"/>
                </a:lnTo>
                <a:lnTo>
                  <a:pt x="82295" y="196596"/>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8" name="bk object 48"/>
          <p:cNvSpPr/>
          <p:nvPr/>
        </p:nvSpPr>
        <p:spPr>
          <a:xfrm>
            <a:off x="3510783" y="2173717"/>
            <a:ext cx="18011" cy="59839"/>
          </a:xfrm>
          <a:custGeom>
            <a:avLst/>
            <a:gdLst/>
            <a:ahLst/>
            <a:cxnLst/>
            <a:rect l="l" t="t" r="r" b="b"/>
            <a:pathLst>
              <a:path w="19812" h="67818">
                <a:moveTo>
                  <a:pt x="10667" y="63246"/>
                </a:moveTo>
                <a:lnTo>
                  <a:pt x="19811" y="17526"/>
                </a:lnTo>
                <a:lnTo>
                  <a:pt x="5333" y="0"/>
                </a:lnTo>
                <a:lnTo>
                  <a:pt x="0" y="17526"/>
                </a:lnTo>
                <a:lnTo>
                  <a:pt x="0" y="63246"/>
                </a:lnTo>
                <a:lnTo>
                  <a:pt x="5333" y="67818"/>
                </a:lnTo>
                <a:lnTo>
                  <a:pt x="10667" y="63246"/>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49" name="bk object 49"/>
          <p:cNvSpPr/>
          <p:nvPr/>
        </p:nvSpPr>
        <p:spPr>
          <a:xfrm>
            <a:off x="3584242" y="2068158"/>
            <a:ext cx="68579" cy="80681"/>
          </a:xfrm>
          <a:custGeom>
            <a:avLst/>
            <a:gdLst/>
            <a:ahLst/>
            <a:cxnLst/>
            <a:rect l="l" t="t" r="r" b="b"/>
            <a:pathLst>
              <a:path w="75437" h="91439">
                <a:moveTo>
                  <a:pt x="0" y="91439"/>
                </a:moveTo>
                <a:lnTo>
                  <a:pt x="16002" y="83057"/>
                </a:lnTo>
                <a:lnTo>
                  <a:pt x="61722" y="76961"/>
                </a:lnTo>
                <a:lnTo>
                  <a:pt x="75438" y="45719"/>
                </a:lnTo>
                <a:lnTo>
                  <a:pt x="70104"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0" name="bk object 50"/>
          <p:cNvSpPr/>
          <p:nvPr/>
        </p:nvSpPr>
        <p:spPr>
          <a:xfrm>
            <a:off x="3536416" y="2068157"/>
            <a:ext cx="62345" cy="97490"/>
          </a:xfrm>
          <a:custGeom>
            <a:avLst/>
            <a:gdLst/>
            <a:ahLst/>
            <a:cxnLst/>
            <a:rect l="l" t="t" r="r" b="b"/>
            <a:pathLst>
              <a:path w="68579" h="110489">
                <a:moveTo>
                  <a:pt x="68579" y="0"/>
                </a:moveTo>
                <a:lnTo>
                  <a:pt x="68579" y="762"/>
                </a:lnTo>
                <a:lnTo>
                  <a:pt x="22859" y="44958"/>
                </a:lnTo>
                <a:lnTo>
                  <a:pt x="20573" y="45720"/>
                </a:lnTo>
                <a:lnTo>
                  <a:pt x="0" y="91440"/>
                </a:lnTo>
                <a:lnTo>
                  <a:pt x="22859" y="110489"/>
                </a:lnTo>
                <a:lnTo>
                  <a:pt x="52577" y="9144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1" name="bk object 51"/>
          <p:cNvSpPr/>
          <p:nvPr/>
        </p:nvSpPr>
        <p:spPr>
          <a:xfrm>
            <a:off x="3231615" y="1906831"/>
            <a:ext cx="75507" cy="25549"/>
          </a:xfrm>
          <a:custGeom>
            <a:avLst/>
            <a:gdLst/>
            <a:ahLst/>
            <a:cxnLst/>
            <a:rect l="l" t="t" r="r" b="b"/>
            <a:pathLst>
              <a:path w="83058" h="28955">
                <a:moveTo>
                  <a:pt x="83058" y="28955"/>
                </a:moveTo>
                <a:lnTo>
                  <a:pt x="37338" y="25907"/>
                </a:lnTo>
                <a:lnTo>
                  <a:pt x="0"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2" name="bk object 52"/>
          <p:cNvSpPr/>
          <p:nvPr/>
        </p:nvSpPr>
        <p:spPr>
          <a:xfrm>
            <a:off x="3112424" y="1866451"/>
            <a:ext cx="194656" cy="117662"/>
          </a:xfrm>
          <a:custGeom>
            <a:avLst/>
            <a:gdLst/>
            <a:ahLst/>
            <a:cxnLst/>
            <a:rect l="l" t="t" r="r" b="b"/>
            <a:pathLst>
              <a:path w="214122" h="133350">
                <a:moveTo>
                  <a:pt x="5334" y="0"/>
                </a:moveTo>
                <a:lnTo>
                  <a:pt x="5334" y="45720"/>
                </a:lnTo>
                <a:lnTo>
                  <a:pt x="0" y="91440"/>
                </a:lnTo>
                <a:lnTo>
                  <a:pt x="31242" y="133350"/>
                </a:lnTo>
                <a:lnTo>
                  <a:pt x="76962" y="125730"/>
                </a:lnTo>
                <a:lnTo>
                  <a:pt x="122682" y="108966"/>
                </a:lnTo>
                <a:lnTo>
                  <a:pt x="168402" y="103632"/>
                </a:lnTo>
                <a:lnTo>
                  <a:pt x="214122" y="99059"/>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3" name="bk object 53"/>
          <p:cNvSpPr/>
          <p:nvPr/>
        </p:nvSpPr>
        <p:spPr>
          <a:xfrm>
            <a:off x="3667298" y="2027816"/>
            <a:ext cx="91440" cy="67908"/>
          </a:xfrm>
          <a:custGeom>
            <a:avLst/>
            <a:gdLst/>
            <a:ahLst/>
            <a:cxnLst/>
            <a:rect l="l" t="t" r="r" b="b"/>
            <a:pathLst>
              <a:path w="100584" h="76962">
                <a:moveTo>
                  <a:pt x="100584" y="0"/>
                </a:moveTo>
                <a:lnTo>
                  <a:pt x="77724" y="45720"/>
                </a:lnTo>
                <a:lnTo>
                  <a:pt x="61722" y="76962"/>
                </a:lnTo>
                <a:lnTo>
                  <a:pt x="16002" y="73914"/>
                </a:lnTo>
                <a:lnTo>
                  <a:pt x="0" y="4572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4" name="bk object 54"/>
          <p:cNvSpPr/>
          <p:nvPr/>
        </p:nvSpPr>
        <p:spPr>
          <a:xfrm>
            <a:off x="3465021" y="2009734"/>
            <a:ext cx="99752" cy="30255"/>
          </a:xfrm>
          <a:custGeom>
            <a:avLst/>
            <a:gdLst/>
            <a:ahLst/>
            <a:cxnLst/>
            <a:rect l="l" t="t" r="r" b="b"/>
            <a:pathLst>
              <a:path w="109727" h="34289">
                <a:moveTo>
                  <a:pt x="109727" y="29717"/>
                </a:moveTo>
                <a:lnTo>
                  <a:pt x="101345" y="34289"/>
                </a:lnTo>
                <a:lnTo>
                  <a:pt x="55625" y="33527"/>
                </a:lnTo>
                <a:lnTo>
                  <a:pt x="9905" y="26669"/>
                </a:lnTo>
                <a:lnTo>
                  <a:pt x="0" y="20573"/>
                </a:lnTo>
                <a:lnTo>
                  <a:pt x="9905" y="16763"/>
                </a:lnTo>
                <a:lnTo>
                  <a:pt x="55625" y="2285"/>
                </a:lnTo>
                <a:lnTo>
                  <a:pt x="80771" y="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5" name="bk object 55"/>
          <p:cNvSpPr/>
          <p:nvPr/>
        </p:nvSpPr>
        <p:spPr>
          <a:xfrm>
            <a:off x="2760552" y="2225488"/>
            <a:ext cx="117763" cy="137832"/>
          </a:xfrm>
          <a:custGeom>
            <a:avLst/>
            <a:gdLst/>
            <a:ahLst/>
            <a:cxnLst/>
            <a:rect l="l" t="t" r="r" b="b"/>
            <a:pathLst>
              <a:path w="129539" h="156210">
                <a:moveTo>
                  <a:pt x="47243" y="141732"/>
                </a:moveTo>
                <a:lnTo>
                  <a:pt x="6095" y="98298"/>
                </a:lnTo>
                <a:lnTo>
                  <a:pt x="3047" y="96012"/>
                </a:lnTo>
                <a:lnTo>
                  <a:pt x="0" y="50292"/>
                </a:lnTo>
                <a:lnTo>
                  <a:pt x="6095" y="43434"/>
                </a:lnTo>
                <a:lnTo>
                  <a:pt x="51815" y="9906"/>
                </a:lnTo>
                <a:lnTo>
                  <a:pt x="62483" y="4572"/>
                </a:lnTo>
                <a:lnTo>
                  <a:pt x="97535" y="0"/>
                </a:lnTo>
                <a:lnTo>
                  <a:pt x="112013" y="4572"/>
                </a:lnTo>
                <a:lnTo>
                  <a:pt x="125729" y="50292"/>
                </a:lnTo>
                <a:lnTo>
                  <a:pt x="129539" y="96012"/>
                </a:lnTo>
                <a:lnTo>
                  <a:pt x="118109" y="141732"/>
                </a:lnTo>
                <a:lnTo>
                  <a:pt x="97535" y="156210"/>
                </a:lnTo>
                <a:lnTo>
                  <a:pt x="51815" y="146304"/>
                </a:lnTo>
                <a:lnTo>
                  <a:pt x="47243" y="141732"/>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6" name="bk object 56"/>
          <p:cNvSpPr/>
          <p:nvPr/>
        </p:nvSpPr>
        <p:spPr>
          <a:xfrm>
            <a:off x="2341420" y="2242298"/>
            <a:ext cx="25630" cy="39668"/>
          </a:xfrm>
          <a:custGeom>
            <a:avLst/>
            <a:gdLst/>
            <a:ahLst/>
            <a:cxnLst/>
            <a:rect l="l" t="t" r="r" b="b"/>
            <a:pathLst>
              <a:path w="28193" h="44957">
                <a:moveTo>
                  <a:pt x="0" y="31241"/>
                </a:moveTo>
                <a:lnTo>
                  <a:pt x="9143" y="0"/>
                </a:lnTo>
                <a:lnTo>
                  <a:pt x="28194" y="31241"/>
                </a:lnTo>
                <a:lnTo>
                  <a:pt x="9144" y="44957"/>
                </a:lnTo>
                <a:lnTo>
                  <a:pt x="0" y="31241"/>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7" name="bk object 57"/>
          <p:cNvSpPr/>
          <p:nvPr/>
        </p:nvSpPr>
        <p:spPr>
          <a:xfrm>
            <a:off x="7011826" y="2310206"/>
            <a:ext cx="915785" cy="1411269"/>
          </a:xfrm>
          <a:custGeom>
            <a:avLst/>
            <a:gdLst/>
            <a:ahLst/>
            <a:cxnLst/>
            <a:rect l="l" t="t" r="r" b="b"/>
            <a:pathLst>
              <a:path w="1007363" h="1599438">
                <a:moveTo>
                  <a:pt x="870203" y="1599438"/>
                </a:moveTo>
                <a:lnTo>
                  <a:pt x="915923" y="1553718"/>
                </a:lnTo>
                <a:lnTo>
                  <a:pt x="915923" y="1142238"/>
                </a:lnTo>
                <a:lnTo>
                  <a:pt x="1007363" y="1050798"/>
                </a:lnTo>
                <a:lnTo>
                  <a:pt x="1007363" y="1005078"/>
                </a:lnTo>
                <a:lnTo>
                  <a:pt x="915923" y="913638"/>
                </a:lnTo>
                <a:lnTo>
                  <a:pt x="915923" y="776478"/>
                </a:lnTo>
                <a:lnTo>
                  <a:pt x="870203" y="730757"/>
                </a:lnTo>
                <a:lnTo>
                  <a:pt x="870203" y="685038"/>
                </a:lnTo>
                <a:lnTo>
                  <a:pt x="915923" y="639318"/>
                </a:lnTo>
                <a:lnTo>
                  <a:pt x="870203" y="593597"/>
                </a:lnTo>
                <a:lnTo>
                  <a:pt x="870203" y="45719"/>
                </a:lnTo>
                <a:lnTo>
                  <a:pt x="824483" y="0"/>
                </a:lnTo>
                <a:lnTo>
                  <a:pt x="778763" y="0"/>
                </a:lnTo>
                <a:lnTo>
                  <a:pt x="732281" y="45719"/>
                </a:lnTo>
                <a:lnTo>
                  <a:pt x="732281" y="320040"/>
                </a:lnTo>
                <a:lnTo>
                  <a:pt x="640841" y="411479"/>
                </a:lnTo>
                <a:lnTo>
                  <a:pt x="640841" y="547878"/>
                </a:lnTo>
                <a:lnTo>
                  <a:pt x="595121" y="593597"/>
                </a:lnTo>
                <a:lnTo>
                  <a:pt x="595121" y="730757"/>
                </a:lnTo>
                <a:lnTo>
                  <a:pt x="549401" y="776478"/>
                </a:lnTo>
                <a:lnTo>
                  <a:pt x="549401" y="867918"/>
                </a:lnTo>
                <a:lnTo>
                  <a:pt x="503681" y="913638"/>
                </a:lnTo>
                <a:lnTo>
                  <a:pt x="549401" y="959357"/>
                </a:lnTo>
                <a:lnTo>
                  <a:pt x="549401" y="1005078"/>
                </a:lnTo>
                <a:lnTo>
                  <a:pt x="503681" y="1050798"/>
                </a:lnTo>
                <a:lnTo>
                  <a:pt x="457961" y="1005078"/>
                </a:lnTo>
                <a:lnTo>
                  <a:pt x="229361" y="1005078"/>
                </a:lnTo>
                <a:lnTo>
                  <a:pt x="229361" y="1096518"/>
                </a:lnTo>
                <a:lnTo>
                  <a:pt x="275081" y="1142238"/>
                </a:lnTo>
                <a:lnTo>
                  <a:pt x="412241" y="1142238"/>
                </a:lnTo>
                <a:lnTo>
                  <a:pt x="457961" y="1187958"/>
                </a:lnTo>
                <a:lnTo>
                  <a:pt x="412241" y="1233678"/>
                </a:lnTo>
                <a:lnTo>
                  <a:pt x="366521" y="1233678"/>
                </a:lnTo>
                <a:lnTo>
                  <a:pt x="320801" y="1279398"/>
                </a:lnTo>
                <a:lnTo>
                  <a:pt x="275081" y="1279398"/>
                </a:lnTo>
                <a:lnTo>
                  <a:pt x="229361" y="1325118"/>
                </a:lnTo>
                <a:lnTo>
                  <a:pt x="182879" y="1325118"/>
                </a:lnTo>
                <a:lnTo>
                  <a:pt x="137159" y="1370838"/>
                </a:lnTo>
                <a:lnTo>
                  <a:pt x="91439" y="1370838"/>
                </a:lnTo>
                <a:lnTo>
                  <a:pt x="0" y="1462278"/>
                </a:lnTo>
                <a:lnTo>
                  <a:pt x="0" y="1507998"/>
                </a:lnTo>
                <a:lnTo>
                  <a:pt x="45719" y="1553718"/>
                </a:lnTo>
                <a:lnTo>
                  <a:pt x="91439" y="1553718"/>
                </a:lnTo>
                <a:lnTo>
                  <a:pt x="137159" y="1507998"/>
                </a:lnTo>
                <a:lnTo>
                  <a:pt x="182879" y="1507998"/>
                </a:lnTo>
                <a:lnTo>
                  <a:pt x="229361" y="1462278"/>
                </a:lnTo>
                <a:lnTo>
                  <a:pt x="275081" y="1462278"/>
                </a:lnTo>
                <a:lnTo>
                  <a:pt x="320801" y="1416558"/>
                </a:lnTo>
                <a:lnTo>
                  <a:pt x="366521" y="1416558"/>
                </a:lnTo>
                <a:lnTo>
                  <a:pt x="412241" y="1370838"/>
                </a:lnTo>
                <a:lnTo>
                  <a:pt x="457961" y="1370838"/>
                </a:lnTo>
                <a:lnTo>
                  <a:pt x="503681" y="1325118"/>
                </a:lnTo>
                <a:lnTo>
                  <a:pt x="549401" y="1325118"/>
                </a:lnTo>
                <a:lnTo>
                  <a:pt x="595121" y="1279398"/>
                </a:lnTo>
                <a:lnTo>
                  <a:pt x="640841" y="1279398"/>
                </a:lnTo>
                <a:lnTo>
                  <a:pt x="686561" y="1233678"/>
                </a:lnTo>
                <a:lnTo>
                  <a:pt x="732281" y="1233678"/>
                </a:lnTo>
                <a:lnTo>
                  <a:pt x="778763" y="1279398"/>
                </a:lnTo>
                <a:lnTo>
                  <a:pt x="778763" y="1553718"/>
                </a:lnTo>
                <a:lnTo>
                  <a:pt x="824483" y="1599438"/>
                </a:lnTo>
                <a:lnTo>
                  <a:pt x="870203" y="1599438"/>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8" name="bk object 58"/>
          <p:cNvSpPr/>
          <p:nvPr/>
        </p:nvSpPr>
        <p:spPr>
          <a:xfrm>
            <a:off x="185694" y="1463039"/>
            <a:ext cx="4828309" cy="2177751"/>
          </a:xfrm>
          <a:custGeom>
            <a:avLst/>
            <a:gdLst/>
            <a:ahLst/>
            <a:cxnLst/>
            <a:rect l="l" t="t" r="r" b="b"/>
            <a:pathLst>
              <a:path w="5311140" h="2468118">
                <a:moveTo>
                  <a:pt x="823722" y="2468118"/>
                </a:moveTo>
                <a:lnTo>
                  <a:pt x="823722" y="2056638"/>
                </a:lnTo>
                <a:lnTo>
                  <a:pt x="778002" y="2010918"/>
                </a:lnTo>
                <a:lnTo>
                  <a:pt x="778002" y="1919478"/>
                </a:lnTo>
                <a:lnTo>
                  <a:pt x="732282" y="1873758"/>
                </a:lnTo>
                <a:lnTo>
                  <a:pt x="778002" y="1828038"/>
                </a:lnTo>
                <a:lnTo>
                  <a:pt x="778002" y="1782318"/>
                </a:lnTo>
                <a:lnTo>
                  <a:pt x="823722" y="1736598"/>
                </a:lnTo>
                <a:lnTo>
                  <a:pt x="915923" y="1736598"/>
                </a:lnTo>
                <a:lnTo>
                  <a:pt x="961644" y="1690878"/>
                </a:lnTo>
                <a:lnTo>
                  <a:pt x="961644" y="1553718"/>
                </a:lnTo>
                <a:lnTo>
                  <a:pt x="1007363" y="1507998"/>
                </a:lnTo>
                <a:lnTo>
                  <a:pt x="1053083" y="1507998"/>
                </a:lnTo>
                <a:lnTo>
                  <a:pt x="1098804" y="1463040"/>
                </a:lnTo>
                <a:lnTo>
                  <a:pt x="1144524" y="1417320"/>
                </a:lnTo>
                <a:lnTo>
                  <a:pt x="1190244" y="1417320"/>
                </a:lnTo>
                <a:lnTo>
                  <a:pt x="1235964" y="1371600"/>
                </a:lnTo>
                <a:lnTo>
                  <a:pt x="1511045" y="1371600"/>
                </a:lnTo>
                <a:lnTo>
                  <a:pt x="1556765" y="1417320"/>
                </a:lnTo>
                <a:lnTo>
                  <a:pt x="1739646" y="1417320"/>
                </a:lnTo>
                <a:lnTo>
                  <a:pt x="1785365" y="1371600"/>
                </a:lnTo>
                <a:lnTo>
                  <a:pt x="1831086" y="1417320"/>
                </a:lnTo>
                <a:lnTo>
                  <a:pt x="1831086" y="1599438"/>
                </a:lnTo>
                <a:lnTo>
                  <a:pt x="2060448" y="1599438"/>
                </a:lnTo>
                <a:lnTo>
                  <a:pt x="2106168" y="1553718"/>
                </a:lnTo>
                <a:lnTo>
                  <a:pt x="2334768" y="1553718"/>
                </a:lnTo>
                <a:lnTo>
                  <a:pt x="2380488" y="1599438"/>
                </a:lnTo>
                <a:lnTo>
                  <a:pt x="2426208" y="1599438"/>
                </a:lnTo>
                <a:lnTo>
                  <a:pt x="2472690" y="1553718"/>
                </a:lnTo>
                <a:lnTo>
                  <a:pt x="2518410" y="1599438"/>
                </a:lnTo>
                <a:lnTo>
                  <a:pt x="2564129" y="1553718"/>
                </a:lnTo>
                <a:lnTo>
                  <a:pt x="2609850" y="1599438"/>
                </a:lnTo>
                <a:lnTo>
                  <a:pt x="2655570" y="1599438"/>
                </a:lnTo>
                <a:lnTo>
                  <a:pt x="2701290" y="1553718"/>
                </a:lnTo>
                <a:lnTo>
                  <a:pt x="2747010" y="1553718"/>
                </a:lnTo>
                <a:lnTo>
                  <a:pt x="2792729" y="1599438"/>
                </a:lnTo>
                <a:lnTo>
                  <a:pt x="2838450" y="1553718"/>
                </a:lnTo>
                <a:lnTo>
                  <a:pt x="2884170" y="1599438"/>
                </a:lnTo>
                <a:lnTo>
                  <a:pt x="2929890" y="1599438"/>
                </a:lnTo>
                <a:lnTo>
                  <a:pt x="2976372" y="1553718"/>
                </a:lnTo>
                <a:lnTo>
                  <a:pt x="3022091" y="1599438"/>
                </a:lnTo>
                <a:lnTo>
                  <a:pt x="3525774" y="1599438"/>
                </a:lnTo>
                <a:lnTo>
                  <a:pt x="3571494" y="1553718"/>
                </a:lnTo>
                <a:lnTo>
                  <a:pt x="3571494" y="1417320"/>
                </a:lnTo>
                <a:lnTo>
                  <a:pt x="3617214" y="1371600"/>
                </a:lnTo>
                <a:lnTo>
                  <a:pt x="3662934" y="1417320"/>
                </a:lnTo>
                <a:lnTo>
                  <a:pt x="3662934" y="1553718"/>
                </a:lnTo>
                <a:lnTo>
                  <a:pt x="3708654" y="1599438"/>
                </a:lnTo>
                <a:lnTo>
                  <a:pt x="3845814" y="1599438"/>
                </a:lnTo>
                <a:lnTo>
                  <a:pt x="3891534" y="1645158"/>
                </a:lnTo>
                <a:lnTo>
                  <a:pt x="3937254" y="1599438"/>
                </a:lnTo>
                <a:lnTo>
                  <a:pt x="3937254" y="1507998"/>
                </a:lnTo>
                <a:lnTo>
                  <a:pt x="3982974" y="1463040"/>
                </a:lnTo>
                <a:lnTo>
                  <a:pt x="4029455" y="1463040"/>
                </a:lnTo>
                <a:lnTo>
                  <a:pt x="4075176" y="1507998"/>
                </a:lnTo>
                <a:lnTo>
                  <a:pt x="4212336" y="1507998"/>
                </a:lnTo>
                <a:lnTo>
                  <a:pt x="4212336" y="1463040"/>
                </a:lnTo>
                <a:lnTo>
                  <a:pt x="4258056" y="1417320"/>
                </a:lnTo>
                <a:lnTo>
                  <a:pt x="5173980" y="1417320"/>
                </a:lnTo>
                <a:lnTo>
                  <a:pt x="5173980" y="1234440"/>
                </a:lnTo>
                <a:lnTo>
                  <a:pt x="5036058" y="1234440"/>
                </a:lnTo>
                <a:lnTo>
                  <a:pt x="4990338" y="1188720"/>
                </a:lnTo>
                <a:lnTo>
                  <a:pt x="4303776" y="1188720"/>
                </a:lnTo>
                <a:lnTo>
                  <a:pt x="4258056" y="1143000"/>
                </a:lnTo>
                <a:lnTo>
                  <a:pt x="4349496" y="1051560"/>
                </a:lnTo>
                <a:lnTo>
                  <a:pt x="4395216" y="1097280"/>
                </a:lnTo>
                <a:lnTo>
                  <a:pt x="4532376" y="1097280"/>
                </a:lnTo>
                <a:lnTo>
                  <a:pt x="4578858" y="1051560"/>
                </a:lnTo>
                <a:lnTo>
                  <a:pt x="4624578" y="1005840"/>
                </a:lnTo>
                <a:lnTo>
                  <a:pt x="4670298" y="1005840"/>
                </a:lnTo>
                <a:lnTo>
                  <a:pt x="4716018" y="1051560"/>
                </a:lnTo>
                <a:lnTo>
                  <a:pt x="4898898" y="1051560"/>
                </a:lnTo>
                <a:lnTo>
                  <a:pt x="4944618" y="1005840"/>
                </a:lnTo>
                <a:lnTo>
                  <a:pt x="4990338" y="1005840"/>
                </a:lnTo>
                <a:lnTo>
                  <a:pt x="4990338" y="960120"/>
                </a:lnTo>
                <a:lnTo>
                  <a:pt x="5036058" y="914400"/>
                </a:lnTo>
                <a:lnTo>
                  <a:pt x="5082540" y="868680"/>
                </a:lnTo>
                <a:lnTo>
                  <a:pt x="5128260" y="868680"/>
                </a:lnTo>
                <a:lnTo>
                  <a:pt x="5173980" y="822960"/>
                </a:lnTo>
                <a:lnTo>
                  <a:pt x="5219700" y="822960"/>
                </a:lnTo>
                <a:lnTo>
                  <a:pt x="5265420" y="777240"/>
                </a:lnTo>
                <a:lnTo>
                  <a:pt x="5265420" y="731519"/>
                </a:lnTo>
                <a:lnTo>
                  <a:pt x="5311140" y="685800"/>
                </a:lnTo>
                <a:lnTo>
                  <a:pt x="5311140" y="457200"/>
                </a:lnTo>
                <a:lnTo>
                  <a:pt x="5265420" y="411480"/>
                </a:lnTo>
                <a:lnTo>
                  <a:pt x="5173980" y="411480"/>
                </a:lnTo>
                <a:lnTo>
                  <a:pt x="5128260" y="457200"/>
                </a:lnTo>
                <a:lnTo>
                  <a:pt x="5082540" y="457200"/>
                </a:lnTo>
                <a:lnTo>
                  <a:pt x="5036058" y="502919"/>
                </a:lnTo>
                <a:lnTo>
                  <a:pt x="4990338" y="502919"/>
                </a:lnTo>
                <a:lnTo>
                  <a:pt x="4898898" y="594360"/>
                </a:lnTo>
                <a:lnTo>
                  <a:pt x="4853178" y="594360"/>
                </a:lnTo>
                <a:lnTo>
                  <a:pt x="4853178" y="640080"/>
                </a:lnTo>
                <a:lnTo>
                  <a:pt x="4807458" y="685800"/>
                </a:lnTo>
                <a:lnTo>
                  <a:pt x="4670298" y="685800"/>
                </a:lnTo>
                <a:lnTo>
                  <a:pt x="4624578" y="731519"/>
                </a:lnTo>
                <a:lnTo>
                  <a:pt x="4486656" y="731519"/>
                </a:lnTo>
                <a:lnTo>
                  <a:pt x="4440936" y="685800"/>
                </a:lnTo>
                <a:lnTo>
                  <a:pt x="4440936" y="640080"/>
                </a:lnTo>
                <a:lnTo>
                  <a:pt x="4212336" y="640080"/>
                </a:lnTo>
                <a:lnTo>
                  <a:pt x="4166616" y="594360"/>
                </a:lnTo>
                <a:lnTo>
                  <a:pt x="3982974" y="594360"/>
                </a:lnTo>
                <a:lnTo>
                  <a:pt x="3937254" y="640080"/>
                </a:lnTo>
                <a:lnTo>
                  <a:pt x="3891534" y="640080"/>
                </a:lnTo>
                <a:lnTo>
                  <a:pt x="3845814" y="685800"/>
                </a:lnTo>
                <a:lnTo>
                  <a:pt x="3754374" y="685800"/>
                </a:lnTo>
                <a:lnTo>
                  <a:pt x="3662934" y="594360"/>
                </a:lnTo>
                <a:lnTo>
                  <a:pt x="3525774" y="594360"/>
                </a:lnTo>
                <a:lnTo>
                  <a:pt x="3479291" y="640080"/>
                </a:lnTo>
                <a:lnTo>
                  <a:pt x="3433572" y="594360"/>
                </a:lnTo>
                <a:lnTo>
                  <a:pt x="3433572" y="502920"/>
                </a:lnTo>
                <a:lnTo>
                  <a:pt x="3342132" y="502920"/>
                </a:lnTo>
                <a:lnTo>
                  <a:pt x="3296412" y="457200"/>
                </a:lnTo>
                <a:lnTo>
                  <a:pt x="3204972" y="457200"/>
                </a:lnTo>
                <a:lnTo>
                  <a:pt x="3159252" y="411480"/>
                </a:lnTo>
                <a:lnTo>
                  <a:pt x="3113532" y="411480"/>
                </a:lnTo>
                <a:lnTo>
                  <a:pt x="3022091" y="320040"/>
                </a:lnTo>
                <a:lnTo>
                  <a:pt x="3022091" y="274320"/>
                </a:lnTo>
                <a:lnTo>
                  <a:pt x="2929890" y="274320"/>
                </a:lnTo>
                <a:lnTo>
                  <a:pt x="2838450" y="182880"/>
                </a:lnTo>
                <a:lnTo>
                  <a:pt x="2792729" y="182880"/>
                </a:lnTo>
                <a:lnTo>
                  <a:pt x="2747010" y="228600"/>
                </a:lnTo>
                <a:lnTo>
                  <a:pt x="2701290" y="228600"/>
                </a:lnTo>
                <a:lnTo>
                  <a:pt x="2655570" y="274320"/>
                </a:lnTo>
                <a:lnTo>
                  <a:pt x="2609850" y="228600"/>
                </a:lnTo>
                <a:lnTo>
                  <a:pt x="2564129" y="274320"/>
                </a:lnTo>
                <a:lnTo>
                  <a:pt x="2518410" y="228600"/>
                </a:lnTo>
                <a:lnTo>
                  <a:pt x="2564129" y="182880"/>
                </a:lnTo>
                <a:lnTo>
                  <a:pt x="2564129" y="91440"/>
                </a:lnTo>
                <a:lnTo>
                  <a:pt x="2472690" y="0"/>
                </a:lnTo>
                <a:lnTo>
                  <a:pt x="2426208" y="0"/>
                </a:lnTo>
                <a:lnTo>
                  <a:pt x="2380488" y="45720"/>
                </a:lnTo>
                <a:lnTo>
                  <a:pt x="2334767" y="0"/>
                </a:lnTo>
                <a:lnTo>
                  <a:pt x="2243328" y="0"/>
                </a:lnTo>
                <a:lnTo>
                  <a:pt x="2197608" y="45720"/>
                </a:lnTo>
                <a:lnTo>
                  <a:pt x="2014727" y="45720"/>
                </a:lnTo>
                <a:lnTo>
                  <a:pt x="1969008" y="91440"/>
                </a:lnTo>
                <a:lnTo>
                  <a:pt x="1923288" y="91440"/>
                </a:lnTo>
                <a:lnTo>
                  <a:pt x="1876805" y="137160"/>
                </a:lnTo>
                <a:lnTo>
                  <a:pt x="1785365" y="137160"/>
                </a:lnTo>
                <a:lnTo>
                  <a:pt x="1739645" y="182880"/>
                </a:lnTo>
                <a:lnTo>
                  <a:pt x="1739645" y="228600"/>
                </a:lnTo>
                <a:lnTo>
                  <a:pt x="1693926" y="274320"/>
                </a:lnTo>
                <a:lnTo>
                  <a:pt x="1602486" y="274320"/>
                </a:lnTo>
                <a:lnTo>
                  <a:pt x="1556765" y="320040"/>
                </a:lnTo>
                <a:lnTo>
                  <a:pt x="1511045" y="320040"/>
                </a:lnTo>
                <a:lnTo>
                  <a:pt x="1419606" y="411480"/>
                </a:lnTo>
                <a:lnTo>
                  <a:pt x="1419606" y="457200"/>
                </a:lnTo>
                <a:lnTo>
                  <a:pt x="1373886" y="502920"/>
                </a:lnTo>
                <a:lnTo>
                  <a:pt x="1327403" y="502920"/>
                </a:lnTo>
                <a:lnTo>
                  <a:pt x="1235964" y="594360"/>
                </a:lnTo>
                <a:lnTo>
                  <a:pt x="1144523" y="594360"/>
                </a:lnTo>
                <a:lnTo>
                  <a:pt x="1098804" y="640080"/>
                </a:lnTo>
                <a:lnTo>
                  <a:pt x="1007363" y="640080"/>
                </a:lnTo>
                <a:lnTo>
                  <a:pt x="1007363" y="777240"/>
                </a:lnTo>
                <a:lnTo>
                  <a:pt x="1053083" y="822960"/>
                </a:lnTo>
                <a:lnTo>
                  <a:pt x="915923" y="960120"/>
                </a:lnTo>
                <a:lnTo>
                  <a:pt x="823721" y="960120"/>
                </a:lnTo>
                <a:lnTo>
                  <a:pt x="778001" y="914400"/>
                </a:lnTo>
                <a:lnTo>
                  <a:pt x="778001" y="868680"/>
                </a:lnTo>
                <a:lnTo>
                  <a:pt x="732281" y="822960"/>
                </a:lnTo>
                <a:lnTo>
                  <a:pt x="686561" y="822960"/>
                </a:lnTo>
                <a:lnTo>
                  <a:pt x="595121" y="914400"/>
                </a:lnTo>
                <a:lnTo>
                  <a:pt x="503681" y="914400"/>
                </a:lnTo>
                <a:lnTo>
                  <a:pt x="320801" y="1097280"/>
                </a:lnTo>
                <a:lnTo>
                  <a:pt x="274319" y="1143000"/>
                </a:lnTo>
                <a:lnTo>
                  <a:pt x="228599" y="1188720"/>
                </a:lnTo>
                <a:lnTo>
                  <a:pt x="228599" y="1280160"/>
                </a:lnTo>
                <a:lnTo>
                  <a:pt x="137159" y="1371600"/>
                </a:lnTo>
                <a:lnTo>
                  <a:pt x="91439" y="1371600"/>
                </a:lnTo>
                <a:lnTo>
                  <a:pt x="91439" y="1417320"/>
                </a:lnTo>
                <a:lnTo>
                  <a:pt x="45719" y="1463040"/>
                </a:lnTo>
                <a:lnTo>
                  <a:pt x="45719" y="1645158"/>
                </a:lnTo>
                <a:lnTo>
                  <a:pt x="0" y="1690878"/>
                </a:lnTo>
                <a:lnTo>
                  <a:pt x="0" y="1873758"/>
                </a:lnTo>
                <a:lnTo>
                  <a:pt x="45720" y="1919478"/>
                </a:lnTo>
                <a:lnTo>
                  <a:pt x="45720" y="2148078"/>
                </a:lnTo>
                <a:lnTo>
                  <a:pt x="91440" y="2193798"/>
                </a:lnTo>
                <a:lnTo>
                  <a:pt x="91440" y="2422398"/>
                </a:lnTo>
                <a:lnTo>
                  <a:pt x="137159" y="2468118"/>
                </a:lnTo>
                <a:lnTo>
                  <a:pt x="823722" y="2468118"/>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59" name="bk object 59"/>
          <p:cNvSpPr/>
          <p:nvPr/>
        </p:nvSpPr>
        <p:spPr>
          <a:xfrm>
            <a:off x="7552845" y="2955030"/>
            <a:ext cx="166947" cy="322729"/>
          </a:xfrm>
          <a:custGeom>
            <a:avLst/>
            <a:gdLst/>
            <a:ahLst/>
            <a:cxnLst/>
            <a:rect l="l" t="t" r="r" b="b"/>
            <a:pathLst>
              <a:path w="183642" h="365760">
                <a:moveTo>
                  <a:pt x="0" y="320039"/>
                </a:moveTo>
                <a:lnTo>
                  <a:pt x="45720" y="274319"/>
                </a:lnTo>
                <a:lnTo>
                  <a:pt x="45719" y="228599"/>
                </a:lnTo>
                <a:lnTo>
                  <a:pt x="91439" y="182879"/>
                </a:lnTo>
                <a:lnTo>
                  <a:pt x="91439" y="45719"/>
                </a:lnTo>
                <a:lnTo>
                  <a:pt x="137160" y="0"/>
                </a:lnTo>
                <a:lnTo>
                  <a:pt x="183642" y="45719"/>
                </a:lnTo>
                <a:lnTo>
                  <a:pt x="183642" y="274319"/>
                </a:lnTo>
                <a:lnTo>
                  <a:pt x="137160" y="320039"/>
                </a:lnTo>
                <a:lnTo>
                  <a:pt x="91440" y="365759"/>
                </a:lnTo>
                <a:lnTo>
                  <a:pt x="45720" y="365759"/>
                </a:lnTo>
                <a:lnTo>
                  <a:pt x="0" y="320039"/>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60" name="bk object 60"/>
          <p:cNvSpPr/>
          <p:nvPr/>
        </p:nvSpPr>
        <p:spPr>
          <a:xfrm>
            <a:off x="5846689" y="1785769"/>
            <a:ext cx="790401" cy="927847"/>
          </a:xfrm>
          <a:custGeom>
            <a:avLst/>
            <a:gdLst/>
            <a:ahLst/>
            <a:cxnLst/>
            <a:rect l="l" t="t" r="r" b="b"/>
            <a:pathLst>
              <a:path w="869442" h="1051560">
                <a:moveTo>
                  <a:pt x="686562" y="1051560"/>
                </a:moveTo>
                <a:lnTo>
                  <a:pt x="686562" y="914400"/>
                </a:lnTo>
                <a:lnTo>
                  <a:pt x="640842" y="868680"/>
                </a:lnTo>
                <a:lnTo>
                  <a:pt x="686562" y="822960"/>
                </a:lnTo>
                <a:lnTo>
                  <a:pt x="686562" y="685800"/>
                </a:lnTo>
                <a:lnTo>
                  <a:pt x="869442" y="502920"/>
                </a:lnTo>
                <a:lnTo>
                  <a:pt x="869441" y="411480"/>
                </a:lnTo>
                <a:lnTo>
                  <a:pt x="823722" y="411480"/>
                </a:lnTo>
                <a:lnTo>
                  <a:pt x="549402" y="137160"/>
                </a:lnTo>
                <a:lnTo>
                  <a:pt x="549402" y="45720"/>
                </a:lnTo>
                <a:lnTo>
                  <a:pt x="503681" y="0"/>
                </a:lnTo>
                <a:lnTo>
                  <a:pt x="411480" y="0"/>
                </a:lnTo>
                <a:lnTo>
                  <a:pt x="411480" y="137160"/>
                </a:lnTo>
                <a:lnTo>
                  <a:pt x="365759" y="182880"/>
                </a:lnTo>
                <a:lnTo>
                  <a:pt x="365759" y="365760"/>
                </a:lnTo>
                <a:lnTo>
                  <a:pt x="0" y="731520"/>
                </a:lnTo>
                <a:lnTo>
                  <a:pt x="45720" y="777240"/>
                </a:lnTo>
                <a:lnTo>
                  <a:pt x="45720" y="822960"/>
                </a:lnTo>
                <a:lnTo>
                  <a:pt x="137160" y="914400"/>
                </a:lnTo>
                <a:lnTo>
                  <a:pt x="320040" y="914400"/>
                </a:lnTo>
                <a:lnTo>
                  <a:pt x="365760" y="960120"/>
                </a:lnTo>
                <a:lnTo>
                  <a:pt x="503682" y="960120"/>
                </a:lnTo>
                <a:lnTo>
                  <a:pt x="595122" y="1051560"/>
                </a:lnTo>
                <a:lnTo>
                  <a:pt x="686562" y="105156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61" name="bk object 61"/>
          <p:cNvSpPr/>
          <p:nvPr/>
        </p:nvSpPr>
        <p:spPr>
          <a:xfrm>
            <a:off x="4139738" y="2148842"/>
            <a:ext cx="124691" cy="121024"/>
          </a:xfrm>
          <a:custGeom>
            <a:avLst/>
            <a:gdLst/>
            <a:ahLst/>
            <a:cxnLst/>
            <a:rect l="l" t="t" r="r" b="b"/>
            <a:pathLst>
              <a:path w="137160" h="137160">
                <a:moveTo>
                  <a:pt x="45720" y="91439"/>
                </a:moveTo>
                <a:lnTo>
                  <a:pt x="0" y="45719"/>
                </a:lnTo>
                <a:lnTo>
                  <a:pt x="45720" y="0"/>
                </a:lnTo>
                <a:lnTo>
                  <a:pt x="91440" y="0"/>
                </a:lnTo>
                <a:lnTo>
                  <a:pt x="137160" y="45719"/>
                </a:lnTo>
                <a:lnTo>
                  <a:pt x="137160" y="91439"/>
                </a:lnTo>
                <a:lnTo>
                  <a:pt x="91440" y="137159"/>
                </a:lnTo>
                <a:lnTo>
                  <a:pt x="45720" y="91439"/>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62" name="bk object 62"/>
          <p:cNvSpPr/>
          <p:nvPr/>
        </p:nvSpPr>
        <p:spPr>
          <a:xfrm>
            <a:off x="1559328" y="1866452"/>
            <a:ext cx="124691" cy="121024"/>
          </a:xfrm>
          <a:custGeom>
            <a:avLst/>
            <a:gdLst/>
            <a:ahLst/>
            <a:cxnLst/>
            <a:rect l="l" t="t" r="r" b="b"/>
            <a:pathLst>
              <a:path w="137160" h="137160">
                <a:moveTo>
                  <a:pt x="0" y="91439"/>
                </a:moveTo>
                <a:lnTo>
                  <a:pt x="91440" y="0"/>
                </a:lnTo>
                <a:lnTo>
                  <a:pt x="137160" y="45719"/>
                </a:lnTo>
                <a:lnTo>
                  <a:pt x="137160" y="91439"/>
                </a:lnTo>
                <a:lnTo>
                  <a:pt x="91440" y="137159"/>
                </a:lnTo>
                <a:lnTo>
                  <a:pt x="45720" y="137159"/>
                </a:lnTo>
                <a:lnTo>
                  <a:pt x="0" y="91439"/>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63" name="bk object 63"/>
          <p:cNvSpPr/>
          <p:nvPr/>
        </p:nvSpPr>
        <p:spPr>
          <a:xfrm>
            <a:off x="1808711" y="1745428"/>
            <a:ext cx="125384" cy="161365"/>
          </a:xfrm>
          <a:custGeom>
            <a:avLst/>
            <a:gdLst/>
            <a:ahLst/>
            <a:cxnLst/>
            <a:rect l="l" t="t" r="r" b="b"/>
            <a:pathLst>
              <a:path w="137922" h="182880">
                <a:moveTo>
                  <a:pt x="0" y="137160"/>
                </a:moveTo>
                <a:lnTo>
                  <a:pt x="45720" y="91440"/>
                </a:lnTo>
                <a:lnTo>
                  <a:pt x="45719" y="45720"/>
                </a:lnTo>
                <a:lnTo>
                  <a:pt x="91439" y="0"/>
                </a:lnTo>
                <a:lnTo>
                  <a:pt x="137922" y="45720"/>
                </a:lnTo>
                <a:lnTo>
                  <a:pt x="137922" y="137160"/>
                </a:lnTo>
                <a:lnTo>
                  <a:pt x="91440" y="182880"/>
                </a:lnTo>
                <a:lnTo>
                  <a:pt x="45720" y="182880"/>
                </a:lnTo>
                <a:lnTo>
                  <a:pt x="0" y="137160"/>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64" name="bk object 64"/>
          <p:cNvSpPr/>
          <p:nvPr/>
        </p:nvSpPr>
        <p:spPr>
          <a:xfrm>
            <a:off x="6220733" y="1221736"/>
            <a:ext cx="166947" cy="483421"/>
          </a:xfrm>
          <a:custGeom>
            <a:avLst/>
            <a:gdLst/>
            <a:ahLst/>
            <a:cxnLst/>
            <a:rect l="l" t="t" r="r" b="b"/>
            <a:pathLst>
              <a:path w="183642" h="547877">
                <a:moveTo>
                  <a:pt x="137922" y="547877"/>
                </a:moveTo>
                <a:lnTo>
                  <a:pt x="137922" y="319277"/>
                </a:lnTo>
                <a:lnTo>
                  <a:pt x="183642" y="273557"/>
                </a:lnTo>
                <a:lnTo>
                  <a:pt x="183642" y="45719"/>
                </a:lnTo>
                <a:lnTo>
                  <a:pt x="137922" y="0"/>
                </a:lnTo>
                <a:lnTo>
                  <a:pt x="92202" y="0"/>
                </a:lnTo>
                <a:lnTo>
                  <a:pt x="46482" y="45719"/>
                </a:lnTo>
                <a:lnTo>
                  <a:pt x="46482" y="273557"/>
                </a:lnTo>
                <a:lnTo>
                  <a:pt x="0" y="319277"/>
                </a:lnTo>
                <a:lnTo>
                  <a:pt x="0" y="547877"/>
                </a:lnTo>
                <a:lnTo>
                  <a:pt x="137922" y="547877"/>
                </a:lnTo>
              </a:path>
            </a:pathLst>
          </a:custGeom>
          <a:ln w="12928">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65" name="bk object 65"/>
          <p:cNvSpPr/>
          <p:nvPr/>
        </p:nvSpPr>
        <p:spPr>
          <a:xfrm>
            <a:off x="348" y="0"/>
            <a:ext cx="9143654" cy="0"/>
          </a:xfrm>
          <a:custGeom>
            <a:avLst/>
            <a:gdLst/>
            <a:ahLst/>
            <a:cxnLst/>
            <a:rect l="l" t="t" r="r" b="b"/>
            <a:pathLst>
              <a:path w="10058019">
                <a:moveTo>
                  <a:pt x="0" y="0"/>
                </a:moveTo>
                <a:lnTo>
                  <a:pt x="10058019" y="0"/>
                </a:lnTo>
              </a:path>
            </a:pathLst>
          </a:custGeom>
          <a:ln w="25095">
            <a:solidFill>
              <a:srgbClr val="FFFFFF"/>
            </a:solidFill>
          </a:ln>
        </p:spPr>
        <p:txBody>
          <a:bodyPr wrap="square" lIns="0" tIns="0" rIns="0" bIns="0" rtlCol="0">
            <a:noAutofit/>
          </a:bodyPr>
          <a:lstStyle/>
          <a:p>
            <a:pPr defTabSz="812738"/>
            <a:endParaRPr sz="1600" smtClean="0">
              <a:solidFill>
                <a:prstClr val="black"/>
              </a:solidFill>
            </a:endParaRPr>
          </a:p>
        </p:txBody>
      </p:sp>
      <p:sp>
        <p:nvSpPr>
          <p:cNvPr id="66" name="bk object 66"/>
          <p:cNvSpPr/>
          <p:nvPr/>
        </p:nvSpPr>
        <p:spPr>
          <a:xfrm>
            <a:off x="415636" y="4910233"/>
            <a:ext cx="897082" cy="1742739"/>
          </a:xfrm>
          <a:custGeom>
            <a:avLst/>
            <a:gdLst/>
            <a:ahLst/>
            <a:cxnLst/>
            <a:rect l="l" t="t" r="r" b="b"/>
            <a:pathLst>
              <a:path w="986790" h="1975103">
                <a:moveTo>
                  <a:pt x="0" y="0"/>
                </a:moveTo>
                <a:lnTo>
                  <a:pt x="0" y="1975104"/>
                </a:lnTo>
                <a:lnTo>
                  <a:pt x="986790" y="1975104"/>
                </a:lnTo>
                <a:lnTo>
                  <a:pt x="986790" y="0"/>
                </a:lnTo>
                <a:lnTo>
                  <a:pt x="0" y="0"/>
                </a:lnTo>
                <a:close/>
              </a:path>
            </a:pathLst>
          </a:custGeom>
          <a:solidFill>
            <a:srgbClr val="000000"/>
          </a:solidFill>
        </p:spPr>
        <p:txBody>
          <a:bodyPr wrap="square" lIns="0" tIns="0" rIns="0" bIns="0" rtlCol="0">
            <a:noAutofit/>
          </a:bodyPr>
          <a:lstStyle/>
          <a:p>
            <a:pPr defTabSz="812738"/>
            <a:endParaRPr sz="1600" smtClean="0">
              <a:solidFill>
                <a:prstClr val="black"/>
              </a:solidFill>
            </a:endParaRPr>
          </a:p>
        </p:txBody>
      </p:sp>
      <p:sp>
        <p:nvSpPr>
          <p:cNvPr id="67" name="bk object 67"/>
          <p:cNvSpPr/>
          <p:nvPr/>
        </p:nvSpPr>
        <p:spPr>
          <a:xfrm>
            <a:off x="532014" y="5232923"/>
            <a:ext cx="346364" cy="168088"/>
          </a:xfrm>
          <a:custGeom>
            <a:avLst/>
            <a:gdLst/>
            <a:ahLst/>
            <a:cxnLst/>
            <a:rect l="l" t="t" r="r" b="b"/>
            <a:pathLst>
              <a:path w="381000" h="190500">
                <a:moveTo>
                  <a:pt x="0" y="0"/>
                </a:moveTo>
                <a:lnTo>
                  <a:pt x="0" y="190500"/>
                </a:lnTo>
                <a:lnTo>
                  <a:pt x="381000" y="190500"/>
                </a:lnTo>
                <a:lnTo>
                  <a:pt x="381000" y="0"/>
                </a:lnTo>
                <a:lnTo>
                  <a:pt x="0" y="0"/>
                </a:lnTo>
                <a:close/>
              </a:path>
            </a:pathLst>
          </a:custGeom>
          <a:solidFill>
            <a:srgbClr val="006FFF"/>
          </a:solidFill>
        </p:spPr>
        <p:txBody>
          <a:bodyPr wrap="square" lIns="0" tIns="0" rIns="0" bIns="0" rtlCol="0">
            <a:noAutofit/>
          </a:bodyPr>
          <a:lstStyle/>
          <a:p>
            <a:pPr defTabSz="812738"/>
            <a:endParaRPr sz="1600" smtClean="0">
              <a:solidFill>
                <a:prstClr val="black"/>
              </a:solidFill>
            </a:endParaRPr>
          </a:p>
        </p:txBody>
      </p:sp>
      <p:sp>
        <p:nvSpPr>
          <p:cNvPr id="68" name="bk object 68"/>
          <p:cNvSpPr/>
          <p:nvPr/>
        </p:nvSpPr>
        <p:spPr>
          <a:xfrm>
            <a:off x="532014" y="5460922"/>
            <a:ext cx="346364" cy="167415"/>
          </a:xfrm>
          <a:custGeom>
            <a:avLst/>
            <a:gdLst/>
            <a:ahLst/>
            <a:cxnLst/>
            <a:rect l="l" t="t" r="r" b="b"/>
            <a:pathLst>
              <a:path w="381000" h="189737">
                <a:moveTo>
                  <a:pt x="0" y="0"/>
                </a:moveTo>
                <a:lnTo>
                  <a:pt x="0" y="189737"/>
                </a:lnTo>
                <a:lnTo>
                  <a:pt x="381000" y="189737"/>
                </a:lnTo>
                <a:lnTo>
                  <a:pt x="381000" y="0"/>
                </a:lnTo>
                <a:lnTo>
                  <a:pt x="0" y="0"/>
                </a:lnTo>
                <a:close/>
              </a:path>
            </a:pathLst>
          </a:custGeom>
          <a:solidFill>
            <a:srgbClr val="00FFC5"/>
          </a:solidFill>
        </p:spPr>
        <p:txBody>
          <a:bodyPr wrap="square" lIns="0" tIns="0" rIns="0" bIns="0" rtlCol="0">
            <a:noAutofit/>
          </a:bodyPr>
          <a:lstStyle/>
          <a:p>
            <a:pPr defTabSz="812738"/>
            <a:endParaRPr sz="1600" smtClean="0">
              <a:solidFill>
                <a:prstClr val="black"/>
              </a:solidFill>
            </a:endParaRPr>
          </a:p>
        </p:txBody>
      </p:sp>
      <p:sp>
        <p:nvSpPr>
          <p:cNvPr id="69" name="bk object 69"/>
          <p:cNvSpPr/>
          <p:nvPr/>
        </p:nvSpPr>
        <p:spPr>
          <a:xfrm>
            <a:off x="532014" y="5688106"/>
            <a:ext cx="346364" cy="168088"/>
          </a:xfrm>
          <a:custGeom>
            <a:avLst/>
            <a:gdLst/>
            <a:ahLst/>
            <a:cxnLst/>
            <a:rect l="l" t="t" r="r" b="b"/>
            <a:pathLst>
              <a:path w="381000" h="190500">
                <a:moveTo>
                  <a:pt x="0" y="0"/>
                </a:moveTo>
                <a:lnTo>
                  <a:pt x="0" y="190500"/>
                </a:lnTo>
                <a:lnTo>
                  <a:pt x="381000" y="190500"/>
                </a:lnTo>
                <a:lnTo>
                  <a:pt x="381000" y="0"/>
                </a:lnTo>
                <a:lnTo>
                  <a:pt x="0" y="0"/>
                </a:lnTo>
                <a:close/>
              </a:path>
            </a:pathLst>
          </a:custGeom>
          <a:solidFill>
            <a:srgbClr val="54FF00"/>
          </a:solidFill>
        </p:spPr>
        <p:txBody>
          <a:bodyPr wrap="square" lIns="0" tIns="0" rIns="0" bIns="0" rtlCol="0">
            <a:noAutofit/>
          </a:bodyPr>
          <a:lstStyle/>
          <a:p>
            <a:pPr defTabSz="812738"/>
            <a:endParaRPr sz="1600" smtClean="0">
              <a:solidFill>
                <a:prstClr val="black"/>
              </a:solidFill>
            </a:endParaRPr>
          </a:p>
        </p:txBody>
      </p:sp>
      <p:sp>
        <p:nvSpPr>
          <p:cNvPr id="70" name="bk object 70"/>
          <p:cNvSpPr/>
          <p:nvPr/>
        </p:nvSpPr>
        <p:spPr>
          <a:xfrm>
            <a:off x="532086" y="5916706"/>
            <a:ext cx="346363" cy="168088"/>
          </a:xfrm>
          <a:custGeom>
            <a:avLst/>
            <a:gdLst/>
            <a:ahLst/>
            <a:cxnLst/>
            <a:rect l="l" t="t" r="r" b="b"/>
            <a:pathLst>
              <a:path w="381000" h="190500">
                <a:moveTo>
                  <a:pt x="0" y="0"/>
                </a:moveTo>
                <a:lnTo>
                  <a:pt x="0" y="190500"/>
                </a:lnTo>
                <a:lnTo>
                  <a:pt x="380999" y="190500"/>
                </a:lnTo>
                <a:lnTo>
                  <a:pt x="380999" y="0"/>
                </a:lnTo>
                <a:lnTo>
                  <a:pt x="0" y="0"/>
                </a:lnTo>
                <a:close/>
              </a:path>
            </a:pathLst>
          </a:custGeom>
          <a:solidFill>
            <a:srgbClr val="FFFF00"/>
          </a:solidFill>
        </p:spPr>
        <p:txBody>
          <a:bodyPr wrap="square" lIns="0" tIns="0" rIns="0" bIns="0" rtlCol="0">
            <a:noAutofit/>
          </a:bodyPr>
          <a:lstStyle/>
          <a:p>
            <a:pPr defTabSz="812738"/>
            <a:endParaRPr sz="1600" smtClean="0">
              <a:solidFill>
                <a:prstClr val="black"/>
              </a:solidFill>
            </a:endParaRPr>
          </a:p>
        </p:txBody>
      </p:sp>
      <p:sp>
        <p:nvSpPr>
          <p:cNvPr id="2" name="Holder 2"/>
          <p:cNvSpPr>
            <a:spLocks noGrp="1"/>
          </p:cNvSpPr>
          <p:nvPr>
            <p:ph type="title"/>
          </p:nvPr>
        </p:nvSpPr>
        <p:spPr>
          <a:xfrm>
            <a:off x="457272" y="274391"/>
            <a:ext cx="8229599" cy="1097279"/>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457272" y="1577340"/>
            <a:ext cx="8229599" cy="452628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109032" y="6377940"/>
            <a:ext cx="2926079" cy="342900"/>
          </a:xfrm>
          <a:prstGeom prst="rect">
            <a:avLst/>
          </a:prstGeom>
        </p:spPr>
        <p:txBody>
          <a:bodyPr wrap="square" lIns="0" tIns="0" rIns="0" bIns="0">
            <a:noAutofit/>
          </a:bodyPr>
          <a:lstStyle>
            <a:lvl1pPr algn="ctr">
              <a:defRPr>
                <a:solidFill>
                  <a:schemeClr val="tx1">
                    <a:tint val="75000"/>
                  </a:schemeClr>
                </a:solidFill>
              </a:defRPr>
            </a:lvl1pPr>
          </a:lstStyle>
          <a:p>
            <a:pPr defTabSz="812738"/>
            <a:endParaRPr lang="en-US" sz="160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pPr defTabSz="812738"/>
            <a:fld id="{1D8BD707-D9CF-40AE-B4C6-C98DA3205C09}" type="datetimeFigureOut">
              <a:rPr lang="en-US" sz="1600" smtClean="0">
                <a:solidFill>
                  <a:prstClr val="black">
                    <a:tint val="75000"/>
                  </a:prstClr>
                </a:solidFill>
              </a:rPr>
              <a:pPr defTabSz="812738"/>
              <a:t>4/7/2013</a:t>
            </a:fld>
            <a:endParaRPr lang="en-US" sz="1600" smtClean="0">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pPr defTabSz="812738"/>
            <a:fld id="{B6F15528-21DE-4FAA-801E-634DDDAF4B2B}" type="slidenum">
              <a:rPr lang="en-US" sz="1600" smtClean="0">
                <a:solidFill>
                  <a:prstClr val="black">
                    <a:tint val="75000"/>
                  </a:prstClr>
                </a:solidFill>
              </a:rPr>
              <a:pPr defTabSz="812738"/>
              <a:t>‹#›</a:t>
            </a:fld>
            <a:endParaRPr lang="en-US" sz="160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8" r:id="rId1"/>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48" y="0"/>
            <a:ext cx="9143654" cy="6854638"/>
          </a:xfrm>
          <a:custGeom>
            <a:avLst/>
            <a:gdLst/>
            <a:ahLst/>
            <a:cxnLst/>
            <a:rect l="l" t="t" r="r" b="b"/>
            <a:pathLst>
              <a:path w="10058019" h="7768590">
                <a:moveTo>
                  <a:pt x="0" y="0"/>
                </a:moveTo>
                <a:lnTo>
                  <a:pt x="0" y="7768590"/>
                </a:lnTo>
                <a:lnTo>
                  <a:pt x="10058019" y="7768590"/>
                </a:lnTo>
                <a:lnTo>
                  <a:pt x="10058019" y="0"/>
                </a:lnTo>
                <a:lnTo>
                  <a:pt x="0" y="0"/>
                </a:lnTo>
              </a:path>
            </a:pathLst>
          </a:custGeom>
          <a:solidFill>
            <a:srgbClr val="000000"/>
          </a:solidFill>
        </p:spPr>
        <p:txBody>
          <a:bodyPr wrap="square" lIns="0" tIns="0" rIns="0" bIns="0" rtlCol="0">
            <a:noAutofit/>
          </a:bodyPr>
          <a:lstStyle/>
          <a:p>
            <a:pPr defTabSz="815408"/>
            <a:endParaRPr sz="1600" smtClean="0">
              <a:solidFill>
                <a:prstClr val="black"/>
              </a:solidFill>
            </a:endParaRPr>
          </a:p>
        </p:txBody>
      </p:sp>
      <p:sp>
        <p:nvSpPr>
          <p:cNvPr id="17" name="bk object 17"/>
          <p:cNvSpPr/>
          <p:nvPr/>
        </p:nvSpPr>
        <p:spPr>
          <a:xfrm>
            <a:off x="179921" y="1189401"/>
            <a:ext cx="8901077" cy="3760459"/>
          </a:xfrm>
          <a:prstGeom prst="rect">
            <a:avLst/>
          </a:prstGeom>
          <a:blipFill>
            <a:blip r:embed="rId3" cstate="print"/>
            <a:stretch>
              <a:fillRect/>
            </a:stretch>
          </a:blipFill>
        </p:spPr>
        <p:txBody>
          <a:bodyPr wrap="square" lIns="0" tIns="0" rIns="0" bIns="0" rtlCol="0">
            <a:noAutofit/>
          </a:bodyPr>
          <a:lstStyle/>
          <a:p>
            <a:pPr defTabSz="815408"/>
            <a:endParaRPr sz="1600" smtClean="0">
              <a:solidFill>
                <a:prstClr val="black"/>
              </a:solidFill>
            </a:endParaRPr>
          </a:p>
        </p:txBody>
      </p:sp>
      <p:sp>
        <p:nvSpPr>
          <p:cNvPr id="18" name="bk object 18"/>
          <p:cNvSpPr/>
          <p:nvPr/>
        </p:nvSpPr>
        <p:spPr>
          <a:xfrm>
            <a:off x="1684712" y="1906793"/>
            <a:ext cx="2402378" cy="830356"/>
          </a:xfrm>
          <a:custGeom>
            <a:avLst/>
            <a:gdLst/>
            <a:ahLst/>
            <a:cxnLst/>
            <a:rect l="l" t="t" r="r" b="b"/>
            <a:pathLst>
              <a:path w="2642616" h="941070">
                <a:moveTo>
                  <a:pt x="2642616" y="606551"/>
                </a:moveTo>
                <a:lnTo>
                  <a:pt x="2609088" y="628649"/>
                </a:lnTo>
                <a:lnTo>
                  <a:pt x="2590038" y="640079"/>
                </a:lnTo>
                <a:lnTo>
                  <a:pt x="2563368" y="665987"/>
                </a:lnTo>
                <a:lnTo>
                  <a:pt x="2539746" y="685799"/>
                </a:lnTo>
                <a:lnTo>
                  <a:pt x="2517648" y="697991"/>
                </a:lnTo>
                <a:lnTo>
                  <a:pt x="2471928" y="706373"/>
                </a:lnTo>
                <a:lnTo>
                  <a:pt x="2426208" y="690371"/>
                </a:lnTo>
                <a:lnTo>
                  <a:pt x="2419350" y="685799"/>
                </a:lnTo>
                <a:lnTo>
                  <a:pt x="2380488" y="671321"/>
                </a:lnTo>
                <a:lnTo>
                  <a:pt x="2334006" y="672845"/>
                </a:lnTo>
                <a:lnTo>
                  <a:pt x="2306574" y="685799"/>
                </a:lnTo>
                <a:lnTo>
                  <a:pt x="2288286" y="701801"/>
                </a:lnTo>
                <a:lnTo>
                  <a:pt x="2242566" y="727709"/>
                </a:lnTo>
                <a:lnTo>
                  <a:pt x="2225040" y="731519"/>
                </a:lnTo>
                <a:lnTo>
                  <a:pt x="2196846" y="739139"/>
                </a:lnTo>
                <a:lnTo>
                  <a:pt x="2186178" y="731519"/>
                </a:lnTo>
                <a:lnTo>
                  <a:pt x="2151126" y="693419"/>
                </a:lnTo>
                <a:lnTo>
                  <a:pt x="2105406" y="692657"/>
                </a:lnTo>
                <a:lnTo>
                  <a:pt x="2059686" y="691133"/>
                </a:lnTo>
                <a:lnTo>
                  <a:pt x="2013966" y="717804"/>
                </a:lnTo>
                <a:lnTo>
                  <a:pt x="1968246" y="713232"/>
                </a:lnTo>
                <a:lnTo>
                  <a:pt x="1922526" y="716279"/>
                </a:lnTo>
                <a:lnTo>
                  <a:pt x="1876806" y="712469"/>
                </a:lnTo>
                <a:lnTo>
                  <a:pt x="1830324" y="723899"/>
                </a:lnTo>
                <a:lnTo>
                  <a:pt x="1792224" y="685799"/>
                </a:lnTo>
                <a:lnTo>
                  <a:pt x="1784604" y="685799"/>
                </a:lnTo>
                <a:lnTo>
                  <a:pt x="1738884" y="685038"/>
                </a:lnTo>
                <a:lnTo>
                  <a:pt x="1693164" y="643127"/>
                </a:lnTo>
                <a:lnTo>
                  <a:pt x="1689354" y="640080"/>
                </a:lnTo>
                <a:lnTo>
                  <a:pt x="1647444" y="617219"/>
                </a:lnTo>
                <a:lnTo>
                  <a:pt x="1601724" y="610361"/>
                </a:lnTo>
                <a:lnTo>
                  <a:pt x="1556004" y="617982"/>
                </a:lnTo>
                <a:lnTo>
                  <a:pt x="1510284" y="637032"/>
                </a:lnTo>
                <a:lnTo>
                  <a:pt x="1505712" y="640080"/>
                </a:lnTo>
                <a:lnTo>
                  <a:pt x="1506474" y="685800"/>
                </a:lnTo>
                <a:lnTo>
                  <a:pt x="1501902" y="731519"/>
                </a:lnTo>
                <a:lnTo>
                  <a:pt x="1464564" y="774954"/>
                </a:lnTo>
                <a:lnTo>
                  <a:pt x="1454658" y="777240"/>
                </a:lnTo>
                <a:lnTo>
                  <a:pt x="1418844" y="807719"/>
                </a:lnTo>
                <a:lnTo>
                  <a:pt x="1373124" y="782574"/>
                </a:lnTo>
                <a:lnTo>
                  <a:pt x="1369314" y="777240"/>
                </a:lnTo>
                <a:lnTo>
                  <a:pt x="1327404" y="765810"/>
                </a:lnTo>
                <a:lnTo>
                  <a:pt x="1295400" y="731519"/>
                </a:lnTo>
                <a:lnTo>
                  <a:pt x="1290066" y="685800"/>
                </a:lnTo>
                <a:lnTo>
                  <a:pt x="1283208" y="640080"/>
                </a:lnTo>
                <a:lnTo>
                  <a:pt x="1280922" y="633222"/>
                </a:lnTo>
                <a:lnTo>
                  <a:pt x="1235202" y="595883"/>
                </a:lnTo>
                <a:lnTo>
                  <a:pt x="1208532" y="640080"/>
                </a:lnTo>
                <a:lnTo>
                  <a:pt x="1189482" y="661416"/>
                </a:lnTo>
                <a:lnTo>
                  <a:pt x="1187196" y="685800"/>
                </a:lnTo>
                <a:lnTo>
                  <a:pt x="1143762" y="729996"/>
                </a:lnTo>
                <a:lnTo>
                  <a:pt x="1141476" y="731519"/>
                </a:lnTo>
                <a:lnTo>
                  <a:pt x="1098042" y="775716"/>
                </a:lnTo>
                <a:lnTo>
                  <a:pt x="1052322" y="775716"/>
                </a:lnTo>
                <a:lnTo>
                  <a:pt x="1006602" y="774954"/>
                </a:lnTo>
                <a:lnTo>
                  <a:pt x="962406" y="731520"/>
                </a:lnTo>
                <a:lnTo>
                  <a:pt x="960882" y="685800"/>
                </a:lnTo>
                <a:lnTo>
                  <a:pt x="960882" y="640080"/>
                </a:lnTo>
                <a:lnTo>
                  <a:pt x="1006602" y="594360"/>
                </a:lnTo>
                <a:lnTo>
                  <a:pt x="960882" y="589788"/>
                </a:lnTo>
                <a:lnTo>
                  <a:pt x="915162" y="590550"/>
                </a:lnTo>
                <a:lnTo>
                  <a:pt x="869442" y="590550"/>
                </a:lnTo>
                <a:lnTo>
                  <a:pt x="867918" y="594360"/>
                </a:lnTo>
                <a:lnTo>
                  <a:pt x="869442" y="632460"/>
                </a:lnTo>
                <a:lnTo>
                  <a:pt x="871728" y="640080"/>
                </a:lnTo>
                <a:lnTo>
                  <a:pt x="915162" y="672084"/>
                </a:lnTo>
                <a:lnTo>
                  <a:pt x="919734" y="685800"/>
                </a:lnTo>
                <a:lnTo>
                  <a:pt x="915162" y="696468"/>
                </a:lnTo>
                <a:lnTo>
                  <a:pt x="887730" y="731520"/>
                </a:lnTo>
                <a:lnTo>
                  <a:pt x="869442" y="771906"/>
                </a:lnTo>
                <a:lnTo>
                  <a:pt x="858774" y="731520"/>
                </a:lnTo>
                <a:lnTo>
                  <a:pt x="823722" y="687324"/>
                </a:lnTo>
                <a:lnTo>
                  <a:pt x="819150" y="685800"/>
                </a:lnTo>
                <a:lnTo>
                  <a:pt x="777240" y="670560"/>
                </a:lnTo>
                <a:lnTo>
                  <a:pt x="731520" y="653034"/>
                </a:lnTo>
                <a:lnTo>
                  <a:pt x="685800" y="649224"/>
                </a:lnTo>
                <a:lnTo>
                  <a:pt x="640080" y="643890"/>
                </a:lnTo>
                <a:lnTo>
                  <a:pt x="594360" y="641604"/>
                </a:lnTo>
                <a:lnTo>
                  <a:pt x="548640" y="668274"/>
                </a:lnTo>
                <a:lnTo>
                  <a:pt x="521970" y="685800"/>
                </a:lnTo>
                <a:lnTo>
                  <a:pt x="548640" y="731520"/>
                </a:lnTo>
                <a:lnTo>
                  <a:pt x="548640" y="732282"/>
                </a:lnTo>
                <a:lnTo>
                  <a:pt x="594360" y="748284"/>
                </a:lnTo>
                <a:lnTo>
                  <a:pt x="640080" y="753618"/>
                </a:lnTo>
                <a:lnTo>
                  <a:pt x="685800" y="769620"/>
                </a:lnTo>
                <a:lnTo>
                  <a:pt x="691896" y="777240"/>
                </a:lnTo>
                <a:lnTo>
                  <a:pt x="731520" y="806196"/>
                </a:lnTo>
                <a:lnTo>
                  <a:pt x="748284" y="822960"/>
                </a:lnTo>
                <a:lnTo>
                  <a:pt x="751332" y="868680"/>
                </a:lnTo>
                <a:lnTo>
                  <a:pt x="731520" y="890016"/>
                </a:lnTo>
                <a:lnTo>
                  <a:pt x="710184" y="914400"/>
                </a:lnTo>
                <a:lnTo>
                  <a:pt x="685800" y="941069"/>
                </a:lnTo>
                <a:lnTo>
                  <a:pt x="640080" y="938784"/>
                </a:lnTo>
                <a:lnTo>
                  <a:pt x="600456" y="914400"/>
                </a:lnTo>
                <a:lnTo>
                  <a:pt x="594360" y="906018"/>
                </a:lnTo>
                <a:lnTo>
                  <a:pt x="548640" y="901446"/>
                </a:lnTo>
                <a:lnTo>
                  <a:pt x="502920" y="901446"/>
                </a:lnTo>
                <a:lnTo>
                  <a:pt x="483108" y="914400"/>
                </a:lnTo>
                <a:lnTo>
                  <a:pt x="457200" y="925830"/>
                </a:lnTo>
                <a:lnTo>
                  <a:pt x="448818" y="914400"/>
                </a:lnTo>
                <a:lnTo>
                  <a:pt x="411480" y="889254"/>
                </a:lnTo>
                <a:lnTo>
                  <a:pt x="384048" y="868680"/>
                </a:lnTo>
                <a:lnTo>
                  <a:pt x="365760" y="854202"/>
                </a:lnTo>
                <a:lnTo>
                  <a:pt x="320040" y="859536"/>
                </a:lnTo>
                <a:lnTo>
                  <a:pt x="274320" y="842010"/>
                </a:lnTo>
                <a:lnTo>
                  <a:pt x="227838" y="829056"/>
                </a:lnTo>
                <a:lnTo>
                  <a:pt x="212598" y="822960"/>
                </a:lnTo>
                <a:lnTo>
                  <a:pt x="182118" y="777240"/>
                </a:lnTo>
                <a:lnTo>
                  <a:pt x="183642" y="731520"/>
                </a:lnTo>
                <a:lnTo>
                  <a:pt x="204978" y="685800"/>
                </a:lnTo>
                <a:lnTo>
                  <a:pt x="223266" y="640080"/>
                </a:lnTo>
                <a:lnTo>
                  <a:pt x="227838" y="627126"/>
                </a:lnTo>
                <a:lnTo>
                  <a:pt x="236220" y="594360"/>
                </a:lnTo>
                <a:lnTo>
                  <a:pt x="233934" y="548640"/>
                </a:lnTo>
                <a:lnTo>
                  <a:pt x="227838" y="505968"/>
                </a:lnTo>
                <a:lnTo>
                  <a:pt x="226314" y="502920"/>
                </a:lnTo>
                <a:lnTo>
                  <a:pt x="194310" y="411480"/>
                </a:lnTo>
                <a:lnTo>
                  <a:pt x="182118" y="371856"/>
                </a:lnTo>
                <a:lnTo>
                  <a:pt x="177546" y="365760"/>
                </a:lnTo>
                <a:lnTo>
                  <a:pt x="181356" y="320040"/>
                </a:lnTo>
                <a:lnTo>
                  <a:pt x="182118" y="313182"/>
                </a:lnTo>
                <a:lnTo>
                  <a:pt x="186690" y="274320"/>
                </a:lnTo>
                <a:lnTo>
                  <a:pt x="182118" y="274320"/>
                </a:lnTo>
                <a:lnTo>
                  <a:pt x="136398" y="273558"/>
                </a:lnTo>
                <a:lnTo>
                  <a:pt x="90678" y="270510"/>
                </a:lnTo>
                <a:lnTo>
                  <a:pt x="45720" y="228600"/>
                </a:lnTo>
                <a:lnTo>
                  <a:pt x="0" y="182880"/>
                </a:lnTo>
                <a:lnTo>
                  <a:pt x="3048" y="137160"/>
                </a:lnTo>
                <a:lnTo>
                  <a:pt x="8382" y="91440"/>
                </a:lnTo>
                <a:lnTo>
                  <a:pt x="44958" y="57150"/>
                </a:lnTo>
                <a:lnTo>
                  <a:pt x="65532" y="45720"/>
                </a:lnTo>
                <a:lnTo>
                  <a:pt x="90678" y="28956"/>
                </a:lnTo>
                <a:lnTo>
                  <a:pt x="136398" y="12192"/>
                </a:lnTo>
                <a:lnTo>
                  <a:pt x="182118" y="6858"/>
                </a:lnTo>
                <a:lnTo>
                  <a:pt x="208026"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19" name="bk object 19"/>
          <p:cNvSpPr/>
          <p:nvPr/>
        </p:nvSpPr>
        <p:spPr>
          <a:xfrm>
            <a:off x="1767151" y="1627808"/>
            <a:ext cx="101830" cy="139849"/>
          </a:xfrm>
          <a:custGeom>
            <a:avLst/>
            <a:gdLst/>
            <a:ahLst/>
            <a:cxnLst/>
            <a:rect l="l" t="t" r="r" b="b"/>
            <a:pathLst>
              <a:path w="112013" h="158496">
                <a:moveTo>
                  <a:pt x="112013" y="158496"/>
                </a:moveTo>
                <a:lnTo>
                  <a:pt x="95249" y="133350"/>
                </a:lnTo>
                <a:lnTo>
                  <a:pt x="91439" y="93726"/>
                </a:lnTo>
                <a:lnTo>
                  <a:pt x="87629" y="87630"/>
                </a:lnTo>
                <a:lnTo>
                  <a:pt x="52577" y="41910"/>
                </a:lnTo>
                <a:lnTo>
                  <a:pt x="45719" y="13716"/>
                </a:lnTo>
                <a:lnTo>
                  <a:pt x="0"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0" name="bk object 20"/>
          <p:cNvSpPr/>
          <p:nvPr/>
        </p:nvSpPr>
        <p:spPr>
          <a:xfrm>
            <a:off x="2638597" y="2712983"/>
            <a:ext cx="2771" cy="2689"/>
          </a:xfrm>
          <a:custGeom>
            <a:avLst/>
            <a:gdLst/>
            <a:ahLst/>
            <a:cxnLst/>
            <a:rect l="l" t="t" r="r" b="b"/>
            <a:pathLst>
              <a:path w="3048" h="3048">
                <a:moveTo>
                  <a:pt x="0" y="762"/>
                </a:moveTo>
                <a:lnTo>
                  <a:pt x="3048" y="0"/>
                </a:lnTo>
                <a:lnTo>
                  <a:pt x="3048" y="3048"/>
                </a:lnTo>
                <a:lnTo>
                  <a:pt x="0" y="762"/>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1" name="bk object 21"/>
          <p:cNvSpPr/>
          <p:nvPr/>
        </p:nvSpPr>
        <p:spPr>
          <a:xfrm>
            <a:off x="4204168" y="2511911"/>
            <a:ext cx="96981" cy="201706"/>
          </a:xfrm>
          <a:custGeom>
            <a:avLst/>
            <a:gdLst/>
            <a:ahLst/>
            <a:cxnLst/>
            <a:rect l="l" t="t" r="r" b="b"/>
            <a:pathLst>
              <a:path w="106679" h="228600">
                <a:moveTo>
                  <a:pt x="106679" y="0"/>
                </a:moveTo>
                <a:lnTo>
                  <a:pt x="100583" y="45720"/>
                </a:lnTo>
                <a:lnTo>
                  <a:pt x="66293" y="76200"/>
                </a:lnTo>
                <a:lnTo>
                  <a:pt x="47243" y="91440"/>
                </a:lnTo>
                <a:lnTo>
                  <a:pt x="41909" y="137160"/>
                </a:lnTo>
                <a:lnTo>
                  <a:pt x="20573" y="170688"/>
                </a:lnTo>
                <a:lnTo>
                  <a:pt x="15239" y="182880"/>
                </a:lnTo>
                <a:lnTo>
                  <a:pt x="0" y="22860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2" name="bk object 22"/>
          <p:cNvSpPr/>
          <p:nvPr/>
        </p:nvSpPr>
        <p:spPr>
          <a:xfrm>
            <a:off x="5971353" y="2310248"/>
            <a:ext cx="182879" cy="282387"/>
          </a:xfrm>
          <a:custGeom>
            <a:avLst/>
            <a:gdLst/>
            <a:ahLst/>
            <a:cxnLst/>
            <a:rect l="l" t="t" r="r" b="b"/>
            <a:pathLst>
              <a:path w="201167" h="320039">
                <a:moveTo>
                  <a:pt x="62483" y="320039"/>
                </a:moveTo>
                <a:lnTo>
                  <a:pt x="63245" y="274319"/>
                </a:lnTo>
                <a:lnTo>
                  <a:pt x="76199" y="228599"/>
                </a:lnTo>
                <a:lnTo>
                  <a:pt x="79247" y="182879"/>
                </a:lnTo>
                <a:lnTo>
                  <a:pt x="91439" y="169925"/>
                </a:lnTo>
                <a:lnTo>
                  <a:pt x="137159" y="171449"/>
                </a:lnTo>
                <a:lnTo>
                  <a:pt x="182879" y="155447"/>
                </a:lnTo>
                <a:lnTo>
                  <a:pt x="201167" y="137159"/>
                </a:lnTo>
                <a:lnTo>
                  <a:pt x="187451" y="91439"/>
                </a:lnTo>
                <a:lnTo>
                  <a:pt x="182879" y="89153"/>
                </a:lnTo>
                <a:lnTo>
                  <a:pt x="172211" y="91439"/>
                </a:lnTo>
                <a:lnTo>
                  <a:pt x="137159" y="102107"/>
                </a:lnTo>
                <a:lnTo>
                  <a:pt x="122681" y="91439"/>
                </a:lnTo>
                <a:lnTo>
                  <a:pt x="91439" y="67817"/>
                </a:lnTo>
                <a:lnTo>
                  <a:pt x="54863" y="45719"/>
                </a:lnTo>
                <a:lnTo>
                  <a:pt x="45719" y="38861"/>
                </a:lnTo>
                <a:lnTo>
                  <a:pt x="0" y="761"/>
                </a:lnTo>
                <a:lnTo>
                  <a:pt x="0"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3" name="bk object 23"/>
          <p:cNvSpPr/>
          <p:nvPr/>
        </p:nvSpPr>
        <p:spPr>
          <a:xfrm>
            <a:off x="6601691" y="2148842"/>
            <a:ext cx="35328" cy="32944"/>
          </a:xfrm>
          <a:custGeom>
            <a:avLst/>
            <a:gdLst/>
            <a:ahLst/>
            <a:cxnLst/>
            <a:rect l="l" t="t" r="r" b="b"/>
            <a:pathLst>
              <a:path w="38861" h="37337">
                <a:moveTo>
                  <a:pt x="38861" y="37337"/>
                </a:moveTo>
                <a:lnTo>
                  <a:pt x="0"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4" name="bk object 24"/>
          <p:cNvSpPr/>
          <p:nvPr/>
        </p:nvSpPr>
        <p:spPr>
          <a:xfrm>
            <a:off x="6109854" y="2104467"/>
            <a:ext cx="439882" cy="74631"/>
          </a:xfrm>
          <a:custGeom>
            <a:avLst/>
            <a:gdLst/>
            <a:ahLst/>
            <a:cxnLst/>
            <a:rect l="l" t="t" r="r" b="b"/>
            <a:pathLst>
              <a:path w="483870" h="84582">
                <a:moveTo>
                  <a:pt x="483870" y="0"/>
                </a:moveTo>
                <a:lnTo>
                  <a:pt x="480060" y="4572"/>
                </a:lnTo>
                <a:lnTo>
                  <a:pt x="442722" y="41148"/>
                </a:lnTo>
                <a:lnTo>
                  <a:pt x="424434" y="50292"/>
                </a:lnTo>
                <a:lnTo>
                  <a:pt x="397002" y="73152"/>
                </a:lnTo>
                <a:lnTo>
                  <a:pt x="351282" y="70104"/>
                </a:lnTo>
                <a:lnTo>
                  <a:pt x="305562" y="59436"/>
                </a:lnTo>
                <a:lnTo>
                  <a:pt x="267462" y="50292"/>
                </a:lnTo>
                <a:lnTo>
                  <a:pt x="259842" y="46482"/>
                </a:lnTo>
                <a:lnTo>
                  <a:pt x="214122" y="44196"/>
                </a:lnTo>
                <a:lnTo>
                  <a:pt x="168402" y="38100"/>
                </a:lnTo>
                <a:lnTo>
                  <a:pt x="121920" y="38862"/>
                </a:lnTo>
                <a:lnTo>
                  <a:pt x="105156" y="50292"/>
                </a:lnTo>
                <a:lnTo>
                  <a:pt x="76200" y="70104"/>
                </a:lnTo>
                <a:lnTo>
                  <a:pt x="30480" y="84582"/>
                </a:lnTo>
                <a:lnTo>
                  <a:pt x="0" y="80772"/>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5" name="bk object 25"/>
          <p:cNvSpPr/>
          <p:nvPr/>
        </p:nvSpPr>
        <p:spPr>
          <a:xfrm>
            <a:off x="6089078" y="2195909"/>
            <a:ext cx="362989" cy="334159"/>
          </a:xfrm>
          <a:custGeom>
            <a:avLst/>
            <a:gdLst/>
            <a:ahLst/>
            <a:cxnLst/>
            <a:rect l="l" t="t" r="r" b="b"/>
            <a:pathLst>
              <a:path w="399288" h="378713">
                <a:moveTo>
                  <a:pt x="0" y="0"/>
                </a:moveTo>
                <a:lnTo>
                  <a:pt x="7620" y="1523"/>
                </a:lnTo>
                <a:lnTo>
                  <a:pt x="53340" y="4571"/>
                </a:lnTo>
                <a:lnTo>
                  <a:pt x="64008" y="38099"/>
                </a:lnTo>
                <a:lnTo>
                  <a:pt x="72390" y="83820"/>
                </a:lnTo>
                <a:lnTo>
                  <a:pt x="82296" y="129539"/>
                </a:lnTo>
                <a:lnTo>
                  <a:pt x="99060" y="155448"/>
                </a:lnTo>
                <a:lnTo>
                  <a:pt x="144018" y="129539"/>
                </a:lnTo>
                <a:lnTo>
                  <a:pt x="159258" y="129539"/>
                </a:lnTo>
                <a:lnTo>
                  <a:pt x="191262" y="134111"/>
                </a:lnTo>
                <a:lnTo>
                  <a:pt x="218694" y="175260"/>
                </a:lnTo>
                <a:lnTo>
                  <a:pt x="236982" y="179831"/>
                </a:lnTo>
                <a:lnTo>
                  <a:pt x="282702" y="184403"/>
                </a:lnTo>
                <a:lnTo>
                  <a:pt x="328422" y="220218"/>
                </a:lnTo>
                <a:lnTo>
                  <a:pt x="328422" y="220979"/>
                </a:lnTo>
                <a:lnTo>
                  <a:pt x="374142" y="258317"/>
                </a:lnTo>
                <a:lnTo>
                  <a:pt x="380238" y="266699"/>
                </a:lnTo>
                <a:lnTo>
                  <a:pt x="374142" y="278129"/>
                </a:lnTo>
                <a:lnTo>
                  <a:pt x="358140" y="312420"/>
                </a:lnTo>
                <a:lnTo>
                  <a:pt x="374142" y="338327"/>
                </a:lnTo>
                <a:lnTo>
                  <a:pt x="384810" y="358139"/>
                </a:lnTo>
                <a:lnTo>
                  <a:pt x="399288" y="378713"/>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6" name="bk object 26"/>
          <p:cNvSpPr/>
          <p:nvPr/>
        </p:nvSpPr>
        <p:spPr>
          <a:xfrm>
            <a:off x="3556467" y="2431266"/>
            <a:ext cx="2771" cy="2017"/>
          </a:xfrm>
          <a:custGeom>
            <a:avLst/>
            <a:gdLst/>
            <a:ahLst/>
            <a:cxnLst/>
            <a:rect l="l" t="t" r="r" b="b"/>
            <a:pathLst>
              <a:path w="3048" h="2286">
                <a:moveTo>
                  <a:pt x="3048" y="0"/>
                </a:moveTo>
                <a:lnTo>
                  <a:pt x="0" y="0"/>
                </a:lnTo>
                <a:lnTo>
                  <a:pt x="762" y="2286"/>
                </a:lnTo>
                <a:lnTo>
                  <a:pt x="3048"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7" name="bk object 27"/>
          <p:cNvSpPr/>
          <p:nvPr/>
        </p:nvSpPr>
        <p:spPr>
          <a:xfrm>
            <a:off x="4243685" y="2410423"/>
            <a:ext cx="75507" cy="20843"/>
          </a:xfrm>
          <a:custGeom>
            <a:avLst/>
            <a:gdLst/>
            <a:ahLst/>
            <a:cxnLst/>
            <a:rect l="l" t="t" r="r" b="b"/>
            <a:pathLst>
              <a:path w="83058" h="23622">
                <a:moveTo>
                  <a:pt x="0" y="23622"/>
                </a:moveTo>
                <a:lnTo>
                  <a:pt x="22860" y="19812"/>
                </a:lnTo>
                <a:lnTo>
                  <a:pt x="68580" y="0"/>
                </a:lnTo>
                <a:lnTo>
                  <a:pt x="83058" y="9144"/>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8" name="bk object 28"/>
          <p:cNvSpPr/>
          <p:nvPr/>
        </p:nvSpPr>
        <p:spPr>
          <a:xfrm>
            <a:off x="4792980" y="1866452"/>
            <a:ext cx="20782" cy="12101"/>
          </a:xfrm>
          <a:custGeom>
            <a:avLst/>
            <a:gdLst/>
            <a:ahLst/>
            <a:cxnLst/>
            <a:rect l="l" t="t" r="r" b="b"/>
            <a:pathLst>
              <a:path w="22860" h="13715">
                <a:moveTo>
                  <a:pt x="22860" y="0"/>
                </a:moveTo>
                <a:lnTo>
                  <a:pt x="14478" y="11430"/>
                </a:lnTo>
                <a:lnTo>
                  <a:pt x="0" y="13716"/>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29" name="bk object 29"/>
          <p:cNvSpPr/>
          <p:nvPr/>
        </p:nvSpPr>
        <p:spPr>
          <a:xfrm>
            <a:off x="4569229" y="1921627"/>
            <a:ext cx="181494" cy="201033"/>
          </a:xfrm>
          <a:custGeom>
            <a:avLst/>
            <a:gdLst/>
            <a:ahLst/>
            <a:cxnLst/>
            <a:rect l="l" t="t" r="r" b="b"/>
            <a:pathLst>
              <a:path w="199643" h="227837">
                <a:moveTo>
                  <a:pt x="151637" y="0"/>
                </a:moveTo>
                <a:lnTo>
                  <a:pt x="168401" y="14478"/>
                </a:lnTo>
                <a:lnTo>
                  <a:pt x="193547" y="28956"/>
                </a:lnTo>
                <a:lnTo>
                  <a:pt x="192785" y="74676"/>
                </a:lnTo>
                <a:lnTo>
                  <a:pt x="199644" y="120396"/>
                </a:lnTo>
                <a:lnTo>
                  <a:pt x="182879" y="166116"/>
                </a:lnTo>
                <a:lnTo>
                  <a:pt x="168401" y="184404"/>
                </a:lnTo>
                <a:lnTo>
                  <a:pt x="122681" y="196596"/>
                </a:lnTo>
                <a:lnTo>
                  <a:pt x="103631" y="211836"/>
                </a:lnTo>
                <a:lnTo>
                  <a:pt x="76961" y="227838"/>
                </a:lnTo>
                <a:lnTo>
                  <a:pt x="59435" y="211836"/>
                </a:lnTo>
                <a:lnTo>
                  <a:pt x="31241" y="204978"/>
                </a:lnTo>
                <a:lnTo>
                  <a:pt x="3047" y="166116"/>
                </a:lnTo>
                <a:lnTo>
                  <a:pt x="0" y="151638"/>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0" name="bk object 30"/>
          <p:cNvSpPr/>
          <p:nvPr/>
        </p:nvSpPr>
        <p:spPr>
          <a:xfrm>
            <a:off x="4254042" y="2108499"/>
            <a:ext cx="29786" cy="71942"/>
          </a:xfrm>
          <a:custGeom>
            <a:avLst/>
            <a:gdLst/>
            <a:ahLst/>
            <a:cxnLst/>
            <a:rect l="l" t="t" r="r" b="b"/>
            <a:pathLst>
              <a:path w="32765" h="81534">
                <a:moveTo>
                  <a:pt x="32765" y="0"/>
                </a:moveTo>
                <a:lnTo>
                  <a:pt x="11429" y="20574"/>
                </a:lnTo>
                <a:lnTo>
                  <a:pt x="0" y="45720"/>
                </a:lnTo>
                <a:lnTo>
                  <a:pt x="761" y="81534"/>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1" name="bk object 31"/>
          <p:cNvSpPr/>
          <p:nvPr/>
        </p:nvSpPr>
        <p:spPr>
          <a:xfrm>
            <a:off x="4181306" y="2269862"/>
            <a:ext cx="40871" cy="123041"/>
          </a:xfrm>
          <a:custGeom>
            <a:avLst/>
            <a:gdLst/>
            <a:ahLst/>
            <a:cxnLst/>
            <a:rect l="l" t="t" r="r" b="b"/>
            <a:pathLst>
              <a:path w="44958" h="139446">
                <a:moveTo>
                  <a:pt x="44958" y="0"/>
                </a:moveTo>
                <a:lnTo>
                  <a:pt x="40386" y="45720"/>
                </a:lnTo>
                <a:lnTo>
                  <a:pt x="31242" y="91440"/>
                </a:lnTo>
                <a:lnTo>
                  <a:pt x="1524" y="137160"/>
                </a:lnTo>
                <a:lnTo>
                  <a:pt x="0" y="139446"/>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2" name="bk object 32"/>
          <p:cNvSpPr/>
          <p:nvPr/>
        </p:nvSpPr>
        <p:spPr>
          <a:xfrm>
            <a:off x="3514936" y="2390887"/>
            <a:ext cx="1385" cy="672"/>
          </a:xfrm>
          <a:custGeom>
            <a:avLst/>
            <a:gdLst/>
            <a:ahLst/>
            <a:cxnLst/>
            <a:rect l="l" t="t" r="r" b="b"/>
            <a:pathLst>
              <a:path w="1524" h="762">
                <a:moveTo>
                  <a:pt x="1524" y="0"/>
                </a:moveTo>
                <a:lnTo>
                  <a:pt x="0" y="0"/>
                </a:lnTo>
                <a:lnTo>
                  <a:pt x="762" y="762"/>
                </a:lnTo>
                <a:lnTo>
                  <a:pt x="1524"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3" name="bk object 33"/>
          <p:cNvSpPr/>
          <p:nvPr/>
        </p:nvSpPr>
        <p:spPr>
          <a:xfrm>
            <a:off x="4118994" y="2388869"/>
            <a:ext cx="56111" cy="22188"/>
          </a:xfrm>
          <a:custGeom>
            <a:avLst/>
            <a:gdLst/>
            <a:ahLst/>
            <a:cxnLst/>
            <a:rect l="l" t="t" r="r" b="b"/>
            <a:pathLst>
              <a:path w="61722" h="25146">
                <a:moveTo>
                  <a:pt x="61722" y="2286"/>
                </a:moveTo>
                <a:lnTo>
                  <a:pt x="22860" y="0"/>
                </a:lnTo>
                <a:lnTo>
                  <a:pt x="16764" y="2286"/>
                </a:lnTo>
                <a:lnTo>
                  <a:pt x="0" y="25146"/>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4" name="bk object 34"/>
          <p:cNvSpPr/>
          <p:nvPr/>
        </p:nvSpPr>
        <p:spPr>
          <a:xfrm>
            <a:off x="2432902" y="2223471"/>
            <a:ext cx="7619" cy="6051"/>
          </a:xfrm>
          <a:custGeom>
            <a:avLst/>
            <a:gdLst/>
            <a:ahLst/>
            <a:cxnLst/>
            <a:rect l="l" t="t" r="r" b="b"/>
            <a:pathLst>
              <a:path w="8381" h="6858">
                <a:moveTo>
                  <a:pt x="8381" y="6858"/>
                </a:moveTo>
                <a:lnTo>
                  <a:pt x="761" y="0"/>
                </a:lnTo>
                <a:lnTo>
                  <a:pt x="0" y="6858"/>
                </a:lnTo>
                <a:lnTo>
                  <a:pt x="8381" y="6858"/>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5" name="bk object 35"/>
          <p:cNvSpPr/>
          <p:nvPr/>
        </p:nvSpPr>
        <p:spPr>
          <a:xfrm>
            <a:off x="2349076" y="2018410"/>
            <a:ext cx="349827" cy="179517"/>
          </a:xfrm>
          <a:custGeom>
            <a:avLst/>
            <a:gdLst/>
            <a:ahLst/>
            <a:cxnLst/>
            <a:rect l="l" t="t" r="r" b="b"/>
            <a:pathLst>
              <a:path w="384810" h="203453">
                <a:moveTo>
                  <a:pt x="384810" y="193548"/>
                </a:moveTo>
                <a:lnTo>
                  <a:pt x="371856" y="147828"/>
                </a:lnTo>
                <a:lnTo>
                  <a:pt x="367284" y="143256"/>
                </a:lnTo>
                <a:lnTo>
                  <a:pt x="329946" y="102108"/>
                </a:lnTo>
                <a:lnTo>
                  <a:pt x="321564" y="70866"/>
                </a:lnTo>
                <a:lnTo>
                  <a:pt x="308610" y="56388"/>
                </a:lnTo>
                <a:lnTo>
                  <a:pt x="275844" y="48006"/>
                </a:lnTo>
                <a:lnTo>
                  <a:pt x="230124" y="27432"/>
                </a:lnTo>
                <a:lnTo>
                  <a:pt x="184404" y="12192"/>
                </a:lnTo>
                <a:lnTo>
                  <a:pt x="162306" y="10668"/>
                </a:lnTo>
                <a:lnTo>
                  <a:pt x="138684" y="10668"/>
                </a:lnTo>
                <a:lnTo>
                  <a:pt x="92964" y="0"/>
                </a:lnTo>
                <a:lnTo>
                  <a:pt x="46482" y="1524"/>
                </a:lnTo>
                <a:lnTo>
                  <a:pt x="762" y="10668"/>
                </a:lnTo>
                <a:lnTo>
                  <a:pt x="0" y="10668"/>
                </a:lnTo>
                <a:lnTo>
                  <a:pt x="0" y="56388"/>
                </a:lnTo>
                <a:lnTo>
                  <a:pt x="762" y="62484"/>
                </a:lnTo>
                <a:lnTo>
                  <a:pt x="10668" y="102108"/>
                </a:lnTo>
                <a:lnTo>
                  <a:pt x="38862" y="147828"/>
                </a:lnTo>
                <a:lnTo>
                  <a:pt x="92964" y="182118"/>
                </a:lnTo>
                <a:lnTo>
                  <a:pt x="138684" y="188214"/>
                </a:lnTo>
                <a:lnTo>
                  <a:pt x="184404" y="165354"/>
                </a:lnTo>
                <a:lnTo>
                  <a:pt x="230124" y="159258"/>
                </a:lnTo>
                <a:lnTo>
                  <a:pt x="275844" y="155448"/>
                </a:lnTo>
                <a:lnTo>
                  <a:pt x="321564" y="156972"/>
                </a:lnTo>
                <a:lnTo>
                  <a:pt x="363474" y="193548"/>
                </a:lnTo>
                <a:lnTo>
                  <a:pt x="367284" y="203454"/>
                </a:lnTo>
                <a:lnTo>
                  <a:pt x="384810" y="193548"/>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6" name="bk object 36"/>
          <p:cNvSpPr/>
          <p:nvPr/>
        </p:nvSpPr>
        <p:spPr>
          <a:xfrm>
            <a:off x="3390207" y="1988483"/>
            <a:ext cx="126076" cy="0"/>
          </a:xfrm>
          <a:custGeom>
            <a:avLst/>
            <a:gdLst/>
            <a:ahLst/>
            <a:cxnLst/>
            <a:rect l="l" t="t" r="r" b="b"/>
            <a:pathLst>
              <a:path w="138684">
                <a:moveTo>
                  <a:pt x="0" y="0"/>
                </a:moveTo>
                <a:lnTo>
                  <a:pt x="138684" y="0"/>
                </a:lnTo>
              </a:path>
            </a:pathLst>
          </a:custGeom>
          <a:ln w="3175">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7" name="bk object 37"/>
          <p:cNvSpPr/>
          <p:nvPr/>
        </p:nvSpPr>
        <p:spPr>
          <a:xfrm>
            <a:off x="1644535" y="1839563"/>
            <a:ext cx="87976" cy="37651"/>
          </a:xfrm>
          <a:custGeom>
            <a:avLst/>
            <a:gdLst/>
            <a:ahLst/>
            <a:cxnLst/>
            <a:rect l="l" t="t" r="r" b="b"/>
            <a:pathLst>
              <a:path w="96774" h="42671">
                <a:moveTo>
                  <a:pt x="0" y="30479"/>
                </a:moveTo>
                <a:lnTo>
                  <a:pt x="43434" y="0"/>
                </a:lnTo>
                <a:lnTo>
                  <a:pt x="89154" y="10667"/>
                </a:lnTo>
                <a:lnTo>
                  <a:pt x="96774" y="30479"/>
                </a:lnTo>
                <a:lnTo>
                  <a:pt x="89154" y="42671"/>
                </a:lnTo>
                <a:lnTo>
                  <a:pt x="43434" y="39623"/>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8" name="bk object 38"/>
          <p:cNvSpPr/>
          <p:nvPr/>
        </p:nvSpPr>
        <p:spPr>
          <a:xfrm>
            <a:off x="1934101" y="1802616"/>
            <a:ext cx="76199" cy="104215"/>
          </a:xfrm>
          <a:custGeom>
            <a:avLst/>
            <a:gdLst/>
            <a:ahLst/>
            <a:cxnLst/>
            <a:rect l="l" t="t" r="r" b="b"/>
            <a:pathLst>
              <a:path w="83819" h="118110">
                <a:moveTo>
                  <a:pt x="48006" y="118110"/>
                </a:moveTo>
                <a:lnTo>
                  <a:pt x="60198" y="72390"/>
                </a:lnTo>
                <a:lnTo>
                  <a:pt x="83820" y="26670"/>
                </a:lnTo>
                <a:lnTo>
                  <a:pt x="45720" y="5334"/>
                </a:lnTo>
                <a:lnTo>
                  <a:pt x="0"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39" name="bk object 39"/>
          <p:cNvSpPr/>
          <p:nvPr/>
        </p:nvSpPr>
        <p:spPr>
          <a:xfrm>
            <a:off x="1934094" y="1851661"/>
            <a:ext cx="43642" cy="59839"/>
          </a:xfrm>
          <a:custGeom>
            <a:avLst/>
            <a:gdLst/>
            <a:ahLst/>
            <a:cxnLst/>
            <a:rect l="l" t="t" r="r" b="b"/>
            <a:pathLst>
              <a:path w="48006" h="67817">
                <a:moveTo>
                  <a:pt x="0" y="0"/>
                </a:moveTo>
                <a:lnTo>
                  <a:pt x="27432" y="16763"/>
                </a:lnTo>
                <a:lnTo>
                  <a:pt x="39624" y="62484"/>
                </a:lnTo>
                <a:lnTo>
                  <a:pt x="45720" y="67818"/>
                </a:lnTo>
                <a:lnTo>
                  <a:pt x="48006" y="62484"/>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0" name="bk object 40"/>
          <p:cNvSpPr/>
          <p:nvPr/>
        </p:nvSpPr>
        <p:spPr>
          <a:xfrm>
            <a:off x="3025145" y="1896707"/>
            <a:ext cx="33943" cy="18154"/>
          </a:xfrm>
          <a:custGeom>
            <a:avLst/>
            <a:gdLst/>
            <a:ahLst/>
            <a:cxnLst/>
            <a:rect l="l" t="t" r="r" b="b"/>
            <a:pathLst>
              <a:path w="37337" h="20574">
                <a:moveTo>
                  <a:pt x="37337" y="11429"/>
                </a:moveTo>
                <a:lnTo>
                  <a:pt x="35813" y="0"/>
                </a:lnTo>
                <a:lnTo>
                  <a:pt x="0" y="11429"/>
                </a:lnTo>
                <a:lnTo>
                  <a:pt x="35813" y="20573"/>
                </a:lnTo>
                <a:lnTo>
                  <a:pt x="37337" y="11429"/>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1" name="bk object 41"/>
          <p:cNvSpPr/>
          <p:nvPr/>
        </p:nvSpPr>
        <p:spPr>
          <a:xfrm>
            <a:off x="2376791" y="1668786"/>
            <a:ext cx="102523" cy="197671"/>
          </a:xfrm>
          <a:custGeom>
            <a:avLst/>
            <a:gdLst/>
            <a:ahLst/>
            <a:cxnLst/>
            <a:rect l="l" t="t" r="r" b="b"/>
            <a:pathLst>
              <a:path w="112775" h="224027">
                <a:moveTo>
                  <a:pt x="0" y="224027"/>
                </a:moveTo>
                <a:lnTo>
                  <a:pt x="11429" y="178307"/>
                </a:lnTo>
                <a:lnTo>
                  <a:pt x="16001" y="172211"/>
                </a:lnTo>
                <a:lnTo>
                  <a:pt x="31241" y="132587"/>
                </a:lnTo>
                <a:lnTo>
                  <a:pt x="62483" y="110489"/>
                </a:lnTo>
                <a:lnTo>
                  <a:pt x="74675" y="86867"/>
                </a:lnTo>
                <a:lnTo>
                  <a:pt x="94488" y="41147"/>
                </a:lnTo>
                <a:lnTo>
                  <a:pt x="108203" y="16763"/>
                </a:lnTo>
                <a:lnTo>
                  <a:pt x="112775"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2" name="bk object 42"/>
          <p:cNvSpPr/>
          <p:nvPr/>
        </p:nvSpPr>
        <p:spPr>
          <a:xfrm>
            <a:off x="2514600" y="1542418"/>
            <a:ext cx="2078" cy="5379"/>
          </a:xfrm>
          <a:custGeom>
            <a:avLst/>
            <a:gdLst/>
            <a:ahLst/>
            <a:cxnLst/>
            <a:rect l="l" t="t" r="r" b="b"/>
            <a:pathLst>
              <a:path w="2286" h="6096">
                <a:moveTo>
                  <a:pt x="2286" y="6096"/>
                </a:moveTo>
                <a:lnTo>
                  <a:pt x="0" y="1524"/>
                </a:lnTo>
                <a:lnTo>
                  <a:pt x="0"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3" name="bk object 43"/>
          <p:cNvSpPr/>
          <p:nvPr/>
        </p:nvSpPr>
        <p:spPr>
          <a:xfrm>
            <a:off x="2038003" y="1503381"/>
            <a:ext cx="338744" cy="388620"/>
          </a:xfrm>
          <a:custGeom>
            <a:avLst/>
            <a:gdLst/>
            <a:ahLst/>
            <a:cxnLst/>
            <a:rect l="l" t="t" r="r" b="b"/>
            <a:pathLst>
              <a:path w="372618" h="440436">
                <a:moveTo>
                  <a:pt x="37337" y="0"/>
                </a:moveTo>
                <a:lnTo>
                  <a:pt x="66293" y="45720"/>
                </a:lnTo>
                <a:lnTo>
                  <a:pt x="48767" y="91440"/>
                </a:lnTo>
                <a:lnTo>
                  <a:pt x="35813" y="137160"/>
                </a:lnTo>
                <a:lnTo>
                  <a:pt x="22859" y="150114"/>
                </a:lnTo>
                <a:lnTo>
                  <a:pt x="0" y="182880"/>
                </a:lnTo>
                <a:lnTo>
                  <a:pt x="12191" y="228600"/>
                </a:lnTo>
                <a:lnTo>
                  <a:pt x="22859" y="251460"/>
                </a:lnTo>
                <a:lnTo>
                  <a:pt x="68579" y="259842"/>
                </a:lnTo>
                <a:lnTo>
                  <a:pt x="105155" y="274320"/>
                </a:lnTo>
                <a:lnTo>
                  <a:pt x="114300" y="276606"/>
                </a:lnTo>
                <a:lnTo>
                  <a:pt x="160020" y="282702"/>
                </a:lnTo>
                <a:lnTo>
                  <a:pt x="198120" y="274320"/>
                </a:lnTo>
                <a:lnTo>
                  <a:pt x="205740" y="267462"/>
                </a:lnTo>
                <a:lnTo>
                  <a:pt x="217932" y="274320"/>
                </a:lnTo>
                <a:lnTo>
                  <a:pt x="251459" y="301752"/>
                </a:lnTo>
                <a:lnTo>
                  <a:pt x="268985" y="320040"/>
                </a:lnTo>
                <a:lnTo>
                  <a:pt x="281940" y="365760"/>
                </a:lnTo>
                <a:lnTo>
                  <a:pt x="277368" y="411480"/>
                </a:lnTo>
                <a:lnTo>
                  <a:pt x="297180" y="440436"/>
                </a:lnTo>
                <a:lnTo>
                  <a:pt x="342900" y="439673"/>
                </a:lnTo>
                <a:lnTo>
                  <a:pt x="372618" y="41148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4" name="bk object 44"/>
          <p:cNvSpPr/>
          <p:nvPr/>
        </p:nvSpPr>
        <p:spPr>
          <a:xfrm>
            <a:off x="2936475" y="1775011"/>
            <a:ext cx="26323" cy="91440"/>
          </a:xfrm>
          <a:custGeom>
            <a:avLst/>
            <a:gdLst/>
            <a:ahLst/>
            <a:cxnLst/>
            <a:rect l="l" t="t" r="r" b="b"/>
            <a:pathLst>
              <a:path w="28955" h="103632">
                <a:moveTo>
                  <a:pt x="16763" y="103632"/>
                </a:moveTo>
                <a:lnTo>
                  <a:pt x="0" y="57912"/>
                </a:lnTo>
                <a:lnTo>
                  <a:pt x="17525" y="12192"/>
                </a:lnTo>
                <a:lnTo>
                  <a:pt x="28955"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5" name="bk object 45"/>
          <p:cNvSpPr/>
          <p:nvPr/>
        </p:nvSpPr>
        <p:spPr>
          <a:xfrm>
            <a:off x="2640719" y="1665419"/>
            <a:ext cx="311035" cy="219859"/>
          </a:xfrm>
          <a:custGeom>
            <a:avLst/>
            <a:gdLst/>
            <a:ahLst/>
            <a:cxnLst/>
            <a:rect l="l" t="t" r="r" b="b"/>
            <a:pathLst>
              <a:path w="342138" h="249174">
                <a:moveTo>
                  <a:pt x="0" y="0"/>
                </a:moveTo>
                <a:lnTo>
                  <a:pt x="762" y="0"/>
                </a:lnTo>
                <a:lnTo>
                  <a:pt x="46482" y="21336"/>
                </a:lnTo>
                <a:lnTo>
                  <a:pt x="92202" y="28193"/>
                </a:lnTo>
                <a:lnTo>
                  <a:pt x="137922" y="41909"/>
                </a:lnTo>
                <a:lnTo>
                  <a:pt x="140970" y="44957"/>
                </a:lnTo>
                <a:lnTo>
                  <a:pt x="183642" y="85343"/>
                </a:lnTo>
                <a:lnTo>
                  <a:pt x="229361" y="101346"/>
                </a:lnTo>
                <a:lnTo>
                  <a:pt x="275844" y="121919"/>
                </a:lnTo>
                <a:lnTo>
                  <a:pt x="316230" y="182117"/>
                </a:lnTo>
                <a:lnTo>
                  <a:pt x="309372" y="227838"/>
                </a:lnTo>
                <a:lnTo>
                  <a:pt x="321564" y="249174"/>
                </a:lnTo>
                <a:lnTo>
                  <a:pt x="342138" y="227838"/>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6" name="bk object 46"/>
          <p:cNvSpPr/>
          <p:nvPr/>
        </p:nvSpPr>
        <p:spPr>
          <a:xfrm>
            <a:off x="6278225" y="1239152"/>
            <a:ext cx="109451" cy="26893"/>
          </a:xfrm>
          <a:custGeom>
            <a:avLst/>
            <a:gdLst/>
            <a:ahLst/>
            <a:cxnLst/>
            <a:rect l="l" t="t" r="r" b="b"/>
            <a:pathLst>
              <a:path w="120396" h="30479">
                <a:moveTo>
                  <a:pt x="120396" y="30479"/>
                </a:moveTo>
                <a:lnTo>
                  <a:pt x="115062" y="25907"/>
                </a:lnTo>
                <a:lnTo>
                  <a:pt x="74676" y="3047"/>
                </a:lnTo>
                <a:lnTo>
                  <a:pt x="28956" y="0"/>
                </a:lnTo>
                <a:lnTo>
                  <a:pt x="0" y="9143"/>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7" name="bk object 47"/>
          <p:cNvSpPr/>
          <p:nvPr/>
        </p:nvSpPr>
        <p:spPr>
          <a:xfrm>
            <a:off x="1767190" y="1584104"/>
            <a:ext cx="51261" cy="40341"/>
          </a:xfrm>
          <a:custGeom>
            <a:avLst/>
            <a:gdLst/>
            <a:ahLst/>
            <a:cxnLst/>
            <a:rect l="l" t="t" r="r" b="b"/>
            <a:pathLst>
              <a:path w="56387" h="45720">
                <a:moveTo>
                  <a:pt x="0" y="45720"/>
                </a:moveTo>
                <a:lnTo>
                  <a:pt x="45720" y="38100"/>
                </a:lnTo>
                <a:lnTo>
                  <a:pt x="56388"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8" name="bk object 48"/>
          <p:cNvSpPr/>
          <p:nvPr/>
        </p:nvSpPr>
        <p:spPr>
          <a:xfrm>
            <a:off x="3838405" y="2742533"/>
            <a:ext cx="23553" cy="22187"/>
          </a:xfrm>
          <a:custGeom>
            <a:avLst/>
            <a:gdLst/>
            <a:ahLst/>
            <a:cxnLst/>
            <a:rect l="l" t="t" r="r" b="b"/>
            <a:pathLst>
              <a:path w="25908" h="25145">
                <a:moveTo>
                  <a:pt x="0" y="12953"/>
                </a:moveTo>
                <a:lnTo>
                  <a:pt x="11429" y="0"/>
                </a:lnTo>
                <a:lnTo>
                  <a:pt x="25908" y="12953"/>
                </a:lnTo>
                <a:lnTo>
                  <a:pt x="23622" y="25145"/>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49" name="bk object 49"/>
          <p:cNvSpPr/>
          <p:nvPr/>
        </p:nvSpPr>
        <p:spPr>
          <a:xfrm>
            <a:off x="4630882" y="1982773"/>
            <a:ext cx="14546" cy="14119"/>
          </a:xfrm>
          <a:custGeom>
            <a:avLst/>
            <a:gdLst/>
            <a:ahLst/>
            <a:cxnLst/>
            <a:rect l="l" t="t" r="r" b="b"/>
            <a:pathLst>
              <a:path w="16001" h="16001">
                <a:moveTo>
                  <a:pt x="13715" y="0"/>
                </a:moveTo>
                <a:lnTo>
                  <a:pt x="16001" y="5334"/>
                </a:lnTo>
                <a:lnTo>
                  <a:pt x="9143" y="16002"/>
                </a:lnTo>
                <a:lnTo>
                  <a:pt x="0" y="5334"/>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0" name="bk object 50"/>
          <p:cNvSpPr/>
          <p:nvPr/>
        </p:nvSpPr>
        <p:spPr>
          <a:xfrm>
            <a:off x="4229142" y="2085006"/>
            <a:ext cx="11083" cy="70597"/>
          </a:xfrm>
          <a:custGeom>
            <a:avLst/>
            <a:gdLst/>
            <a:ahLst/>
            <a:cxnLst/>
            <a:rect l="l" t="t" r="r" b="b"/>
            <a:pathLst>
              <a:path w="12191" h="80010">
                <a:moveTo>
                  <a:pt x="12191" y="0"/>
                </a:moveTo>
                <a:lnTo>
                  <a:pt x="11429" y="26670"/>
                </a:lnTo>
                <a:lnTo>
                  <a:pt x="0" y="72390"/>
                </a:lnTo>
                <a:lnTo>
                  <a:pt x="0" y="8001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1" name="bk object 51"/>
          <p:cNvSpPr/>
          <p:nvPr/>
        </p:nvSpPr>
        <p:spPr>
          <a:xfrm>
            <a:off x="3091648" y="1866455"/>
            <a:ext cx="1082039" cy="646131"/>
          </a:xfrm>
          <a:custGeom>
            <a:avLst/>
            <a:gdLst/>
            <a:ahLst/>
            <a:cxnLst/>
            <a:rect l="l" t="t" r="r" b="b"/>
            <a:pathLst>
              <a:path w="1190243" h="732282">
                <a:moveTo>
                  <a:pt x="1190243" y="328422"/>
                </a:moveTo>
                <a:lnTo>
                  <a:pt x="1152905" y="345948"/>
                </a:lnTo>
                <a:lnTo>
                  <a:pt x="1138427" y="365760"/>
                </a:lnTo>
                <a:lnTo>
                  <a:pt x="1107185" y="400812"/>
                </a:lnTo>
                <a:lnTo>
                  <a:pt x="1088897" y="411480"/>
                </a:lnTo>
                <a:lnTo>
                  <a:pt x="1061465" y="456438"/>
                </a:lnTo>
                <a:lnTo>
                  <a:pt x="1015745" y="421386"/>
                </a:lnTo>
                <a:lnTo>
                  <a:pt x="970025" y="433578"/>
                </a:lnTo>
                <a:lnTo>
                  <a:pt x="924305" y="448818"/>
                </a:lnTo>
                <a:lnTo>
                  <a:pt x="913637" y="457200"/>
                </a:lnTo>
                <a:lnTo>
                  <a:pt x="878585" y="486156"/>
                </a:lnTo>
                <a:lnTo>
                  <a:pt x="832865" y="501396"/>
                </a:lnTo>
                <a:lnTo>
                  <a:pt x="796289" y="502920"/>
                </a:lnTo>
                <a:lnTo>
                  <a:pt x="786383" y="509016"/>
                </a:lnTo>
                <a:lnTo>
                  <a:pt x="752855" y="548640"/>
                </a:lnTo>
                <a:lnTo>
                  <a:pt x="740663" y="559308"/>
                </a:lnTo>
                <a:lnTo>
                  <a:pt x="697991" y="548640"/>
                </a:lnTo>
                <a:lnTo>
                  <a:pt x="694943" y="543306"/>
                </a:lnTo>
                <a:lnTo>
                  <a:pt x="691133" y="548640"/>
                </a:lnTo>
                <a:lnTo>
                  <a:pt x="649223" y="557784"/>
                </a:lnTo>
                <a:lnTo>
                  <a:pt x="603503" y="550164"/>
                </a:lnTo>
                <a:lnTo>
                  <a:pt x="599693" y="548640"/>
                </a:lnTo>
                <a:lnTo>
                  <a:pt x="557783" y="537972"/>
                </a:lnTo>
                <a:lnTo>
                  <a:pt x="512063" y="537210"/>
                </a:lnTo>
                <a:lnTo>
                  <a:pt x="471677" y="502920"/>
                </a:lnTo>
                <a:lnTo>
                  <a:pt x="466343" y="488442"/>
                </a:lnTo>
                <a:lnTo>
                  <a:pt x="432815" y="502920"/>
                </a:lnTo>
                <a:lnTo>
                  <a:pt x="420623" y="521208"/>
                </a:lnTo>
                <a:lnTo>
                  <a:pt x="374903" y="528066"/>
                </a:lnTo>
                <a:lnTo>
                  <a:pt x="329183" y="529590"/>
                </a:lnTo>
                <a:lnTo>
                  <a:pt x="282701" y="541020"/>
                </a:lnTo>
                <a:lnTo>
                  <a:pt x="281939" y="548640"/>
                </a:lnTo>
                <a:lnTo>
                  <a:pt x="282701" y="548640"/>
                </a:lnTo>
                <a:lnTo>
                  <a:pt x="329183" y="550164"/>
                </a:lnTo>
                <a:lnTo>
                  <a:pt x="371855" y="594360"/>
                </a:lnTo>
                <a:lnTo>
                  <a:pt x="373379" y="640080"/>
                </a:lnTo>
                <a:lnTo>
                  <a:pt x="367283" y="685800"/>
                </a:lnTo>
                <a:lnTo>
                  <a:pt x="329183" y="722376"/>
                </a:lnTo>
                <a:lnTo>
                  <a:pt x="284225" y="731520"/>
                </a:lnTo>
                <a:lnTo>
                  <a:pt x="282701" y="732282"/>
                </a:lnTo>
                <a:lnTo>
                  <a:pt x="281939" y="731520"/>
                </a:lnTo>
                <a:lnTo>
                  <a:pt x="236981" y="729234"/>
                </a:lnTo>
                <a:lnTo>
                  <a:pt x="191261" y="729234"/>
                </a:lnTo>
                <a:lnTo>
                  <a:pt x="147065" y="685800"/>
                </a:lnTo>
                <a:lnTo>
                  <a:pt x="146303" y="640080"/>
                </a:lnTo>
                <a:lnTo>
                  <a:pt x="146303" y="594360"/>
                </a:lnTo>
                <a:lnTo>
                  <a:pt x="191261" y="549402"/>
                </a:lnTo>
                <a:lnTo>
                  <a:pt x="191261" y="548640"/>
                </a:lnTo>
                <a:lnTo>
                  <a:pt x="236981" y="503682"/>
                </a:lnTo>
                <a:lnTo>
                  <a:pt x="259841" y="502920"/>
                </a:lnTo>
                <a:lnTo>
                  <a:pt x="282701" y="462534"/>
                </a:lnTo>
                <a:lnTo>
                  <a:pt x="309371" y="457200"/>
                </a:lnTo>
                <a:lnTo>
                  <a:pt x="323849" y="411480"/>
                </a:lnTo>
                <a:lnTo>
                  <a:pt x="282701" y="390906"/>
                </a:lnTo>
                <a:lnTo>
                  <a:pt x="261365" y="365760"/>
                </a:lnTo>
                <a:lnTo>
                  <a:pt x="236981" y="354330"/>
                </a:lnTo>
                <a:lnTo>
                  <a:pt x="191261" y="339090"/>
                </a:lnTo>
                <a:lnTo>
                  <a:pt x="172211" y="320040"/>
                </a:lnTo>
                <a:lnTo>
                  <a:pt x="145541" y="281940"/>
                </a:lnTo>
                <a:lnTo>
                  <a:pt x="137159" y="274320"/>
                </a:lnTo>
                <a:lnTo>
                  <a:pt x="130301" y="228600"/>
                </a:lnTo>
                <a:lnTo>
                  <a:pt x="145541" y="204978"/>
                </a:lnTo>
                <a:lnTo>
                  <a:pt x="149351" y="182880"/>
                </a:lnTo>
                <a:lnTo>
                  <a:pt x="145541" y="163830"/>
                </a:lnTo>
                <a:lnTo>
                  <a:pt x="123443" y="137160"/>
                </a:lnTo>
                <a:lnTo>
                  <a:pt x="99821" y="95250"/>
                </a:lnTo>
                <a:lnTo>
                  <a:pt x="58673" y="91440"/>
                </a:lnTo>
                <a:lnTo>
                  <a:pt x="54101" y="91440"/>
                </a:lnTo>
                <a:lnTo>
                  <a:pt x="8381" y="72390"/>
                </a:lnTo>
                <a:lnTo>
                  <a:pt x="0" y="45720"/>
                </a:lnTo>
                <a:lnTo>
                  <a:pt x="8381" y="33528"/>
                </a:lnTo>
                <a:lnTo>
                  <a:pt x="19049"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2" name="bk object 52"/>
          <p:cNvSpPr/>
          <p:nvPr/>
        </p:nvSpPr>
        <p:spPr>
          <a:xfrm>
            <a:off x="2567285" y="2198601"/>
            <a:ext cx="357447" cy="384585"/>
          </a:xfrm>
          <a:custGeom>
            <a:avLst/>
            <a:gdLst/>
            <a:ahLst/>
            <a:cxnLst/>
            <a:rect l="l" t="t" r="r" b="b"/>
            <a:pathLst>
              <a:path w="393192" h="435863">
                <a:moveTo>
                  <a:pt x="9143" y="400812"/>
                </a:moveTo>
                <a:lnTo>
                  <a:pt x="1523" y="355092"/>
                </a:lnTo>
                <a:lnTo>
                  <a:pt x="0" y="309372"/>
                </a:lnTo>
                <a:lnTo>
                  <a:pt x="35813" y="273558"/>
                </a:lnTo>
                <a:lnTo>
                  <a:pt x="44195" y="263652"/>
                </a:lnTo>
                <a:lnTo>
                  <a:pt x="81533" y="224028"/>
                </a:lnTo>
                <a:lnTo>
                  <a:pt x="86867" y="217932"/>
                </a:lnTo>
                <a:lnTo>
                  <a:pt x="86867" y="172212"/>
                </a:lnTo>
                <a:lnTo>
                  <a:pt x="102869" y="126492"/>
                </a:lnTo>
                <a:lnTo>
                  <a:pt x="127253" y="96012"/>
                </a:lnTo>
                <a:lnTo>
                  <a:pt x="172973" y="85344"/>
                </a:lnTo>
                <a:lnTo>
                  <a:pt x="183641" y="80772"/>
                </a:lnTo>
                <a:lnTo>
                  <a:pt x="218694" y="47244"/>
                </a:lnTo>
                <a:lnTo>
                  <a:pt x="230886" y="35052"/>
                </a:lnTo>
                <a:lnTo>
                  <a:pt x="264413" y="5334"/>
                </a:lnTo>
                <a:lnTo>
                  <a:pt x="310133" y="0"/>
                </a:lnTo>
                <a:lnTo>
                  <a:pt x="356615" y="0"/>
                </a:lnTo>
                <a:lnTo>
                  <a:pt x="393191" y="35051"/>
                </a:lnTo>
                <a:lnTo>
                  <a:pt x="386334" y="80772"/>
                </a:lnTo>
                <a:lnTo>
                  <a:pt x="383286" y="126491"/>
                </a:lnTo>
                <a:lnTo>
                  <a:pt x="356616" y="153924"/>
                </a:lnTo>
                <a:lnTo>
                  <a:pt x="345948" y="172212"/>
                </a:lnTo>
                <a:lnTo>
                  <a:pt x="310134" y="208788"/>
                </a:lnTo>
                <a:lnTo>
                  <a:pt x="304038" y="217932"/>
                </a:lnTo>
                <a:lnTo>
                  <a:pt x="264414" y="255270"/>
                </a:lnTo>
                <a:lnTo>
                  <a:pt x="257555" y="263652"/>
                </a:lnTo>
                <a:lnTo>
                  <a:pt x="218694" y="304038"/>
                </a:lnTo>
                <a:lnTo>
                  <a:pt x="208787" y="309372"/>
                </a:lnTo>
                <a:lnTo>
                  <a:pt x="206501" y="355092"/>
                </a:lnTo>
                <a:lnTo>
                  <a:pt x="172974" y="389382"/>
                </a:lnTo>
                <a:lnTo>
                  <a:pt x="160781" y="400812"/>
                </a:lnTo>
                <a:lnTo>
                  <a:pt x="127254" y="435102"/>
                </a:lnTo>
                <a:lnTo>
                  <a:pt x="81533" y="435864"/>
                </a:lnTo>
                <a:lnTo>
                  <a:pt x="35813" y="426720"/>
                </a:lnTo>
                <a:lnTo>
                  <a:pt x="9143" y="400812"/>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3" name="bk object 53"/>
          <p:cNvSpPr/>
          <p:nvPr/>
        </p:nvSpPr>
        <p:spPr>
          <a:xfrm>
            <a:off x="2971144" y="2429210"/>
            <a:ext cx="4849" cy="4034"/>
          </a:xfrm>
          <a:custGeom>
            <a:avLst/>
            <a:gdLst/>
            <a:ahLst/>
            <a:cxnLst/>
            <a:rect l="l" t="t" r="r" b="b"/>
            <a:pathLst>
              <a:path w="5334" h="4572">
                <a:moveTo>
                  <a:pt x="0" y="2286"/>
                </a:moveTo>
                <a:lnTo>
                  <a:pt x="3810" y="0"/>
                </a:lnTo>
                <a:lnTo>
                  <a:pt x="5334" y="2286"/>
                </a:lnTo>
                <a:lnTo>
                  <a:pt x="3810" y="4572"/>
                </a:lnTo>
                <a:lnTo>
                  <a:pt x="0" y="2286"/>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4" name="bk object 54"/>
          <p:cNvSpPr/>
          <p:nvPr/>
        </p:nvSpPr>
        <p:spPr>
          <a:xfrm>
            <a:off x="2074722" y="1941754"/>
            <a:ext cx="387926" cy="445770"/>
          </a:xfrm>
          <a:custGeom>
            <a:avLst/>
            <a:gdLst/>
            <a:ahLst/>
            <a:cxnLst/>
            <a:rect l="l" t="t" r="r" b="b"/>
            <a:pathLst>
              <a:path w="426719" h="505206">
                <a:moveTo>
                  <a:pt x="172212" y="463296"/>
                </a:moveTo>
                <a:lnTo>
                  <a:pt x="165354" y="424434"/>
                </a:lnTo>
                <a:lnTo>
                  <a:pt x="157734" y="417576"/>
                </a:lnTo>
                <a:lnTo>
                  <a:pt x="131826" y="371856"/>
                </a:lnTo>
                <a:lnTo>
                  <a:pt x="165354" y="339090"/>
                </a:lnTo>
                <a:lnTo>
                  <a:pt x="178308" y="326136"/>
                </a:lnTo>
                <a:lnTo>
                  <a:pt x="165354" y="297180"/>
                </a:lnTo>
                <a:lnTo>
                  <a:pt x="119634" y="307086"/>
                </a:lnTo>
                <a:lnTo>
                  <a:pt x="90678" y="280416"/>
                </a:lnTo>
                <a:lnTo>
                  <a:pt x="73914" y="252222"/>
                </a:lnTo>
                <a:lnTo>
                  <a:pt x="42672" y="234696"/>
                </a:lnTo>
                <a:lnTo>
                  <a:pt x="28194" y="214884"/>
                </a:lnTo>
                <a:lnTo>
                  <a:pt x="16764" y="188976"/>
                </a:lnTo>
                <a:lnTo>
                  <a:pt x="0" y="143256"/>
                </a:lnTo>
                <a:lnTo>
                  <a:pt x="4572" y="97536"/>
                </a:lnTo>
                <a:lnTo>
                  <a:pt x="4572" y="51816"/>
                </a:lnTo>
                <a:lnTo>
                  <a:pt x="28194" y="20574"/>
                </a:lnTo>
                <a:lnTo>
                  <a:pt x="73914" y="22098"/>
                </a:lnTo>
                <a:lnTo>
                  <a:pt x="114300" y="6096"/>
                </a:lnTo>
                <a:lnTo>
                  <a:pt x="119634" y="0"/>
                </a:lnTo>
                <a:lnTo>
                  <a:pt x="119634" y="6096"/>
                </a:lnTo>
                <a:lnTo>
                  <a:pt x="131826" y="51816"/>
                </a:lnTo>
                <a:lnTo>
                  <a:pt x="159258" y="97536"/>
                </a:lnTo>
                <a:lnTo>
                  <a:pt x="165354" y="100584"/>
                </a:lnTo>
                <a:lnTo>
                  <a:pt x="211074" y="137160"/>
                </a:lnTo>
                <a:lnTo>
                  <a:pt x="215646" y="143256"/>
                </a:lnTo>
                <a:lnTo>
                  <a:pt x="240792" y="188976"/>
                </a:lnTo>
                <a:lnTo>
                  <a:pt x="256794" y="218694"/>
                </a:lnTo>
                <a:lnTo>
                  <a:pt x="260604" y="234696"/>
                </a:lnTo>
                <a:lnTo>
                  <a:pt x="256794" y="240792"/>
                </a:lnTo>
                <a:lnTo>
                  <a:pt x="211074" y="272796"/>
                </a:lnTo>
                <a:lnTo>
                  <a:pt x="199644" y="280416"/>
                </a:lnTo>
                <a:lnTo>
                  <a:pt x="211074" y="283464"/>
                </a:lnTo>
                <a:lnTo>
                  <a:pt x="302514" y="284988"/>
                </a:lnTo>
                <a:lnTo>
                  <a:pt x="348234" y="291846"/>
                </a:lnTo>
                <a:lnTo>
                  <a:pt x="382524" y="326136"/>
                </a:lnTo>
                <a:lnTo>
                  <a:pt x="394716" y="340614"/>
                </a:lnTo>
                <a:lnTo>
                  <a:pt x="426720" y="371856"/>
                </a:lnTo>
                <a:lnTo>
                  <a:pt x="425958" y="417576"/>
                </a:lnTo>
                <a:lnTo>
                  <a:pt x="394716" y="449580"/>
                </a:lnTo>
                <a:lnTo>
                  <a:pt x="388620" y="463296"/>
                </a:lnTo>
                <a:lnTo>
                  <a:pt x="348234" y="503682"/>
                </a:lnTo>
                <a:lnTo>
                  <a:pt x="302514" y="505206"/>
                </a:lnTo>
                <a:lnTo>
                  <a:pt x="256794" y="504444"/>
                </a:lnTo>
                <a:lnTo>
                  <a:pt x="211074" y="501396"/>
                </a:lnTo>
                <a:lnTo>
                  <a:pt x="172212" y="463296"/>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5" name="bk object 55"/>
          <p:cNvSpPr/>
          <p:nvPr/>
        </p:nvSpPr>
        <p:spPr>
          <a:xfrm>
            <a:off x="2908768" y="1976717"/>
            <a:ext cx="215437" cy="258856"/>
          </a:xfrm>
          <a:custGeom>
            <a:avLst/>
            <a:gdLst/>
            <a:ahLst/>
            <a:cxnLst/>
            <a:rect l="l" t="t" r="r" b="b"/>
            <a:pathLst>
              <a:path w="236981" h="293370">
                <a:moveTo>
                  <a:pt x="86106" y="286512"/>
                </a:moveTo>
                <a:lnTo>
                  <a:pt x="72390" y="281178"/>
                </a:lnTo>
                <a:lnTo>
                  <a:pt x="28194" y="240792"/>
                </a:lnTo>
                <a:lnTo>
                  <a:pt x="28956" y="195072"/>
                </a:lnTo>
                <a:lnTo>
                  <a:pt x="26670" y="190500"/>
                </a:lnTo>
                <a:lnTo>
                  <a:pt x="0" y="149352"/>
                </a:lnTo>
                <a:lnTo>
                  <a:pt x="0" y="103632"/>
                </a:lnTo>
                <a:lnTo>
                  <a:pt x="19050" y="57912"/>
                </a:lnTo>
                <a:lnTo>
                  <a:pt x="26670" y="50292"/>
                </a:lnTo>
                <a:lnTo>
                  <a:pt x="72389" y="17526"/>
                </a:lnTo>
                <a:lnTo>
                  <a:pt x="118110" y="16764"/>
                </a:lnTo>
                <a:lnTo>
                  <a:pt x="140970" y="12192"/>
                </a:lnTo>
                <a:lnTo>
                  <a:pt x="163829" y="0"/>
                </a:lnTo>
                <a:lnTo>
                  <a:pt x="188976" y="12192"/>
                </a:lnTo>
                <a:lnTo>
                  <a:pt x="209550" y="24384"/>
                </a:lnTo>
                <a:lnTo>
                  <a:pt x="236220" y="57912"/>
                </a:lnTo>
                <a:lnTo>
                  <a:pt x="236982" y="103632"/>
                </a:lnTo>
                <a:lnTo>
                  <a:pt x="236220" y="149352"/>
                </a:lnTo>
                <a:lnTo>
                  <a:pt x="224790" y="195072"/>
                </a:lnTo>
                <a:lnTo>
                  <a:pt x="209550" y="227838"/>
                </a:lnTo>
                <a:lnTo>
                  <a:pt x="198882" y="240792"/>
                </a:lnTo>
                <a:lnTo>
                  <a:pt x="165354" y="286512"/>
                </a:lnTo>
                <a:lnTo>
                  <a:pt x="163830" y="288036"/>
                </a:lnTo>
                <a:lnTo>
                  <a:pt x="118110" y="293370"/>
                </a:lnTo>
                <a:lnTo>
                  <a:pt x="86106" y="286512"/>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6" name="bk object 56"/>
          <p:cNvSpPr/>
          <p:nvPr/>
        </p:nvSpPr>
        <p:spPr>
          <a:xfrm>
            <a:off x="3938847" y="1994871"/>
            <a:ext cx="41564" cy="73286"/>
          </a:xfrm>
          <a:custGeom>
            <a:avLst/>
            <a:gdLst/>
            <a:ahLst/>
            <a:cxnLst/>
            <a:rect l="l" t="t" r="r" b="b"/>
            <a:pathLst>
              <a:path w="45720" h="83058">
                <a:moveTo>
                  <a:pt x="0" y="83058"/>
                </a:moveTo>
                <a:lnTo>
                  <a:pt x="5333" y="37338"/>
                </a:lnTo>
                <a:lnTo>
                  <a:pt x="38099" y="1524"/>
                </a:lnTo>
                <a:lnTo>
                  <a:pt x="45719"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7" name="bk object 57"/>
          <p:cNvSpPr/>
          <p:nvPr/>
        </p:nvSpPr>
        <p:spPr>
          <a:xfrm>
            <a:off x="3829400" y="1987476"/>
            <a:ext cx="109450" cy="87406"/>
          </a:xfrm>
          <a:custGeom>
            <a:avLst/>
            <a:gdLst/>
            <a:ahLst/>
            <a:cxnLst/>
            <a:rect l="l" t="t" r="r" b="b"/>
            <a:pathLst>
              <a:path w="120395" h="99060">
                <a:moveTo>
                  <a:pt x="30479" y="0"/>
                </a:moveTo>
                <a:lnTo>
                  <a:pt x="21335" y="6858"/>
                </a:lnTo>
                <a:lnTo>
                  <a:pt x="0" y="45720"/>
                </a:lnTo>
                <a:lnTo>
                  <a:pt x="0" y="91440"/>
                </a:lnTo>
                <a:lnTo>
                  <a:pt x="21335" y="99060"/>
                </a:lnTo>
                <a:lnTo>
                  <a:pt x="67055" y="93726"/>
                </a:lnTo>
                <a:lnTo>
                  <a:pt x="112775" y="96012"/>
                </a:lnTo>
                <a:lnTo>
                  <a:pt x="120395" y="9144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8" name="bk object 58"/>
          <p:cNvSpPr/>
          <p:nvPr/>
        </p:nvSpPr>
        <p:spPr>
          <a:xfrm>
            <a:off x="4077399" y="2027860"/>
            <a:ext cx="66501" cy="30927"/>
          </a:xfrm>
          <a:custGeom>
            <a:avLst/>
            <a:gdLst/>
            <a:ahLst/>
            <a:cxnLst/>
            <a:rect l="l" t="t" r="r" b="b"/>
            <a:pathLst>
              <a:path w="73151" h="35051">
                <a:moveTo>
                  <a:pt x="0" y="0"/>
                </a:moveTo>
                <a:lnTo>
                  <a:pt x="22860" y="6095"/>
                </a:lnTo>
                <a:lnTo>
                  <a:pt x="68580" y="35051"/>
                </a:lnTo>
                <a:lnTo>
                  <a:pt x="73152"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59" name="bk object 59"/>
          <p:cNvSpPr/>
          <p:nvPr/>
        </p:nvSpPr>
        <p:spPr>
          <a:xfrm>
            <a:off x="4202083" y="2027816"/>
            <a:ext cx="20782" cy="18154"/>
          </a:xfrm>
          <a:custGeom>
            <a:avLst/>
            <a:gdLst/>
            <a:ahLst/>
            <a:cxnLst/>
            <a:rect l="l" t="t" r="r" b="b"/>
            <a:pathLst>
              <a:path w="22860" h="20574">
                <a:moveTo>
                  <a:pt x="0" y="0"/>
                </a:moveTo>
                <a:lnTo>
                  <a:pt x="22860" y="20574"/>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0" name="bk object 60"/>
          <p:cNvSpPr/>
          <p:nvPr/>
        </p:nvSpPr>
        <p:spPr>
          <a:xfrm>
            <a:off x="2681553" y="1967978"/>
            <a:ext cx="76199" cy="47736"/>
          </a:xfrm>
          <a:custGeom>
            <a:avLst/>
            <a:gdLst/>
            <a:ahLst/>
            <a:cxnLst/>
            <a:rect l="l" t="t" r="r" b="b"/>
            <a:pathLst>
              <a:path w="83819" h="54101">
                <a:moveTo>
                  <a:pt x="0" y="22098"/>
                </a:moveTo>
                <a:lnTo>
                  <a:pt x="1523" y="15240"/>
                </a:lnTo>
                <a:lnTo>
                  <a:pt x="47244" y="0"/>
                </a:lnTo>
                <a:lnTo>
                  <a:pt x="83820" y="22098"/>
                </a:lnTo>
                <a:lnTo>
                  <a:pt x="47244" y="54102"/>
                </a:lnTo>
                <a:lnTo>
                  <a:pt x="1524" y="25908"/>
                </a:lnTo>
                <a:lnTo>
                  <a:pt x="0" y="22098"/>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1" name="bk object 61"/>
          <p:cNvSpPr/>
          <p:nvPr/>
        </p:nvSpPr>
        <p:spPr>
          <a:xfrm>
            <a:off x="3385358" y="1992187"/>
            <a:ext cx="141316" cy="11429"/>
          </a:xfrm>
          <a:custGeom>
            <a:avLst/>
            <a:gdLst/>
            <a:ahLst/>
            <a:cxnLst/>
            <a:rect l="l" t="t" r="r" b="b"/>
            <a:pathLst>
              <a:path w="155448" h="12953">
                <a:moveTo>
                  <a:pt x="0" y="0"/>
                </a:moveTo>
                <a:lnTo>
                  <a:pt x="6096" y="5333"/>
                </a:lnTo>
                <a:lnTo>
                  <a:pt x="51816" y="12953"/>
                </a:lnTo>
                <a:lnTo>
                  <a:pt x="97536" y="10667"/>
                </a:lnTo>
                <a:lnTo>
                  <a:pt x="143256" y="7619"/>
                </a:lnTo>
                <a:lnTo>
                  <a:pt x="155448" y="7619"/>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2" name="bk object 62"/>
          <p:cNvSpPr/>
          <p:nvPr/>
        </p:nvSpPr>
        <p:spPr>
          <a:xfrm>
            <a:off x="3682537" y="2015714"/>
            <a:ext cx="94904" cy="67908"/>
          </a:xfrm>
          <a:custGeom>
            <a:avLst/>
            <a:gdLst/>
            <a:ahLst/>
            <a:cxnLst/>
            <a:rect l="l" t="t" r="r" b="b"/>
            <a:pathLst>
              <a:path w="104394" h="76962">
                <a:moveTo>
                  <a:pt x="104394" y="0"/>
                </a:moveTo>
                <a:lnTo>
                  <a:pt x="103632" y="13716"/>
                </a:lnTo>
                <a:lnTo>
                  <a:pt x="90678" y="29718"/>
                </a:lnTo>
                <a:lnTo>
                  <a:pt x="54864" y="59436"/>
                </a:lnTo>
                <a:lnTo>
                  <a:pt x="44958" y="76962"/>
                </a:lnTo>
                <a:lnTo>
                  <a:pt x="13716" y="59436"/>
                </a:lnTo>
                <a:lnTo>
                  <a:pt x="0" y="58674"/>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3" name="bk object 63"/>
          <p:cNvSpPr/>
          <p:nvPr/>
        </p:nvSpPr>
        <p:spPr>
          <a:xfrm>
            <a:off x="3495541" y="2023114"/>
            <a:ext cx="69273" cy="22187"/>
          </a:xfrm>
          <a:custGeom>
            <a:avLst/>
            <a:gdLst/>
            <a:ahLst/>
            <a:cxnLst/>
            <a:rect l="l" t="t" r="r" b="b"/>
            <a:pathLst>
              <a:path w="76200" h="25145">
                <a:moveTo>
                  <a:pt x="76200" y="14477"/>
                </a:moveTo>
                <a:lnTo>
                  <a:pt x="67818" y="25145"/>
                </a:lnTo>
                <a:lnTo>
                  <a:pt x="22098" y="20573"/>
                </a:lnTo>
                <a:lnTo>
                  <a:pt x="0" y="5333"/>
                </a:lnTo>
                <a:lnTo>
                  <a:pt x="22098" y="761"/>
                </a:lnTo>
                <a:lnTo>
                  <a:pt x="61721"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4" name="bk object 64"/>
          <p:cNvSpPr/>
          <p:nvPr/>
        </p:nvSpPr>
        <p:spPr>
          <a:xfrm>
            <a:off x="3262745" y="1989496"/>
            <a:ext cx="180109" cy="150606"/>
          </a:xfrm>
          <a:custGeom>
            <a:avLst/>
            <a:gdLst/>
            <a:ahLst/>
            <a:cxnLst/>
            <a:rect l="l" t="t" r="r" b="b"/>
            <a:pathLst>
              <a:path w="198120" h="170687">
                <a:moveTo>
                  <a:pt x="122682" y="16001"/>
                </a:moveTo>
                <a:lnTo>
                  <a:pt x="140970" y="33527"/>
                </a:lnTo>
                <a:lnTo>
                  <a:pt x="165354" y="43433"/>
                </a:lnTo>
                <a:lnTo>
                  <a:pt x="186690" y="73913"/>
                </a:lnTo>
                <a:lnTo>
                  <a:pt x="198120" y="89153"/>
                </a:lnTo>
                <a:lnTo>
                  <a:pt x="186690" y="114299"/>
                </a:lnTo>
                <a:lnTo>
                  <a:pt x="159258" y="134873"/>
                </a:lnTo>
                <a:lnTo>
                  <a:pt x="140970" y="143255"/>
                </a:lnTo>
                <a:lnTo>
                  <a:pt x="94488" y="170687"/>
                </a:lnTo>
                <a:lnTo>
                  <a:pt x="48768" y="151637"/>
                </a:lnTo>
                <a:lnTo>
                  <a:pt x="15240" y="134873"/>
                </a:lnTo>
                <a:lnTo>
                  <a:pt x="3048" y="108965"/>
                </a:lnTo>
                <a:lnTo>
                  <a:pt x="0" y="89153"/>
                </a:lnTo>
                <a:lnTo>
                  <a:pt x="0" y="43433"/>
                </a:lnTo>
                <a:lnTo>
                  <a:pt x="3048" y="38099"/>
                </a:lnTo>
                <a:lnTo>
                  <a:pt x="48768" y="2285"/>
                </a:lnTo>
                <a:lnTo>
                  <a:pt x="50292" y="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5" name="bk object 65"/>
          <p:cNvSpPr/>
          <p:nvPr/>
        </p:nvSpPr>
        <p:spPr>
          <a:xfrm>
            <a:off x="2589452" y="2295416"/>
            <a:ext cx="259773" cy="268269"/>
          </a:xfrm>
          <a:custGeom>
            <a:avLst/>
            <a:gdLst/>
            <a:ahLst/>
            <a:cxnLst/>
            <a:rect l="l" t="t" r="r" b="b"/>
            <a:pathLst>
              <a:path w="285750" h="304038">
                <a:moveTo>
                  <a:pt x="29718" y="291084"/>
                </a:moveTo>
                <a:lnTo>
                  <a:pt x="11430" y="265938"/>
                </a:lnTo>
                <a:lnTo>
                  <a:pt x="3048" y="245364"/>
                </a:lnTo>
                <a:lnTo>
                  <a:pt x="0" y="199644"/>
                </a:lnTo>
                <a:lnTo>
                  <a:pt x="11430" y="188214"/>
                </a:lnTo>
                <a:lnTo>
                  <a:pt x="41148" y="153924"/>
                </a:lnTo>
                <a:lnTo>
                  <a:pt x="57150" y="137160"/>
                </a:lnTo>
                <a:lnTo>
                  <a:pt x="82296" y="108204"/>
                </a:lnTo>
                <a:lnTo>
                  <a:pt x="82296" y="62484"/>
                </a:lnTo>
                <a:lnTo>
                  <a:pt x="102870" y="34290"/>
                </a:lnTo>
                <a:lnTo>
                  <a:pt x="124968" y="16764"/>
                </a:lnTo>
                <a:lnTo>
                  <a:pt x="148590" y="0"/>
                </a:lnTo>
                <a:lnTo>
                  <a:pt x="194310" y="13716"/>
                </a:lnTo>
                <a:lnTo>
                  <a:pt x="198120" y="16764"/>
                </a:lnTo>
                <a:lnTo>
                  <a:pt x="228600" y="62484"/>
                </a:lnTo>
                <a:lnTo>
                  <a:pt x="240030" y="72390"/>
                </a:lnTo>
                <a:lnTo>
                  <a:pt x="284226" y="62484"/>
                </a:lnTo>
                <a:lnTo>
                  <a:pt x="285750" y="61722"/>
                </a:lnTo>
                <a:lnTo>
                  <a:pt x="285750" y="62484"/>
                </a:lnTo>
                <a:lnTo>
                  <a:pt x="258318" y="108204"/>
                </a:lnTo>
                <a:lnTo>
                  <a:pt x="240030" y="125730"/>
                </a:lnTo>
                <a:lnTo>
                  <a:pt x="215646" y="153924"/>
                </a:lnTo>
                <a:lnTo>
                  <a:pt x="194310" y="176784"/>
                </a:lnTo>
                <a:lnTo>
                  <a:pt x="156972" y="199644"/>
                </a:lnTo>
                <a:lnTo>
                  <a:pt x="158496" y="245364"/>
                </a:lnTo>
                <a:lnTo>
                  <a:pt x="112776" y="291084"/>
                </a:lnTo>
                <a:lnTo>
                  <a:pt x="102870" y="301752"/>
                </a:lnTo>
                <a:lnTo>
                  <a:pt x="57150" y="304038"/>
                </a:lnTo>
                <a:lnTo>
                  <a:pt x="29718" y="291084"/>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6" name="bk object 66"/>
          <p:cNvSpPr/>
          <p:nvPr/>
        </p:nvSpPr>
        <p:spPr>
          <a:xfrm>
            <a:off x="3228808" y="2316255"/>
            <a:ext cx="196735" cy="190948"/>
          </a:xfrm>
          <a:custGeom>
            <a:avLst/>
            <a:gdLst/>
            <a:ahLst/>
            <a:cxnLst/>
            <a:rect l="l" t="t" r="r" b="b"/>
            <a:pathLst>
              <a:path w="216408" h="216408">
                <a:moveTo>
                  <a:pt x="1524" y="176022"/>
                </a:moveTo>
                <a:lnTo>
                  <a:pt x="0" y="84582"/>
                </a:lnTo>
                <a:lnTo>
                  <a:pt x="40386" y="44196"/>
                </a:lnTo>
                <a:lnTo>
                  <a:pt x="47244" y="38862"/>
                </a:lnTo>
                <a:lnTo>
                  <a:pt x="86106" y="0"/>
                </a:lnTo>
                <a:lnTo>
                  <a:pt x="124968" y="38862"/>
                </a:lnTo>
                <a:lnTo>
                  <a:pt x="131826" y="42672"/>
                </a:lnTo>
                <a:lnTo>
                  <a:pt x="178308" y="65532"/>
                </a:lnTo>
                <a:lnTo>
                  <a:pt x="196596" y="84582"/>
                </a:lnTo>
                <a:lnTo>
                  <a:pt x="216408" y="130302"/>
                </a:lnTo>
                <a:lnTo>
                  <a:pt x="179070" y="176022"/>
                </a:lnTo>
                <a:lnTo>
                  <a:pt x="178308" y="176784"/>
                </a:lnTo>
                <a:lnTo>
                  <a:pt x="131826" y="216408"/>
                </a:lnTo>
                <a:lnTo>
                  <a:pt x="86106" y="214122"/>
                </a:lnTo>
                <a:lnTo>
                  <a:pt x="40386" y="214122"/>
                </a:lnTo>
                <a:lnTo>
                  <a:pt x="1524" y="176022"/>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7" name="bk object 67"/>
          <p:cNvSpPr/>
          <p:nvPr/>
        </p:nvSpPr>
        <p:spPr>
          <a:xfrm>
            <a:off x="2241665" y="2203300"/>
            <a:ext cx="190500" cy="172794"/>
          </a:xfrm>
          <a:custGeom>
            <a:avLst/>
            <a:gdLst/>
            <a:ahLst/>
            <a:cxnLst/>
            <a:rect l="l" t="t" r="r" b="b"/>
            <a:pathLst>
              <a:path w="209550" h="195833">
                <a:moveTo>
                  <a:pt x="12192" y="166877"/>
                </a:moveTo>
                <a:lnTo>
                  <a:pt x="2286" y="121157"/>
                </a:lnTo>
                <a:lnTo>
                  <a:pt x="0" y="75437"/>
                </a:lnTo>
                <a:lnTo>
                  <a:pt x="27432" y="49529"/>
                </a:lnTo>
                <a:lnTo>
                  <a:pt x="39624" y="29717"/>
                </a:lnTo>
                <a:lnTo>
                  <a:pt x="73152" y="3047"/>
                </a:lnTo>
                <a:lnTo>
                  <a:pt x="118872" y="0"/>
                </a:lnTo>
                <a:lnTo>
                  <a:pt x="164592" y="24383"/>
                </a:lnTo>
                <a:lnTo>
                  <a:pt x="170688" y="29717"/>
                </a:lnTo>
                <a:lnTo>
                  <a:pt x="209550" y="75437"/>
                </a:lnTo>
                <a:lnTo>
                  <a:pt x="208026" y="121157"/>
                </a:lnTo>
                <a:lnTo>
                  <a:pt x="189738" y="166877"/>
                </a:lnTo>
                <a:lnTo>
                  <a:pt x="164592" y="192023"/>
                </a:lnTo>
                <a:lnTo>
                  <a:pt x="118872" y="195833"/>
                </a:lnTo>
                <a:lnTo>
                  <a:pt x="73152" y="193547"/>
                </a:lnTo>
                <a:lnTo>
                  <a:pt x="27432" y="181355"/>
                </a:lnTo>
                <a:lnTo>
                  <a:pt x="12192" y="166877"/>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8" name="bk object 68"/>
          <p:cNvSpPr/>
          <p:nvPr/>
        </p:nvSpPr>
        <p:spPr>
          <a:xfrm>
            <a:off x="3554384" y="2135392"/>
            <a:ext cx="145473" cy="131108"/>
          </a:xfrm>
          <a:custGeom>
            <a:avLst/>
            <a:gdLst/>
            <a:ahLst/>
            <a:cxnLst/>
            <a:rect l="l" t="t" r="r" b="b"/>
            <a:pathLst>
              <a:path w="160020" h="148589">
                <a:moveTo>
                  <a:pt x="0" y="106679"/>
                </a:moveTo>
                <a:lnTo>
                  <a:pt x="3047" y="99821"/>
                </a:lnTo>
                <a:lnTo>
                  <a:pt x="48768" y="76961"/>
                </a:lnTo>
                <a:lnTo>
                  <a:pt x="51816" y="60959"/>
                </a:lnTo>
                <a:lnTo>
                  <a:pt x="72390" y="15239"/>
                </a:lnTo>
                <a:lnTo>
                  <a:pt x="94488" y="0"/>
                </a:lnTo>
                <a:lnTo>
                  <a:pt x="116586" y="15239"/>
                </a:lnTo>
                <a:lnTo>
                  <a:pt x="140208" y="35813"/>
                </a:lnTo>
                <a:lnTo>
                  <a:pt x="148590" y="60959"/>
                </a:lnTo>
                <a:lnTo>
                  <a:pt x="160020" y="106679"/>
                </a:lnTo>
                <a:lnTo>
                  <a:pt x="140208" y="148589"/>
                </a:lnTo>
                <a:lnTo>
                  <a:pt x="94488" y="134873"/>
                </a:lnTo>
                <a:lnTo>
                  <a:pt x="48768" y="118109"/>
                </a:lnTo>
                <a:lnTo>
                  <a:pt x="3048" y="112013"/>
                </a:lnTo>
                <a:lnTo>
                  <a:pt x="0" y="106679"/>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69" name="bk object 69"/>
          <p:cNvSpPr/>
          <p:nvPr/>
        </p:nvSpPr>
        <p:spPr>
          <a:xfrm>
            <a:off x="3772636" y="2132036"/>
            <a:ext cx="129539" cy="126401"/>
          </a:xfrm>
          <a:custGeom>
            <a:avLst/>
            <a:gdLst/>
            <a:ahLst/>
            <a:cxnLst/>
            <a:rect l="l" t="t" r="r" b="b"/>
            <a:pathLst>
              <a:path w="142493" h="143255">
                <a:moveTo>
                  <a:pt x="9905" y="110489"/>
                </a:moveTo>
                <a:lnTo>
                  <a:pt x="0" y="64769"/>
                </a:lnTo>
                <a:lnTo>
                  <a:pt x="12191" y="19049"/>
                </a:lnTo>
                <a:lnTo>
                  <a:pt x="37337" y="0"/>
                </a:lnTo>
                <a:lnTo>
                  <a:pt x="65531" y="19049"/>
                </a:lnTo>
                <a:lnTo>
                  <a:pt x="83819" y="31241"/>
                </a:lnTo>
                <a:lnTo>
                  <a:pt x="129539" y="54863"/>
                </a:lnTo>
                <a:lnTo>
                  <a:pt x="142493" y="64769"/>
                </a:lnTo>
                <a:lnTo>
                  <a:pt x="133349" y="110489"/>
                </a:lnTo>
                <a:lnTo>
                  <a:pt x="129539" y="114299"/>
                </a:lnTo>
                <a:lnTo>
                  <a:pt x="83819" y="143255"/>
                </a:lnTo>
                <a:lnTo>
                  <a:pt x="37337" y="131825"/>
                </a:lnTo>
                <a:lnTo>
                  <a:pt x="9905" y="110489"/>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0" name="bk object 70"/>
          <p:cNvSpPr/>
          <p:nvPr/>
        </p:nvSpPr>
        <p:spPr>
          <a:xfrm>
            <a:off x="2966951" y="2024498"/>
            <a:ext cx="87284" cy="56477"/>
          </a:xfrm>
          <a:custGeom>
            <a:avLst/>
            <a:gdLst/>
            <a:ahLst/>
            <a:cxnLst/>
            <a:rect l="l" t="t" r="r" b="b"/>
            <a:pathLst>
              <a:path w="96012" h="64007">
                <a:moveTo>
                  <a:pt x="0" y="49529"/>
                </a:moveTo>
                <a:lnTo>
                  <a:pt x="8381" y="27431"/>
                </a:lnTo>
                <a:lnTo>
                  <a:pt x="32766" y="3809"/>
                </a:lnTo>
                <a:lnTo>
                  <a:pt x="54102" y="0"/>
                </a:lnTo>
                <a:lnTo>
                  <a:pt x="96012" y="3809"/>
                </a:lnTo>
                <a:lnTo>
                  <a:pt x="54102" y="34289"/>
                </a:lnTo>
                <a:lnTo>
                  <a:pt x="39624" y="49529"/>
                </a:lnTo>
                <a:lnTo>
                  <a:pt x="8382" y="64007"/>
                </a:lnTo>
                <a:lnTo>
                  <a:pt x="0" y="49529"/>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1" name="bk object 71"/>
          <p:cNvSpPr/>
          <p:nvPr/>
        </p:nvSpPr>
        <p:spPr>
          <a:xfrm>
            <a:off x="3719291" y="2027818"/>
            <a:ext cx="8313" cy="4706"/>
          </a:xfrm>
          <a:custGeom>
            <a:avLst/>
            <a:gdLst/>
            <a:ahLst/>
            <a:cxnLst/>
            <a:rect l="l" t="t" r="r" b="b"/>
            <a:pathLst>
              <a:path w="9144" h="5334">
                <a:moveTo>
                  <a:pt x="9144" y="0"/>
                </a:moveTo>
                <a:lnTo>
                  <a:pt x="4572" y="5334"/>
                </a:lnTo>
                <a:lnTo>
                  <a:pt x="0" y="4572"/>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2" name="bk object 72"/>
          <p:cNvSpPr/>
          <p:nvPr/>
        </p:nvSpPr>
        <p:spPr>
          <a:xfrm>
            <a:off x="3243355" y="2335792"/>
            <a:ext cx="162791" cy="154641"/>
          </a:xfrm>
          <a:custGeom>
            <a:avLst/>
            <a:gdLst/>
            <a:ahLst/>
            <a:cxnLst/>
            <a:rect l="l" t="t" r="r" b="b"/>
            <a:pathLst>
              <a:path w="179070" h="175260">
                <a:moveTo>
                  <a:pt x="3810" y="153924"/>
                </a:moveTo>
                <a:lnTo>
                  <a:pt x="762" y="108204"/>
                </a:lnTo>
                <a:lnTo>
                  <a:pt x="0" y="62484"/>
                </a:lnTo>
                <a:lnTo>
                  <a:pt x="24384" y="38862"/>
                </a:lnTo>
                <a:lnTo>
                  <a:pt x="52578" y="16764"/>
                </a:lnTo>
                <a:lnTo>
                  <a:pt x="70104" y="0"/>
                </a:lnTo>
                <a:lnTo>
                  <a:pt x="86868" y="16764"/>
                </a:lnTo>
                <a:lnTo>
                  <a:pt x="115824" y="31242"/>
                </a:lnTo>
                <a:lnTo>
                  <a:pt x="151638" y="62484"/>
                </a:lnTo>
                <a:lnTo>
                  <a:pt x="162306" y="85344"/>
                </a:lnTo>
                <a:lnTo>
                  <a:pt x="179070" y="108204"/>
                </a:lnTo>
                <a:lnTo>
                  <a:pt x="162306" y="128778"/>
                </a:lnTo>
                <a:lnTo>
                  <a:pt x="140208" y="153924"/>
                </a:lnTo>
                <a:lnTo>
                  <a:pt x="115824" y="175260"/>
                </a:lnTo>
                <a:lnTo>
                  <a:pt x="70104" y="173736"/>
                </a:lnTo>
                <a:lnTo>
                  <a:pt x="24384" y="173736"/>
                </a:lnTo>
                <a:lnTo>
                  <a:pt x="3810" y="153924"/>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3" name="bk object 73"/>
          <p:cNvSpPr/>
          <p:nvPr/>
        </p:nvSpPr>
        <p:spPr>
          <a:xfrm>
            <a:off x="7011825" y="2310206"/>
            <a:ext cx="915785" cy="1411269"/>
          </a:xfrm>
          <a:custGeom>
            <a:avLst/>
            <a:gdLst/>
            <a:ahLst/>
            <a:cxnLst/>
            <a:rect l="l" t="t" r="r" b="b"/>
            <a:pathLst>
              <a:path w="1007363" h="1599438">
                <a:moveTo>
                  <a:pt x="870203" y="1599438"/>
                </a:moveTo>
                <a:lnTo>
                  <a:pt x="915923" y="1553718"/>
                </a:lnTo>
                <a:lnTo>
                  <a:pt x="915923" y="1142238"/>
                </a:lnTo>
                <a:lnTo>
                  <a:pt x="1007363" y="1050798"/>
                </a:lnTo>
                <a:lnTo>
                  <a:pt x="1007363" y="1005078"/>
                </a:lnTo>
                <a:lnTo>
                  <a:pt x="915923" y="913638"/>
                </a:lnTo>
                <a:lnTo>
                  <a:pt x="915923" y="776478"/>
                </a:lnTo>
                <a:lnTo>
                  <a:pt x="870203" y="730757"/>
                </a:lnTo>
                <a:lnTo>
                  <a:pt x="870203" y="685038"/>
                </a:lnTo>
                <a:lnTo>
                  <a:pt x="915923" y="639318"/>
                </a:lnTo>
                <a:lnTo>
                  <a:pt x="870203" y="593597"/>
                </a:lnTo>
                <a:lnTo>
                  <a:pt x="870203" y="45719"/>
                </a:lnTo>
                <a:lnTo>
                  <a:pt x="824483" y="0"/>
                </a:lnTo>
                <a:lnTo>
                  <a:pt x="778763" y="0"/>
                </a:lnTo>
                <a:lnTo>
                  <a:pt x="732281" y="45719"/>
                </a:lnTo>
                <a:lnTo>
                  <a:pt x="732281" y="320040"/>
                </a:lnTo>
                <a:lnTo>
                  <a:pt x="640841" y="411479"/>
                </a:lnTo>
                <a:lnTo>
                  <a:pt x="640841" y="547878"/>
                </a:lnTo>
                <a:lnTo>
                  <a:pt x="595121" y="593597"/>
                </a:lnTo>
                <a:lnTo>
                  <a:pt x="595121" y="730757"/>
                </a:lnTo>
                <a:lnTo>
                  <a:pt x="549401" y="776478"/>
                </a:lnTo>
                <a:lnTo>
                  <a:pt x="549401" y="867918"/>
                </a:lnTo>
                <a:lnTo>
                  <a:pt x="503681" y="913638"/>
                </a:lnTo>
                <a:lnTo>
                  <a:pt x="549401" y="959357"/>
                </a:lnTo>
                <a:lnTo>
                  <a:pt x="549401" y="1005078"/>
                </a:lnTo>
                <a:lnTo>
                  <a:pt x="503681" y="1050798"/>
                </a:lnTo>
                <a:lnTo>
                  <a:pt x="457961" y="1005078"/>
                </a:lnTo>
                <a:lnTo>
                  <a:pt x="229361" y="1005078"/>
                </a:lnTo>
                <a:lnTo>
                  <a:pt x="229361" y="1096518"/>
                </a:lnTo>
                <a:lnTo>
                  <a:pt x="275081" y="1142238"/>
                </a:lnTo>
                <a:lnTo>
                  <a:pt x="412241" y="1142238"/>
                </a:lnTo>
                <a:lnTo>
                  <a:pt x="457961" y="1187958"/>
                </a:lnTo>
                <a:lnTo>
                  <a:pt x="412241" y="1233678"/>
                </a:lnTo>
                <a:lnTo>
                  <a:pt x="366521" y="1233678"/>
                </a:lnTo>
                <a:lnTo>
                  <a:pt x="320801" y="1279398"/>
                </a:lnTo>
                <a:lnTo>
                  <a:pt x="275081" y="1279398"/>
                </a:lnTo>
                <a:lnTo>
                  <a:pt x="229361" y="1325118"/>
                </a:lnTo>
                <a:lnTo>
                  <a:pt x="182879" y="1325118"/>
                </a:lnTo>
                <a:lnTo>
                  <a:pt x="137159" y="1370838"/>
                </a:lnTo>
                <a:lnTo>
                  <a:pt x="91439" y="1370838"/>
                </a:lnTo>
                <a:lnTo>
                  <a:pt x="0" y="1462278"/>
                </a:lnTo>
                <a:lnTo>
                  <a:pt x="0" y="1507998"/>
                </a:lnTo>
                <a:lnTo>
                  <a:pt x="45719" y="1553718"/>
                </a:lnTo>
                <a:lnTo>
                  <a:pt x="91439" y="1553718"/>
                </a:lnTo>
                <a:lnTo>
                  <a:pt x="137159" y="1507998"/>
                </a:lnTo>
                <a:lnTo>
                  <a:pt x="182879" y="1507998"/>
                </a:lnTo>
                <a:lnTo>
                  <a:pt x="229361" y="1462278"/>
                </a:lnTo>
                <a:lnTo>
                  <a:pt x="275081" y="1462278"/>
                </a:lnTo>
                <a:lnTo>
                  <a:pt x="320801" y="1416558"/>
                </a:lnTo>
                <a:lnTo>
                  <a:pt x="366521" y="1416558"/>
                </a:lnTo>
                <a:lnTo>
                  <a:pt x="412241" y="1370838"/>
                </a:lnTo>
                <a:lnTo>
                  <a:pt x="457961" y="1370838"/>
                </a:lnTo>
                <a:lnTo>
                  <a:pt x="503681" y="1325118"/>
                </a:lnTo>
                <a:lnTo>
                  <a:pt x="549401" y="1325118"/>
                </a:lnTo>
                <a:lnTo>
                  <a:pt x="595121" y="1279398"/>
                </a:lnTo>
                <a:lnTo>
                  <a:pt x="640841" y="1279398"/>
                </a:lnTo>
                <a:lnTo>
                  <a:pt x="686561" y="1233678"/>
                </a:lnTo>
                <a:lnTo>
                  <a:pt x="732281" y="1233678"/>
                </a:lnTo>
                <a:lnTo>
                  <a:pt x="778763" y="1279398"/>
                </a:lnTo>
                <a:lnTo>
                  <a:pt x="778763" y="1553718"/>
                </a:lnTo>
                <a:lnTo>
                  <a:pt x="824483" y="1599438"/>
                </a:lnTo>
                <a:lnTo>
                  <a:pt x="870203" y="1599438"/>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4" name="bk object 74"/>
          <p:cNvSpPr/>
          <p:nvPr/>
        </p:nvSpPr>
        <p:spPr>
          <a:xfrm>
            <a:off x="185693" y="1463039"/>
            <a:ext cx="4828309" cy="2177751"/>
          </a:xfrm>
          <a:custGeom>
            <a:avLst/>
            <a:gdLst/>
            <a:ahLst/>
            <a:cxnLst/>
            <a:rect l="l" t="t" r="r" b="b"/>
            <a:pathLst>
              <a:path w="5311140" h="2468118">
                <a:moveTo>
                  <a:pt x="823722" y="2468118"/>
                </a:moveTo>
                <a:lnTo>
                  <a:pt x="823722" y="2056638"/>
                </a:lnTo>
                <a:lnTo>
                  <a:pt x="778002" y="2010918"/>
                </a:lnTo>
                <a:lnTo>
                  <a:pt x="778002" y="1919478"/>
                </a:lnTo>
                <a:lnTo>
                  <a:pt x="732282" y="1873758"/>
                </a:lnTo>
                <a:lnTo>
                  <a:pt x="778002" y="1828038"/>
                </a:lnTo>
                <a:lnTo>
                  <a:pt x="778002" y="1782318"/>
                </a:lnTo>
                <a:lnTo>
                  <a:pt x="823722" y="1736598"/>
                </a:lnTo>
                <a:lnTo>
                  <a:pt x="915923" y="1736598"/>
                </a:lnTo>
                <a:lnTo>
                  <a:pt x="961644" y="1690878"/>
                </a:lnTo>
                <a:lnTo>
                  <a:pt x="961644" y="1553718"/>
                </a:lnTo>
                <a:lnTo>
                  <a:pt x="1007363" y="1507998"/>
                </a:lnTo>
                <a:lnTo>
                  <a:pt x="1053083" y="1507998"/>
                </a:lnTo>
                <a:lnTo>
                  <a:pt x="1098804" y="1463040"/>
                </a:lnTo>
                <a:lnTo>
                  <a:pt x="1144524" y="1417320"/>
                </a:lnTo>
                <a:lnTo>
                  <a:pt x="1190244" y="1417320"/>
                </a:lnTo>
                <a:lnTo>
                  <a:pt x="1235964" y="1371600"/>
                </a:lnTo>
                <a:lnTo>
                  <a:pt x="1511045" y="1371600"/>
                </a:lnTo>
                <a:lnTo>
                  <a:pt x="1556765" y="1417320"/>
                </a:lnTo>
                <a:lnTo>
                  <a:pt x="1739646" y="1417320"/>
                </a:lnTo>
                <a:lnTo>
                  <a:pt x="1785365" y="1371600"/>
                </a:lnTo>
                <a:lnTo>
                  <a:pt x="1831086" y="1417320"/>
                </a:lnTo>
                <a:lnTo>
                  <a:pt x="1831086" y="1599438"/>
                </a:lnTo>
                <a:lnTo>
                  <a:pt x="2060448" y="1599438"/>
                </a:lnTo>
                <a:lnTo>
                  <a:pt x="2106168" y="1553718"/>
                </a:lnTo>
                <a:lnTo>
                  <a:pt x="2334768" y="1553718"/>
                </a:lnTo>
                <a:lnTo>
                  <a:pt x="2380488" y="1599438"/>
                </a:lnTo>
                <a:lnTo>
                  <a:pt x="2426208" y="1599438"/>
                </a:lnTo>
                <a:lnTo>
                  <a:pt x="2472690" y="1553718"/>
                </a:lnTo>
                <a:lnTo>
                  <a:pt x="2518410" y="1599438"/>
                </a:lnTo>
                <a:lnTo>
                  <a:pt x="2564129" y="1553718"/>
                </a:lnTo>
                <a:lnTo>
                  <a:pt x="2609850" y="1599438"/>
                </a:lnTo>
                <a:lnTo>
                  <a:pt x="2655570" y="1599438"/>
                </a:lnTo>
                <a:lnTo>
                  <a:pt x="2701290" y="1553718"/>
                </a:lnTo>
                <a:lnTo>
                  <a:pt x="2747010" y="1553718"/>
                </a:lnTo>
                <a:lnTo>
                  <a:pt x="2792729" y="1599438"/>
                </a:lnTo>
                <a:lnTo>
                  <a:pt x="2838450" y="1553718"/>
                </a:lnTo>
                <a:lnTo>
                  <a:pt x="2884170" y="1599438"/>
                </a:lnTo>
                <a:lnTo>
                  <a:pt x="2929890" y="1599438"/>
                </a:lnTo>
                <a:lnTo>
                  <a:pt x="2976372" y="1553718"/>
                </a:lnTo>
                <a:lnTo>
                  <a:pt x="3022091" y="1599438"/>
                </a:lnTo>
                <a:lnTo>
                  <a:pt x="3525774" y="1599438"/>
                </a:lnTo>
                <a:lnTo>
                  <a:pt x="3571494" y="1553718"/>
                </a:lnTo>
                <a:lnTo>
                  <a:pt x="3571494" y="1417320"/>
                </a:lnTo>
                <a:lnTo>
                  <a:pt x="3617214" y="1371600"/>
                </a:lnTo>
                <a:lnTo>
                  <a:pt x="3662934" y="1417320"/>
                </a:lnTo>
                <a:lnTo>
                  <a:pt x="3662934" y="1553718"/>
                </a:lnTo>
                <a:lnTo>
                  <a:pt x="3708654" y="1599438"/>
                </a:lnTo>
                <a:lnTo>
                  <a:pt x="3845814" y="1599438"/>
                </a:lnTo>
                <a:lnTo>
                  <a:pt x="3891534" y="1645158"/>
                </a:lnTo>
                <a:lnTo>
                  <a:pt x="3937254" y="1599438"/>
                </a:lnTo>
                <a:lnTo>
                  <a:pt x="3937254" y="1507998"/>
                </a:lnTo>
                <a:lnTo>
                  <a:pt x="3982974" y="1463040"/>
                </a:lnTo>
                <a:lnTo>
                  <a:pt x="4029455" y="1463040"/>
                </a:lnTo>
                <a:lnTo>
                  <a:pt x="4075176" y="1507998"/>
                </a:lnTo>
                <a:lnTo>
                  <a:pt x="4212336" y="1507998"/>
                </a:lnTo>
                <a:lnTo>
                  <a:pt x="4212336" y="1463040"/>
                </a:lnTo>
                <a:lnTo>
                  <a:pt x="4258056" y="1417320"/>
                </a:lnTo>
                <a:lnTo>
                  <a:pt x="5173980" y="1417320"/>
                </a:lnTo>
                <a:lnTo>
                  <a:pt x="5173980" y="1234440"/>
                </a:lnTo>
                <a:lnTo>
                  <a:pt x="5036058" y="1234440"/>
                </a:lnTo>
                <a:lnTo>
                  <a:pt x="4990338" y="1188720"/>
                </a:lnTo>
                <a:lnTo>
                  <a:pt x="4303776" y="1188720"/>
                </a:lnTo>
                <a:lnTo>
                  <a:pt x="4258056" y="1143000"/>
                </a:lnTo>
                <a:lnTo>
                  <a:pt x="4349496" y="1051560"/>
                </a:lnTo>
                <a:lnTo>
                  <a:pt x="4395216" y="1097280"/>
                </a:lnTo>
                <a:lnTo>
                  <a:pt x="4532376" y="1097280"/>
                </a:lnTo>
                <a:lnTo>
                  <a:pt x="4578858" y="1051560"/>
                </a:lnTo>
                <a:lnTo>
                  <a:pt x="4624578" y="1005840"/>
                </a:lnTo>
                <a:lnTo>
                  <a:pt x="4670298" y="1005840"/>
                </a:lnTo>
                <a:lnTo>
                  <a:pt x="4716018" y="1051560"/>
                </a:lnTo>
                <a:lnTo>
                  <a:pt x="4898898" y="1051560"/>
                </a:lnTo>
                <a:lnTo>
                  <a:pt x="4944618" y="1005840"/>
                </a:lnTo>
                <a:lnTo>
                  <a:pt x="4990338" y="1005840"/>
                </a:lnTo>
                <a:lnTo>
                  <a:pt x="4990338" y="960120"/>
                </a:lnTo>
                <a:lnTo>
                  <a:pt x="5036058" y="914400"/>
                </a:lnTo>
                <a:lnTo>
                  <a:pt x="5082540" y="868680"/>
                </a:lnTo>
                <a:lnTo>
                  <a:pt x="5128260" y="868680"/>
                </a:lnTo>
                <a:lnTo>
                  <a:pt x="5173980" y="822960"/>
                </a:lnTo>
                <a:lnTo>
                  <a:pt x="5219700" y="822960"/>
                </a:lnTo>
                <a:lnTo>
                  <a:pt x="5265420" y="777240"/>
                </a:lnTo>
                <a:lnTo>
                  <a:pt x="5265420" y="731519"/>
                </a:lnTo>
                <a:lnTo>
                  <a:pt x="5311140" y="685800"/>
                </a:lnTo>
                <a:lnTo>
                  <a:pt x="5311140" y="457200"/>
                </a:lnTo>
                <a:lnTo>
                  <a:pt x="5265420" y="411480"/>
                </a:lnTo>
                <a:lnTo>
                  <a:pt x="5173980" y="411480"/>
                </a:lnTo>
                <a:lnTo>
                  <a:pt x="5128260" y="457200"/>
                </a:lnTo>
                <a:lnTo>
                  <a:pt x="5082540" y="457200"/>
                </a:lnTo>
                <a:lnTo>
                  <a:pt x="5036058" y="502919"/>
                </a:lnTo>
                <a:lnTo>
                  <a:pt x="4990338" y="502919"/>
                </a:lnTo>
                <a:lnTo>
                  <a:pt x="4898898" y="594360"/>
                </a:lnTo>
                <a:lnTo>
                  <a:pt x="4853178" y="594360"/>
                </a:lnTo>
                <a:lnTo>
                  <a:pt x="4853178" y="640080"/>
                </a:lnTo>
                <a:lnTo>
                  <a:pt x="4807458" y="685800"/>
                </a:lnTo>
                <a:lnTo>
                  <a:pt x="4670298" y="685800"/>
                </a:lnTo>
                <a:lnTo>
                  <a:pt x="4624578" y="731519"/>
                </a:lnTo>
                <a:lnTo>
                  <a:pt x="4486656" y="731519"/>
                </a:lnTo>
                <a:lnTo>
                  <a:pt x="4440936" y="685800"/>
                </a:lnTo>
                <a:lnTo>
                  <a:pt x="4440936" y="640080"/>
                </a:lnTo>
                <a:lnTo>
                  <a:pt x="4212336" y="640080"/>
                </a:lnTo>
                <a:lnTo>
                  <a:pt x="4166616" y="594360"/>
                </a:lnTo>
                <a:lnTo>
                  <a:pt x="3982974" y="594360"/>
                </a:lnTo>
                <a:lnTo>
                  <a:pt x="3937254" y="640080"/>
                </a:lnTo>
                <a:lnTo>
                  <a:pt x="3891534" y="640080"/>
                </a:lnTo>
                <a:lnTo>
                  <a:pt x="3845814" y="685800"/>
                </a:lnTo>
                <a:lnTo>
                  <a:pt x="3754374" y="685800"/>
                </a:lnTo>
                <a:lnTo>
                  <a:pt x="3662934" y="594360"/>
                </a:lnTo>
                <a:lnTo>
                  <a:pt x="3525774" y="594360"/>
                </a:lnTo>
                <a:lnTo>
                  <a:pt x="3479291" y="640080"/>
                </a:lnTo>
                <a:lnTo>
                  <a:pt x="3433572" y="594360"/>
                </a:lnTo>
                <a:lnTo>
                  <a:pt x="3433572" y="502920"/>
                </a:lnTo>
                <a:lnTo>
                  <a:pt x="3342132" y="502920"/>
                </a:lnTo>
                <a:lnTo>
                  <a:pt x="3296412" y="457200"/>
                </a:lnTo>
                <a:lnTo>
                  <a:pt x="3204972" y="457200"/>
                </a:lnTo>
                <a:lnTo>
                  <a:pt x="3159252" y="411480"/>
                </a:lnTo>
                <a:lnTo>
                  <a:pt x="3113532" y="411480"/>
                </a:lnTo>
                <a:lnTo>
                  <a:pt x="3022091" y="320040"/>
                </a:lnTo>
                <a:lnTo>
                  <a:pt x="3022091" y="274320"/>
                </a:lnTo>
                <a:lnTo>
                  <a:pt x="2929890" y="274320"/>
                </a:lnTo>
                <a:lnTo>
                  <a:pt x="2838450" y="182880"/>
                </a:lnTo>
                <a:lnTo>
                  <a:pt x="2792729" y="182880"/>
                </a:lnTo>
                <a:lnTo>
                  <a:pt x="2747010" y="228600"/>
                </a:lnTo>
                <a:lnTo>
                  <a:pt x="2701290" y="228600"/>
                </a:lnTo>
                <a:lnTo>
                  <a:pt x="2655570" y="274320"/>
                </a:lnTo>
                <a:lnTo>
                  <a:pt x="2609850" y="228600"/>
                </a:lnTo>
                <a:lnTo>
                  <a:pt x="2564129" y="274320"/>
                </a:lnTo>
                <a:lnTo>
                  <a:pt x="2518410" y="228600"/>
                </a:lnTo>
                <a:lnTo>
                  <a:pt x="2564129" y="182880"/>
                </a:lnTo>
                <a:lnTo>
                  <a:pt x="2564129" y="91440"/>
                </a:lnTo>
                <a:lnTo>
                  <a:pt x="2472690" y="0"/>
                </a:lnTo>
                <a:lnTo>
                  <a:pt x="2426208" y="0"/>
                </a:lnTo>
                <a:lnTo>
                  <a:pt x="2380488" y="45720"/>
                </a:lnTo>
                <a:lnTo>
                  <a:pt x="2334767" y="0"/>
                </a:lnTo>
                <a:lnTo>
                  <a:pt x="2243328" y="0"/>
                </a:lnTo>
                <a:lnTo>
                  <a:pt x="2197608" y="45720"/>
                </a:lnTo>
                <a:lnTo>
                  <a:pt x="2014727" y="45720"/>
                </a:lnTo>
                <a:lnTo>
                  <a:pt x="1969008" y="91440"/>
                </a:lnTo>
                <a:lnTo>
                  <a:pt x="1923288" y="91440"/>
                </a:lnTo>
                <a:lnTo>
                  <a:pt x="1876805" y="137160"/>
                </a:lnTo>
                <a:lnTo>
                  <a:pt x="1785365" y="137160"/>
                </a:lnTo>
                <a:lnTo>
                  <a:pt x="1739645" y="182880"/>
                </a:lnTo>
                <a:lnTo>
                  <a:pt x="1739645" y="228600"/>
                </a:lnTo>
                <a:lnTo>
                  <a:pt x="1693926" y="274320"/>
                </a:lnTo>
                <a:lnTo>
                  <a:pt x="1602486" y="274320"/>
                </a:lnTo>
                <a:lnTo>
                  <a:pt x="1556765" y="320040"/>
                </a:lnTo>
                <a:lnTo>
                  <a:pt x="1511045" y="320040"/>
                </a:lnTo>
                <a:lnTo>
                  <a:pt x="1419606" y="411480"/>
                </a:lnTo>
                <a:lnTo>
                  <a:pt x="1419606" y="457200"/>
                </a:lnTo>
                <a:lnTo>
                  <a:pt x="1373886" y="502920"/>
                </a:lnTo>
                <a:lnTo>
                  <a:pt x="1327403" y="502920"/>
                </a:lnTo>
                <a:lnTo>
                  <a:pt x="1235964" y="594360"/>
                </a:lnTo>
                <a:lnTo>
                  <a:pt x="1144523" y="594360"/>
                </a:lnTo>
                <a:lnTo>
                  <a:pt x="1098804" y="640080"/>
                </a:lnTo>
                <a:lnTo>
                  <a:pt x="1007363" y="640080"/>
                </a:lnTo>
                <a:lnTo>
                  <a:pt x="1007363" y="777240"/>
                </a:lnTo>
                <a:lnTo>
                  <a:pt x="1053083" y="822960"/>
                </a:lnTo>
                <a:lnTo>
                  <a:pt x="915923" y="960120"/>
                </a:lnTo>
                <a:lnTo>
                  <a:pt x="823721" y="960120"/>
                </a:lnTo>
                <a:lnTo>
                  <a:pt x="778001" y="914400"/>
                </a:lnTo>
                <a:lnTo>
                  <a:pt x="778001" y="868680"/>
                </a:lnTo>
                <a:lnTo>
                  <a:pt x="732281" y="822960"/>
                </a:lnTo>
                <a:lnTo>
                  <a:pt x="686561" y="822960"/>
                </a:lnTo>
                <a:lnTo>
                  <a:pt x="595121" y="914400"/>
                </a:lnTo>
                <a:lnTo>
                  <a:pt x="503681" y="914400"/>
                </a:lnTo>
                <a:lnTo>
                  <a:pt x="320801" y="1097280"/>
                </a:lnTo>
                <a:lnTo>
                  <a:pt x="274319" y="1143000"/>
                </a:lnTo>
                <a:lnTo>
                  <a:pt x="228599" y="1188720"/>
                </a:lnTo>
                <a:lnTo>
                  <a:pt x="228599" y="1280160"/>
                </a:lnTo>
                <a:lnTo>
                  <a:pt x="137159" y="1371600"/>
                </a:lnTo>
                <a:lnTo>
                  <a:pt x="91439" y="1371600"/>
                </a:lnTo>
                <a:lnTo>
                  <a:pt x="91439" y="1417320"/>
                </a:lnTo>
                <a:lnTo>
                  <a:pt x="45719" y="1463040"/>
                </a:lnTo>
                <a:lnTo>
                  <a:pt x="45719" y="1645158"/>
                </a:lnTo>
                <a:lnTo>
                  <a:pt x="0" y="1690878"/>
                </a:lnTo>
                <a:lnTo>
                  <a:pt x="0" y="1873758"/>
                </a:lnTo>
                <a:lnTo>
                  <a:pt x="45720" y="1919478"/>
                </a:lnTo>
                <a:lnTo>
                  <a:pt x="45720" y="2148078"/>
                </a:lnTo>
                <a:lnTo>
                  <a:pt x="91440" y="2193798"/>
                </a:lnTo>
                <a:lnTo>
                  <a:pt x="91440" y="2422398"/>
                </a:lnTo>
                <a:lnTo>
                  <a:pt x="137159" y="2468118"/>
                </a:lnTo>
                <a:lnTo>
                  <a:pt x="823722" y="2468118"/>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5" name="bk object 75"/>
          <p:cNvSpPr/>
          <p:nvPr/>
        </p:nvSpPr>
        <p:spPr>
          <a:xfrm>
            <a:off x="7552844" y="2955030"/>
            <a:ext cx="166947" cy="322729"/>
          </a:xfrm>
          <a:custGeom>
            <a:avLst/>
            <a:gdLst/>
            <a:ahLst/>
            <a:cxnLst/>
            <a:rect l="l" t="t" r="r" b="b"/>
            <a:pathLst>
              <a:path w="183642" h="365760">
                <a:moveTo>
                  <a:pt x="0" y="320039"/>
                </a:moveTo>
                <a:lnTo>
                  <a:pt x="45720" y="274319"/>
                </a:lnTo>
                <a:lnTo>
                  <a:pt x="45719" y="228599"/>
                </a:lnTo>
                <a:lnTo>
                  <a:pt x="91439" y="182879"/>
                </a:lnTo>
                <a:lnTo>
                  <a:pt x="91439" y="45719"/>
                </a:lnTo>
                <a:lnTo>
                  <a:pt x="137160" y="0"/>
                </a:lnTo>
                <a:lnTo>
                  <a:pt x="183642" y="45719"/>
                </a:lnTo>
                <a:lnTo>
                  <a:pt x="183642" y="274319"/>
                </a:lnTo>
                <a:lnTo>
                  <a:pt x="137160" y="320039"/>
                </a:lnTo>
                <a:lnTo>
                  <a:pt x="91440" y="365759"/>
                </a:lnTo>
                <a:lnTo>
                  <a:pt x="45720" y="365759"/>
                </a:lnTo>
                <a:lnTo>
                  <a:pt x="0" y="320039"/>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6" name="bk object 76"/>
          <p:cNvSpPr/>
          <p:nvPr/>
        </p:nvSpPr>
        <p:spPr>
          <a:xfrm>
            <a:off x="5846661" y="1785769"/>
            <a:ext cx="790401" cy="927847"/>
          </a:xfrm>
          <a:custGeom>
            <a:avLst/>
            <a:gdLst/>
            <a:ahLst/>
            <a:cxnLst/>
            <a:rect l="l" t="t" r="r" b="b"/>
            <a:pathLst>
              <a:path w="869442" h="1051560">
                <a:moveTo>
                  <a:pt x="686562" y="1051560"/>
                </a:moveTo>
                <a:lnTo>
                  <a:pt x="686562" y="914400"/>
                </a:lnTo>
                <a:lnTo>
                  <a:pt x="640842" y="868680"/>
                </a:lnTo>
                <a:lnTo>
                  <a:pt x="686562" y="822960"/>
                </a:lnTo>
                <a:lnTo>
                  <a:pt x="686562" y="685800"/>
                </a:lnTo>
                <a:lnTo>
                  <a:pt x="869442" y="502920"/>
                </a:lnTo>
                <a:lnTo>
                  <a:pt x="869441" y="411480"/>
                </a:lnTo>
                <a:lnTo>
                  <a:pt x="823722" y="411480"/>
                </a:lnTo>
                <a:lnTo>
                  <a:pt x="549402" y="137160"/>
                </a:lnTo>
                <a:lnTo>
                  <a:pt x="549402" y="45720"/>
                </a:lnTo>
                <a:lnTo>
                  <a:pt x="503681" y="0"/>
                </a:lnTo>
                <a:lnTo>
                  <a:pt x="411480" y="0"/>
                </a:lnTo>
                <a:lnTo>
                  <a:pt x="411480" y="137160"/>
                </a:lnTo>
                <a:lnTo>
                  <a:pt x="365759" y="182880"/>
                </a:lnTo>
                <a:lnTo>
                  <a:pt x="365759" y="365760"/>
                </a:lnTo>
                <a:lnTo>
                  <a:pt x="0" y="731520"/>
                </a:lnTo>
                <a:lnTo>
                  <a:pt x="45720" y="777240"/>
                </a:lnTo>
                <a:lnTo>
                  <a:pt x="45720" y="822960"/>
                </a:lnTo>
                <a:lnTo>
                  <a:pt x="137160" y="914400"/>
                </a:lnTo>
                <a:lnTo>
                  <a:pt x="320040" y="914400"/>
                </a:lnTo>
                <a:lnTo>
                  <a:pt x="365760" y="960120"/>
                </a:lnTo>
                <a:lnTo>
                  <a:pt x="503682" y="960120"/>
                </a:lnTo>
                <a:lnTo>
                  <a:pt x="595122" y="1051560"/>
                </a:lnTo>
                <a:lnTo>
                  <a:pt x="686562" y="105156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7" name="bk object 77"/>
          <p:cNvSpPr/>
          <p:nvPr/>
        </p:nvSpPr>
        <p:spPr>
          <a:xfrm>
            <a:off x="4139738" y="2148842"/>
            <a:ext cx="124691" cy="121024"/>
          </a:xfrm>
          <a:custGeom>
            <a:avLst/>
            <a:gdLst/>
            <a:ahLst/>
            <a:cxnLst/>
            <a:rect l="l" t="t" r="r" b="b"/>
            <a:pathLst>
              <a:path w="137160" h="137160">
                <a:moveTo>
                  <a:pt x="45720" y="91439"/>
                </a:moveTo>
                <a:lnTo>
                  <a:pt x="0" y="45719"/>
                </a:lnTo>
                <a:lnTo>
                  <a:pt x="45720" y="0"/>
                </a:lnTo>
                <a:lnTo>
                  <a:pt x="91440" y="0"/>
                </a:lnTo>
                <a:lnTo>
                  <a:pt x="137160" y="45719"/>
                </a:lnTo>
                <a:lnTo>
                  <a:pt x="137160" y="91439"/>
                </a:lnTo>
                <a:lnTo>
                  <a:pt x="91440" y="137159"/>
                </a:lnTo>
                <a:lnTo>
                  <a:pt x="45720" y="91439"/>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8" name="bk object 78"/>
          <p:cNvSpPr/>
          <p:nvPr/>
        </p:nvSpPr>
        <p:spPr>
          <a:xfrm>
            <a:off x="1559328" y="1866452"/>
            <a:ext cx="124691" cy="121024"/>
          </a:xfrm>
          <a:custGeom>
            <a:avLst/>
            <a:gdLst/>
            <a:ahLst/>
            <a:cxnLst/>
            <a:rect l="l" t="t" r="r" b="b"/>
            <a:pathLst>
              <a:path w="137160" h="137160">
                <a:moveTo>
                  <a:pt x="0" y="91439"/>
                </a:moveTo>
                <a:lnTo>
                  <a:pt x="91440" y="0"/>
                </a:lnTo>
                <a:lnTo>
                  <a:pt x="137160" y="45719"/>
                </a:lnTo>
                <a:lnTo>
                  <a:pt x="137160" y="91439"/>
                </a:lnTo>
                <a:lnTo>
                  <a:pt x="91440" y="137159"/>
                </a:lnTo>
                <a:lnTo>
                  <a:pt x="45720" y="137159"/>
                </a:lnTo>
                <a:lnTo>
                  <a:pt x="0" y="91439"/>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79" name="bk object 79"/>
          <p:cNvSpPr/>
          <p:nvPr/>
        </p:nvSpPr>
        <p:spPr>
          <a:xfrm>
            <a:off x="1808711" y="1745428"/>
            <a:ext cx="125384" cy="161365"/>
          </a:xfrm>
          <a:custGeom>
            <a:avLst/>
            <a:gdLst/>
            <a:ahLst/>
            <a:cxnLst/>
            <a:rect l="l" t="t" r="r" b="b"/>
            <a:pathLst>
              <a:path w="137922" h="182880">
                <a:moveTo>
                  <a:pt x="0" y="137160"/>
                </a:moveTo>
                <a:lnTo>
                  <a:pt x="45720" y="91440"/>
                </a:lnTo>
                <a:lnTo>
                  <a:pt x="45719" y="45720"/>
                </a:lnTo>
                <a:lnTo>
                  <a:pt x="91439" y="0"/>
                </a:lnTo>
                <a:lnTo>
                  <a:pt x="137922" y="45720"/>
                </a:lnTo>
                <a:lnTo>
                  <a:pt x="137922" y="137160"/>
                </a:lnTo>
                <a:lnTo>
                  <a:pt x="91440" y="182880"/>
                </a:lnTo>
                <a:lnTo>
                  <a:pt x="45720" y="182880"/>
                </a:lnTo>
                <a:lnTo>
                  <a:pt x="0" y="137160"/>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80" name="bk object 80"/>
          <p:cNvSpPr/>
          <p:nvPr/>
        </p:nvSpPr>
        <p:spPr>
          <a:xfrm>
            <a:off x="6220733" y="1221708"/>
            <a:ext cx="166947" cy="483421"/>
          </a:xfrm>
          <a:custGeom>
            <a:avLst/>
            <a:gdLst/>
            <a:ahLst/>
            <a:cxnLst/>
            <a:rect l="l" t="t" r="r" b="b"/>
            <a:pathLst>
              <a:path w="183642" h="547877">
                <a:moveTo>
                  <a:pt x="137922" y="547877"/>
                </a:moveTo>
                <a:lnTo>
                  <a:pt x="137922" y="319277"/>
                </a:lnTo>
                <a:lnTo>
                  <a:pt x="183642" y="273557"/>
                </a:lnTo>
                <a:lnTo>
                  <a:pt x="183642" y="45719"/>
                </a:lnTo>
                <a:lnTo>
                  <a:pt x="137922" y="0"/>
                </a:lnTo>
                <a:lnTo>
                  <a:pt x="92202" y="0"/>
                </a:lnTo>
                <a:lnTo>
                  <a:pt x="46482" y="45719"/>
                </a:lnTo>
                <a:lnTo>
                  <a:pt x="46482" y="273557"/>
                </a:lnTo>
                <a:lnTo>
                  <a:pt x="0" y="319277"/>
                </a:lnTo>
                <a:lnTo>
                  <a:pt x="0" y="547877"/>
                </a:lnTo>
                <a:lnTo>
                  <a:pt x="137922" y="547877"/>
                </a:lnTo>
              </a:path>
            </a:pathLst>
          </a:custGeom>
          <a:ln w="12928">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81" name="bk object 81"/>
          <p:cNvSpPr/>
          <p:nvPr/>
        </p:nvSpPr>
        <p:spPr>
          <a:xfrm>
            <a:off x="348" y="0"/>
            <a:ext cx="9143654" cy="0"/>
          </a:xfrm>
          <a:custGeom>
            <a:avLst/>
            <a:gdLst/>
            <a:ahLst/>
            <a:cxnLst/>
            <a:rect l="l" t="t" r="r" b="b"/>
            <a:pathLst>
              <a:path w="10058019">
                <a:moveTo>
                  <a:pt x="0" y="0"/>
                </a:moveTo>
                <a:lnTo>
                  <a:pt x="10058019" y="0"/>
                </a:lnTo>
              </a:path>
            </a:pathLst>
          </a:custGeom>
          <a:ln w="25095">
            <a:solidFill>
              <a:srgbClr val="FFFFFF"/>
            </a:solidFill>
          </a:ln>
        </p:spPr>
        <p:txBody>
          <a:bodyPr wrap="square" lIns="0" tIns="0" rIns="0" bIns="0" rtlCol="0">
            <a:noAutofit/>
          </a:bodyPr>
          <a:lstStyle/>
          <a:p>
            <a:pPr defTabSz="815408"/>
            <a:endParaRPr sz="1600" smtClean="0">
              <a:solidFill>
                <a:prstClr val="black"/>
              </a:solidFill>
            </a:endParaRPr>
          </a:p>
        </p:txBody>
      </p:sp>
      <p:sp>
        <p:nvSpPr>
          <p:cNvPr id="82" name="bk object 82"/>
          <p:cNvSpPr/>
          <p:nvPr/>
        </p:nvSpPr>
        <p:spPr>
          <a:xfrm>
            <a:off x="415636" y="4910233"/>
            <a:ext cx="864524" cy="1742739"/>
          </a:xfrm>
          <a:custGeom>
            <a:avLst/>
            <a:gdLst/>
            <a:ahLst/>
            <a:cxnLst/>
            <a:rect l="l" t="t" r="r" b="b"/>
            <a:pathLst>
              <a:path w="950976" h="1975103">
                <a:moveTo>
                  <a:pt x="0" y="0"/>
                </a:moveTo>
                <a:lnTo>
                  <a:pt x="0" y="1975104"/>
                </a:lnTo>
                <a:lnTo>
                  <a:pt x="950976" y="1975104"/>
                </a:lnTo>
                <a:lnTo>
                  <a:pt x="950976" y="0"/>
                </a:lnTo>
                <a:lnTo>
                  <a:pt x="0" y="0"/>
                </a:lnTo>
                <a:close/>
              </a:path>
            </a:pathLst>
          </a:custGeom>
          <a:solidFill>
            <a:srgbClr val="000000"/>
          </a:solidFill>
        </p:spPr>
        <p:txBody>
          <a:bodyPr wrap="square" lIns="0" tIns="0" rIns="0" bIns="0" rtlCol="0">
            <a:noAutofit/>
          </a:bodyPr>
          <a:lstStyle/>
          <a:p>
            <a:pPr defTabSz="815408"/>
            <a:endParaRPr sz="1600" smtClean="0">
              <a:solidFill>
                <a:prstClr val="black"/>
              </a:solidFill>
            </a:endParaRPr>
          </a:p>
        </p:txBody>
      </p:sp>
      <p:sp>
        <p:nvSpPr>
          <p:cNvPr id="83" name="bk object 83"/>
          <p:cNvSpPr/>
          <p:nvPr/>
        </p:nvSpPr>
        <p:spPr>
          <a:xfrm>
            <a:off x="532014" y="5232923"/>
            <a:ext cx="346364" cy="168088"/>
          </a:xfrm>
          <a:custGeom>
            <a:avLst/>
            <a:gdLst/>
            <a:ahLst/>
            <a:cxnLst/>
            <a:rect l="l" t="t" r="r" b="b"/>
            <a:pathLst>
              <a:path w="381000" h="190500">
                <a:moveTo>
                  <a:pt x="0" y="0"/>
                </a:moveTo>
                <a:lnTo>
                  <a:pt x="0" y="190500"/>
                </a:lnTo>
                <a:lnTo>
                  <a:pt x="381000" y="190500"/>
                </a:lnTo>
                <a:lnTo>
                  <a:pt x="381000" y="0"/>
                </a:lnTo>
                <a:lnTo>
                  <a:pt x="0" y="0"/>
                </a:lnTo>
                <a:close/>
              </a:path>
            </a:pathLst>
          </a:custGeom>
          <a:solidFill>
            <a:srgbClr val="006FFF"/>
          </a:solidFill>
        </p:spPr>
        <p:txBody>
          <a:bodyPr wrap="square" lIns="0" tIns="0" rIns="0" bIns="0" rtlCol="0">
            <a:noAutofit/>
          </a:bodyPr>
          <a:lstStyle/>
          <a:p>
            <a:pPr defTabSz="815408"/>
            <a:endParaRPr sz="1600" smtClean="0">
              <a:solidFill>
                <a:prstClr val="black"/>
              </a:solidFill>
            </a:endParaRPr>
          </a:p>
        </p:txBody>
      </p:sp>
      <p:sp>
        <p:nvSpPr>
          <p:cNvPr id="84" name="bk object 84"/>
          <p:cNvSpPr/>
          <p:nvPr/>
        </p:nvSpPr>
        <p:spPr>
          <a:xfrm>
            <a:off x="532014" y="5460894"/>
            <a:ext cx="346364" cy="167415"/>
          </a:xfrm>
          <a:custGeom>
            <a:avLst/>
            <a:gdLst/>
            <a:ahLst/>
            <a:cxnLst/>
            <a:rect l="l" t="t" r="r" b="b"/>
            <a:pathLst>
              <a:path w="381000" h="189737">
                <a:moveTo>
                  <a:pt x="0" y="0"/>
                </a:moveTo>
                <a:lnTo>
                  <a:pt x="0" y="189737"/>
                </a:lnTo>
                <a:lnTo>
                  <a:pt x="381000" y="189737"/>
                </a:lnTo>
                <a:lnTo>
                  <a:pt x="381000" y="0"/>
                </a:lnTo>
                <a:lnTo>
                  <a:pt x="0" y="0"/>
                </a:lnTo>
                <a:close/>
              </a:path>
            </a:pathLst>
          </a:custGeom>
          <a:solidFill>
            <a:srgbClr val="00FFC5"/>
          </a:solidFill>
        </p:spPr>
        <p:txBody>
          <a:bodyPr wrap="square" lIns="0" tIns="0" rIns="0" bIns="0" rtlCol="0">
            <a:noAutofit/>
          </a:bodyPr>
          <a:lstStyle/>
          <a:p>
            <a:pPr defTabSz="815408"/>
            <a:endParaRPr sz="1600" smtClean="0">
              <a:solidFill>
                <a:prstClr val="black"/>
              </a:solidFill>
            </a:endParaRPr>
          </a:p>
        </p:txBody>
      </p:sp>
      <p:sp>
        <p:nvSpPr>
          <p:cNvPr id="85" name="bk object 85"/>
          <p:cNvSpPr/>
          <p:nvPr/>
        </p:nvSpPr>
        <p:spPr>
          <a:xfrm>
            <a:off x="532014" y="5688106"/>
            <a:ext cx="346364" cy="168088"/>
          </a:xfrm>
          <a:custGeom>
            <a:avLst/>
            <a:gdLst/>
            <a:ahLst/>
            <a:cxnLst/>
            <a:rect l="l" t="t" r="r" b="b"/>
            <a:pathLst>
              <a:path w="381000" h="190500">
                <a:moveTo>
                  <a:pt x="0" y="0"/>
                </a:moveTo>
                <a:lnTo>
                  <a:pt x="0" y="190500"/>
                </a:lnTo>
                <a:lnTo>
                  <a:pt x="381000" y="190500"/>
                </a:lnTo>
                <a:lnTo>
                  <a:pt x="381000" y="0"/>
                </a:lnTo>
                <a:lnTo>
                  <a:pt x="0" y="0"/>
                </a:lnTo>
                <a:close/>
              </a:path>
            </a:pathLst>
          </a:custGeom>
          <a:solidFill>
            <a:srgbClr val="54FF00"/>
          </a:solidFill>
        </p:spPr>
        <p:txBody>
          <a:bodyPr wrap="square" lIns="0" tIns="0" rIns="0" bIns="0" rtlCol="0">
            <a:noAutofit/>
          </a:bodyPr>
          <a:lstStyle/>
          <a:p>
            <a:pPr defTabSz="815408"/>
            <a:endParaRPr sz="1600" smtClean="0">
              <a:solidFill>
                <a:prstClr val="black"/>
              </a:solidFill>
            </a:endParaRPr>
          </a:p>
        </p:txBody>
      </p:sp>
      <p:sp>
        <p:nvSpPr>
          <p:cNvPr id="86" name="bk object 86"/>
          <p:cNvSpPr/>
          <p:nvPr/>
        </p:nvSpPr>
        <p:spPr>
          <a:xfrm>
            <a:off x="532058" y="5916706"/>
            <a:ext cx="346363" cy="168088"/>
          </a:xfrm>
          <a:custGeom>
            <a:avLst/>
            <a:gdLst/>
            <a:ahLst/>
            <a:cxnLst/>
            <a:rect l="l" t="t" r="r" b="b"/>
            <a:pathLst>
              <a:path w="381000" h="190500">
                <a:moveTo>
                  <a:pt x="0" y="0"/>
                </a:moveTo>
                <a:lnTo>
                  <a:pt x="0" y="190500"/>
                </a:lnTo>
                <a:lnTo>
                  <a:pt x="380999" y="190500"/>
                </a:lnTo>
                <a:lnTo>
                  <a:pt x="380999" y="0"/>
                </a:lnTo>
                <a:lnTo>
                  <a:pt x="0" y="0"/>
                </a:lnTo>
                <a:close/>
              </a:path>
            </a:pathLst>
          </a:custGeom>
          <a:solidFill>
            <a:srgbClr val="FFFF00"/>
          </a:solidFill>
        </p:spPr>
        <p:txBody>
          <a:bodyPr wrap="square" lIns="0" tIns="0" rIns="0" bIns="0" rtlCol="0">
            <a:noAutofit/>
          </a:bodyPr>
          <a:lstStyle/>
          <a:p>
            <a:pPr defTabSz="815408"/>
            <a:endParaRPr sz="1600" smtClean="0">
              <a:solidFill>
                <a:prstClr val="black"/>
              </a:solidFill>
            </a:endParaRPr>
          </a:p>
        </p:txBody>
      </p:sp>
      <p:sp>
        <p:nvSpPr>
          <p:cNvPr id="2" name="Holder 2"/>
          <p:cNvSpPr>
            <a:spLocks noGrp="1"/>
          </p:cNvSpPr>
          <p:nvPr>
            <p:ph type="title"/>
          </p:nvPr>
        </p:nvSpPr>
        <p:spPr>
          <a:xfrm>
            <a:off x="457244" y="274363"/>
            <a:ext cx="8229599" cy="1097279"/>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457244" y="1577340"/>
            <a:ext cx="8229599" cy="452628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109004" y="6377940"/>
            <a:ext cx="2926079" cy="342900"/>
          </a:xfrm>
          <a:prstGeom prst="rect">
            <a:avLst/>
          </a:prstGeom>
        </p:spPr>
        <p:txBody>
          <a:bodyPr wrap="square" lIns="0" tIns="0" rIns="0" bIns="0">
            <a:noAutofit/>
          </a:bodyPr>
          <a:lstStyle>
            <a:lvl1pPr algn="ctr">
              <a:defRPr>
                <a:solidFill>
                  <a:schemeClr val="tx1">
                    <a:tint val="75000"/>
                  </a:schemeClr>
                </a:solidFill>
              </a:defRPr>
            </a:lvl1pPr>
          </a:lstStyle>
          <a:p>
            <a:pPr defTabSz="815408"/>
            <a:endParaRPr lang="en-US" sz="160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pPr defTabSz="815408"/>
            <a:fld id="{1D8BD707-D9CF-40AE-B4C6-C98DA3205C09}" type="datetimeFigureOut">
              <a:rPr lang="en-US" sz="1600" smtClean="0">
                <a:solidFill>
                  <a:prstClr val="black">
                    <a:tint val="75000"/>
                  </a:prstClr>
                </a:solidFill>
              </a:rPr>
              <a:pPr defTabSz="815408"/>
              <a:t>4/7/2013</a:t>
            </a:fld>
            <a:endParaRPr lang="en-US" sz="1600" smtClean="0">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pPr defTabSz="815408"/>
            <a:fld id="{B6F15528-21DE-4FAA-801E-634DDDAF4B2B}" type="slidenum">
              <a:rPr lang="en-US" sz="1600" smtClean="0">
                <a:solidFill>
                  <a:prstClr val="black">
                    <a:tint val="75000"/>
                  </a:prstClr>
                </a:solidFill>
              </a:rPr>
              <a:pPr defTabSz="815408"/>
              <a:t>‹#›</a:t>
            </a:fld>
            <a:endParaRPr lang="en-US" sz="160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8" r:id="rId1"/>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46" y="0"/>
            <a:ext cx="9143654" cy="6854638"/>
          </a:xfrm>
          <a:custGeom>
            <a:avLst/>
            <a:gdLst/>
            <a:ahLst/>
            <a:cxnLst/>
            <a:rect l="l" t="t" r="r" b="b"/>
            <a:pathLst>
              <a:path w="10058019" h="7768590">
                <a:moveTo>
                  <a:pt x="0" y="0"/>
                </a:moveTo>
                <a:lnTo>
                  <a:pt x="0" y="7768590"/>
                </a:lnTo>
                <a:lnTo>
                  <a:pt x="10058019" y="7768590"/>
                </a:lnTo>
                <a:lnTo>
                  <a:pt x="10058019" y="0"/>
                </a:lnTo>
                <a:lnTo>
                  <a:pt x="0" y="0"/>
                </a:lnTo>
              </a:path>
            </a:pathLst>
          </a:custGeom>
          <a:solidFill>
            <a:srgbClr val="000000"/>
          </a:solidFill>
        </p:spPr>
        <p:txBody>
          <a:bodyPr wrap="square" lIns="0" tIns="0" rIns="0" bIns="0" rtlCol="0">
            <a:noAutofit/>
          </a:bodyPr>
          <a:lstStyle/>
          <a:p>
            <a:pPr defTabSz="818475"/>
            <a:endParaRPr sz="1600" smtClean="0">
              <a:solidFill>
                <a:prstClr val="black"/>
              </a:solidFill>
            </a:endParaRPr>
          </a:p>
        </p:txBody>
      </p:sp>
      <p:sp>
        <p:nvSpPr>
          <p:cNvPr id="17" name="bk object 17"/>
          <p:cNvSpPr/>
          <p:nvPr/>
        </p:nvSpPr>
        <p:spPr>
          <a:xfrm>
            <a:off x="244556" y="1189398"/>
            <a:ext cx="8836417" cy="3760459"/>
          </a:xfrm>
          <a:prstGeom prst="rect">
            <a:avLst/>
          </a:prstGeom>
          <a:blipFill>
            <a:blip r:embed="rId3" cstate="print"/>
            <a:stretch>
              <a:fillRect/>
            </a:stretch>
          </a:blipFill>
        </p:spPr>
        <p:txBody>
          <a:bodyPr wrap="square" lIns="0" tIns="0" rIns="0" bIns="0" rtlCol="0">
            <a:noAutofit/>
          </a:bodyPr>
          <a:lstStyle/>
          <a:p>
            <a:pPr defTabSz="818475"/>
            <a:endParaRPr sz="1600" smtClean="0">
              <a:solidFill>
                <a:prstClr val="black"/>
              </a:solidFill>
            </a:endParaRPr>
          </a:p>
        </p:txBody>
      </p:sp>
      <p:sp>
        <p:nvSpPr>
          <p:cNvPr id="18" name="bk object 18"/>
          <p:cNvSpPr/>
          <p:nvPr/>
        </p:nvSpPr>
        <p:spPr>
          <a:xfrm>
            <a:off x="2378133" y="2027816"/>
            <a:ext cx="1744287" cy="831701"/>
          </a:xfrm>
          <a:custGeom>
            <a:avLst/>
            <a:gdLst/>
            <a:ahLst/>
            <a:cxnLst/>
            <a:rect l="l" t="t" r="r" b="b"/>
            <a:pathLst>
              <a:path w="1918716" h="942594">
                <a:moveTo>
                  <a:pt x="1890522" y="0"/>
                </a:moveTo>
                <a:lnTo>
                  <a:pt x="1892046" y="3810"/>
                </a:lnTo>
                <a:lnTo>
                  <a:pt x="1918716" y="45720"/>
                </a:lnTo>
                <a:lnTo>
                  <a:pt x="1892046" y="84582"/>
                </a:lnTo>
                <a:lnTo>
                  <a:pt x="1888998" y="91440"/>
                </a:lnTo>
                <a:lnTo>
                  <a:pt x="1880616" y="137160"/>
                </a:lnTo>
                <a:lnTo>
                  <a:pt x="1860042" y="182880"/>
                </a:lnTo>
                <a:lnTo>
                  <a:pt x="1846326" y="195834"/>
                </a:lnTo>
                <a:lnTo>
                  <a:pt x="1800606" y="213360"/>
                </a:lnTo>
                <a:lnTo>
                  <a:pt x="1771650" y="228600"/>
                </a:lnTo>
                <a:lnTo>
                  <a:pt x="1754886" y="232410"/>
                </a:lnTo>
                <a:lnTo>
                  <a:pt x="1709166" y="239268"/>
                </a:lnTo>
                <a:lnTo>
                  <a:pt x="1663446" y="259079"/>
                </a:lnTo>
                <a:lnTo>
                  <a:pt x="1617726" y="271272"/>
                </a:lnTo>
                <a:lnTo>
                  <a:pt x="1571244" y="267462"/>
                </a:lnTo>
                <a:lnTo>
                  <a:pt x="1525524" y="249174"/>
                </a:lnTo>
                <a:lnTo>
                  <a:pt x="1501140" y="228600"/>
                </a:lnTo>
                <a:lnTo>
                  <a:pt x="1479804" y="214122"/>
                </a:lnTo>
                <a:lnTo>
                  <a:pt x="1434846" y="228600"/>
                </a:lnTo>
                <a:lnTo>
                  <a:pt x="1463040" y="274320"/>
                </a:lnTo>
                <a:lnTo>
                  <a:pt x="1456944" y="320040"/>
                </a:lnTo>
                <a:lnTo>
                  <a:pt x="1452372" y="365760"/>
                </a:lnTo>
                <a:lnTo>
                  <a:pt x="1434084" y="383286"/>
                </a:lnTo>
                <a:lnTo>
                  <a:pt x="1388364" y="397002"/>
                </a:lnTo>
                <a:lnTo>
                  <a:pt x="1347216" y="411480"/>
                </a:lnTo>
                <a:lnTo>
                  <a:pt x="1388364" y="442722"/>
                </a:lnTo>
                <a:lnTo>
                  <a:pt x="1434084" y="454152"/>
                </a:lnTo>
                <a:lnTo>
                  <a:pt x="1437894" y="457200"/>
                </a:lnTo>
                <a:lnTo>
                  <a:pt x="1434084" y="485394"/>
                </a:lnTo>
                <a:lnTo>
                  <a:pt x="1431798" y="502920"/>
                </a:lnTo>
                <a:lnTo>
                  <a:pt x="1395222" y="548640"/>
                </a:lnTo>
                <a:lnTo>
                  <a:pt x="1388364" y="556260"/>
                </a:lnTo>
                <a:lnTo>
                  <a:pt x="1342644" y="574548"/>
                </a:lnTo>
                <a:lnTo>
                  <a:pt x="1296924" y="578358"/>
                </a:lnTo>
                <a:lnTo>
                  <a:pt x="1251204" y="585216"/>
                </a:lnTo>
                <a:lnTo>
                  <a:pt x="1205484" y="589788"/>
                </a:lnTo>
                <a:lnTo>
                  <a:pt x="1159764" y="586740"/>
                </a:lnTo>
                <a:lnTo>
                  <a:pt x="1114044" y="585216"/>
                </a:lnTo>
                <a:lnTo>
                  <a:pt x="1067562" y="589026"/>
                </a:lnTo>
                <a:lnTo>
                  <a:pt x="1030224" y="548640"/>
                </a:lnTo>
                <a:lnTo>
                  <a:pt x="1021842" y="547878"/>
                </a:lnTo>
                <a:lnTo>
                  <a:pt x="976122" y="547878"/>
                </a:lnTo>
                <a:lnTo>
                  <a:pt x="930402" y="528066"/>
                </a:lnTo>
                <a:lnTo>
                  <a:pt x="896874" y="502920"/>
                </a:lnTo>
                <a:lnTo>
                  <a:pt x="884682" y="493014"/>
                </a:lnTo>
                <a:lnTo>
                  <a:pt x="838962" y="477774"/>
                </a:lnTo>
                <a:lnTo>
                  <a:pt x="793242" y="473964"/>
                </a:lnTo>
                <a:lnTo>
                  <a:pt x="747522" y="490728"/>
                </a:lnTo>
                <a:lnTo>
                  <a:pt x="701802" y="491490"/>
                </a:lnTo>
                <a:lnTo>
                  <a:pt x="656082" y="496062"/>
                </a:lnTo>
                <a:lnTo>
                  <a:pt x="610362" y="490728"/>
                </a:lnTo>
                <a:lnTo>
                  <a:pt x="564642" y="489204"/>
                </a:lnTo>
                <a:lnTo>
                  <a:pt x="518160" y="498348"/>
                </a:lnTo>
                <a:lnTo>
                  <a:pt x="472440" y="464058"/>
                </a:lnTo>
                <a:lnTo>
                  <a:pt x="458724" y="457200"/>
                </a:lnTo>
                <a:lnTo>
                  <a:pt x="426720" y="454152"/>
                </a:lnTo>
                <a:lnTo>
                  <a:pt x="381000" y="454152"/>
                </a:lnTo>
                <a:lnTo>
                  <a:pt x="335280" y="456438"/>
                </a:lnTo>
                <a:lnTo>
                  <a:pt x="289560" y="449580"/>
                </a:lnTo>
                <a:lnTo>
                  <a:pt x="243840" y="443484"/>
                </a:lnTo>
                <a:lnTo>
                  <a:pt x="198120" y="442722"/>
                </a:lnTo>
                <a:lnTo>
                  <a:pt x="152400" y="443484"/>
                </a:lnTo>
                <a:lnTo>
                  <a:pt x="127254" y="457200"/>
                </a:lnTo>
                <a:lnTo>
                  <a:pt x="152400" y="488442"/>
                </a:lnTo>
                <a:lnTo>
                  <a:pt x="166116" y="502920"/>
                </a:lnTo>
                <a:lnTo>
                  <a:pt x="176022" y="548640"/>
                </a:lnTo>
                <a:lnTo>
                  <a:pt x="175260" y="594360"/>
                </a:lnTo>
                <a:lnTo>
                  <a:pt x="172974" y="640080"/>
                </a:lnTo>
                <a:lnTo>
                  <a:pt x="152400" y="673608"/>
                </a:lnTo>
                <a:lnTo>
                  <a:pt x="106680" y="719328"/>
                </a:lnTo>
                <a:lnTo>
                  <a:pt x="60960" y="728472"/>
                </a:lnTo>
                <a:lnTo>
                  <a:pt x="24384" y="685800"/>
                </a:lnTo>
                <a:lnTo>
                  <a:pt x="14478" y="677418"/>
                </a:lnTo>
                <a:lnTo>
                  <a:pt x="0" y="685800"/>
                </a:lnTo>
                <a:lnTo>
                  <a:pt x="6096" y="731520"/>
                </a:lnTo>
                <a:lnTo>
                  <a:pt x="14478" y="742188"/>
                </a:lnTo>
                <a:lnTo>
                  <a:pt x="60960" y="739140"/>
                </a:lnTo>
                <a:lnTo>
                  <a:pt x="66294" y="777240"/>
                </a:lnTo>
                <a:lnTo>
                  <a:pt x="80010" y="822960"/>
                </a:lnTo>
                <a:lnTo>
                  <a:pt x="86868" y="867918"/>
                </a:lnTo>
                <a:lnTo>
                  <a:pt x="90678" y="913638"/>
                </a:lnTo>
                <a:lnTo>
                  <a:pt x="89154" y="942594"/>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19" name="bk object 19"/>
          <p:cNvSpPr/>
          <p:nvPr/>
        </p:nvSpPr>
        <p:spPr>
          <a:xfrm>
            <a:off x="1537161" y="2187163"/>
            <a:ext cx="881842" cy="646804"/>
          </a:xfrm>
          <a:custGeom>
            <a:avLst/>
            <a:gdLst/>
            <a:ahLst/>
            <a:cxnLst/>
            <a:rect l="l" t="t" r="r" b="b"/>
            <a:pathLst>
              <a:path w="970026" h="733044">
                <a:moveTo>
                  <a:pt x="818388" y="733044"/>
                </a:moveTo>
                <a:lnTo>
                  <a:pt x="817626" y="687324"/>
                </a:lnTo>
                <a:lnTo>
                  <a:pt x="817626" y="642366"/>
                </a:lnTo>
                <a:lnTo>
                  <a:pt x="802386" y="614934"/>
                </a:lnTo>
                <a:lnTo>
                  <a:pt x="790194" y="596646"/>
                </a:lnTo>
                <a:lnTo>
                  <a:pt x="756666" y="568452"/>
                </a:lnTo>
                <a:lnTo>
                  <a:pt x="742950" y="550926"/>
                </a:lnTo>
                <a:lnTo>
                  <a:pt x="742950" y="505206"/>
                </a:lnTo>
                <a:lnTo>
                  <a:pt x="756666" y="473964"/>
                </a:lnTo>
                <a:lnTo>
                  <a:pt x="768858" y="459486"/>
                </a:lnTo>
                <a:lnTo>
                  <a:pt x="802385" y="427482"/>
                </a:lnTo>
                <a:lnTo>
                  <a:pt x="848106" y="440436"/>
                </a:lnTo>
                <a:lnTo>
                  <a:pt x="868679" y="459486"/>
                </a:lnTo>
                <a:lnTo>
                  <a:pt x="893826" y="492252"/>
                </a:lnTo>
                <a:lnTo>
                  <a:pt x="918210" y="459486"/>
                </a:lnTo>
                <a:lnTo>
                  <a:pt x="906018" y="413766"/>
                </a:lnTo>
                <a:lnTo>
                  <a:pt x="906779" y="368046"/>
                </a:lnTo>
                <a:lnTo>
                  <a:pt x="915162" y="322326"/>
                </a:lnTo>
                <a:lnTo>
                  <a:pt x="939545" y="297180"/>
                </a:lnTo>
                <a:lnTo>
                  <a:pt x="970026" y="276606"/>
                </a:lnTo>
                <a:lnTo>
                  <a:pt x="939545" y="265176"/>
                </a:lnTo>
                <a:lnTo>
                  <a:pt x="894588" y="230886"/>
                </a:lnTo>
                <a:lnTo>
                  <a:pt x="893826" y="230886"/>
                </a:lnTo>
                <a:lnTo>
                  <a:pt x="848106" y="229362"/>
                </a:lnTo>
                <a:lnTo>
                  <a:pt x="802385" y="185166"/>
                </a:lnTo>
                <a:lnTo>
                  <a:pt x="802385" y="76962"/>
                </a:lnTo>
                <a:lnTo>
                  <a:pt x="787146" y="48006"/>
                </a:lnTo>
                <a:lnTo>
                  <a:pt x="762761" y="2286"/>
                </a:lnTo>
                <a:lnTo>
                  <a:pt x="756665" y="0"/>
                </a:lnTo>
                <a:lnTo>
                  <a:pt x="753618" y="2286"/>
                </a:lnTo>
                <a:lnTo>
                  <a:pt x="710945" y="48006"/>
                </a:lnTo>
                <a:lnTo>
                  <a:pt x="665226" y="20574"/>
                </a:lnTo>
                <a:lnTo>
                  <a:pt x="641604" y="48006"/>
                </a:lnTo>
                <a:lnTo>
                  <a:pt x="665226" y="60198"/>
                </a:lnTo>
                <a:lnTo>
                  <a:pt x="694943" y="93726"/>
                </a:lnTo>
                <a:lnTo>
                  <a:pt x="710945" y="106680"/>
                </a:lnTo>
                <a:lnTo>
                  <a:pt x="756666" y="123444"/>
                </a:lnTo>
                <a:lnTo>
                  <a:pt x="773429" y="139446"/>
                </a:lnTo>
                <a:lnTo>
                  <a:pt x="788669" y="185166"/>
                </a:lnTo>
                <a:lnTo>
                  <a:pt x="756666" y="201168"/>
                </a:lnTo>
                <a:lnTo>
                  <a:pt x="739902" y="230886"/>
                </a:lnTo>
                <a:lnTo>
                  <a:pt x="710946" y="266700"/>
                </a:lnTo>
                <a:lnTo>
                  <a:pt x="693419" y="276606"/>
                </a:lnTo>
                <a:lnTo>
                  <a:pt x="665226" y="281940"/>
                </a:lnTo>
                <a:lnTo>
                  <a:pt x="623316" y="322326"/>
                </a:lnTo>
                <a:lnTo>
                  <a:pt x="590550" y="368046"/>
                </a:lnTo>
                <a:lnTo>
                  <a:pt x="528066" y="404622"/>
                </a:lnTo>
                <a:lnTo>
                  <a:pt x="482345" y="406146"/>
                </a:lnTo>
                <a:lnTo>
                  <a:pt x="448817" y="368046"/>
                </a:lnTo>
                <a:lnTo>
                  <a:pt x="436625" y="361950"/>
                </a:lnTo>
                <a:lnTo>
                  <a:pt x="390144" y="340614"/>
                </a:lnTo>
                <a:lnTo>
                  <a:pt x="344423" y="343662"/>
                </a:lnTo>
                <a:lnTo>
                  <a:pt x="298703" y="343662"/>
                </a:lnTo>
                <a:lnTo>
                  <a:pt x="252983" y="342900"/>
                </a:lnTo>
                <a:lnTo>
                  <a:pt x="207264" y="342138"/>
                </a:lnTo>
                <a:lnTo>
                  <a:pt x="161544" y="341376"/>
                </a:lnTo>
                <a:lnTo>
                  <a:pt x="115823" y="339852"/>
                </a:lnTo>
                <a:lnTo>
                  <a:pt x="70103" y="338328"/>
                </a:lnTo>
                <a:lnTo>
                  <a:pt x="24383" y="357378"/>
                </a:lnTo>
                <a:lnTo>
                  <a:pt x="16001" y="368046"/>
                </a:lnTo>
                <a:lnTo>
                  <a:pt x="0" y="390144"/>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0" name="bk object 20"/>
          <p:cNvSpPr/>
          <p:nvPr/>
        </p:nvSpPr>
        <p:spPr>
          <a:xfrm>
            <a:off x="518853" y="2713633"/>
            <a:ext cx="6927" cy="5379"/>
          </a:xfrm>
          <a:custGeom>
            <a:avLst/>
            <a:gdLst/>
            <a:ahLst/>
            <a:cxnLst/>
            <a:rect l="l" t="t" r="r" b="b"/>
            <a:pathLst>
              <a:path w="7620" h="6096">
                <a:moveTo>
                  <a:pt x="0" y="6096"/>
                </a:moveTo>
                <a:lnTo>
                  <a:pt x="7620"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1" name="bk object 21"/>
          <p:cNvSpPr/>
          <p:nvPr/>
        </p:nvSpPr>
        <p:spPr>
          <a:xfrm>
            <a:off x="560416" y="2673275"/>
            <a:ext cx="60960" cy="28910"/>
          </a:xfrm>
          <a:custGeom>
            <a:avLst/>
            <a:gdLst/>
            <a:ahLst/>
            <a:cxnLst/>
            <a:rect l="l" t="t" r="r" b="b"/>
            <a:pathLst>
              <a:path w="67056" h="32765">
                <a:moveTo>
                  <a:pt x="0" y="32765"/>
                </a:moveTo>
                <a:lnTo>
                  <a:pt x="45720" y="14477"/>
                </a:lnTo>
                <a:lnTo>
                  <a:pt x="67056"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2" name="bk object 22"/>
          <p:cNvSpPr/>
          <p:nvPr/>
        </p:nvSpPr>
        <p:spPr>
          <a:xfrm>
            <a:off x="2265912" y="2672603"/>
            <a:ext cx="693" cy="1345"/>
          </a:xfrm>
          <a:custGeom>
            <a:avLst/>
            <a:gdLst/>
            <a:ahLst/>
            <a:cxnLst/>
            <a:rect l="l" t="t" r="r" b="b"/>
            <a:pathLst>
              <a:path w="762" h="1524">
                <a:moveTo>
                  <a:pt x="762" y="762"/>
                </a:moveTo>
                <a:lnTo>
                  <a:pt x="762" y="0"/>
                </a:lnTo>
                <a:lnTo>
                  <a:pt x="0" y="762"/>
                </a:lnTo>
                <a:lnTo>
                  <a:pt x="762" y="1524"/>
                </a:lnTo>
                <a:lnTo>
                  <a:pt x="762" y="762"/>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3" name="bk object 23"/>
          <p:cNvSpPr/>
          <p:nvPr/>
        </p:nvSpPr>
        <p:spPr>
          <a:xfrm>
            <a:off x="718376" y="2592610"/>
            <a:ext cx="4155" cy="40341"/>
          </a:xfrm>
          <a:custGeom>
            <a:avLst/>
            <a:gdLst/>
            <a:ahLst/>
            <a:cxnLst/>
            <a:rect l="l" t="t" r="r" b="b"/>
            <a:pathLst>
              <a:path w="4571" h="45720">
                <a:moveTo>
                  <a:pt x="4571" y="45720"/>
                </a:moveTo>
                <a:lnTo>
                  <a:pt x="0"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4" name="bk object 24"/>
          <p:cNvSpPr/>
          <p:nvPr/>
        </p:nvSpPr>
        <p:spPr>
          <a:xfrm>
            <a:off x="643561" y="2632935"/>
            <a:ext cx="78971" cy="24205"/>
          </a:xfrm>
          <a:custGeom>
            <a:avLst/>
            <a:gdLst/>
            <a:ahLst/>
            <a:cxnLst/>
            <a:rect l="l" t="t" r="r" b="b"/>
            <a:pathLst>
              <a:path w="86868" h="27432">
                <a:moveTo>
                  <a:pt x="0" y="27432"/>
                </a:moveTo>
                <a:lnTo>
                  <a:pt x="45720" y="10668"/>
                </a:lnTo>
                <a:lnTo>
                  <a:pt x="86868"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5" name="bk object 25"/>
          <p:cNvSpPr/>
          <p:nvPr/>
        </p:nvSpPr>
        <p:spPr>
          <a:xfrm>
            <a:off x="2296407" y="2620849"/>
            <a:ext cx="31865" cy="22859"/>
          </a:xfrm>
          <a:custGeom>
            <a:avLst/>
            <a:gdLst/>
            <a:ahLst/>
            <a:cxnLst/>
            <a:rect l="l" t="t" r="r" b="b"/>
            <a:pathLst>
              <a:path w="35051" h="25907">
                <a:moveTo>
                  <a:pt x="35051" y="13715"/>
                </a:moveTo>
                <a:lnTo>
                  <a:pt x="12953" y="0"/>
                </a:lnTo>
                <a:lnTo>
                  <a:pt x="0" y="13715"/>
                </a:lnTo>
                <a:lnTo>
                  <a:pt x="12953" y="25907"/>
                </a:lnTo>
                <a:lnTo>
                  <a:pt x="35051" y="13715"/>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6" name="bk object 26"/>
          <p:cNvSpPr/>
          <p:nvPr/>
        </p:nvSpPr>
        <p:spPr>
          <a:xfrm>
            <a:off x="803563" y="2419126"/>
            <a:ext cx="71350" cy="133125"/>
          </a:xfrm>
          <a:custGeom>
            <a:avLst/>
            <a:gdLst/>
            <a:ahLst/>
            <a:cxnLst/>
            <a:rect l="l" t="t" r="r" b="b"/>
            <a:pathLst>
              <a:path w="78485" h="150875">
                <a:moveTo>
                  <a:pt x="0" y="150875"/>
                </a:moveTo>
                <a:lnTo>
                  <a:pt x="6858" y="144779"/>
                </a:lnTo>
                <a:lnTo>
                  <a:pt x="52577" y="119633"/>
                </a:lnTo>
                <a:lnTo>
                  <a:pt x="73152" y="105155"/>
                </a:lnTo>
                <a:lnTo>
                  <a:pt x="70104" y="59435"/>
                </a:lnTo>
                <a:lnTo>
                  <a:pt x="78485" y="13715"/>
                </a:lnTo>
                <a:lnTo>
                  <a:pt x="66293"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7" name="bk object 27"/>
          <p:cNvSpPr/>
          <p:nvPr/>
        </p:nvSpPr>
        <p:spPr>
          <a:xfrm>
            <a:off x="726670" y="2552252"/>
            <a:ext cx="76892" cy="36307"/>
          </a:xfrm>
          <a:custGeom>
            <a:avLst/>
            <a:gdLst/>
            <a:ahLst/>
            <a:cxnLst/>
            <a:rect l="l" t="t" r="r" b="b"/>
            <a:pathLst>
              <a:path w="84581" h="41148">
                <a:moveTo>
                  <a:pt x="0" y="41148"/>
                </a:moveTo>
                <a:lnTo>
                  <a:pt x="45720" y="25908"/>
                </a:lnTo>
                <a:lnTo>
                  <a:pt x="84582"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8" name="bk object 28"/>
          <p:cNvSpPr/>
          <p:nvPr/>
        </p:nvSpPr>
        <p:spPr>
          <a:xfrm>
            <a:off x="1572490" y="2203317"/>
            <a:ext cx="693" cy="26221"/>
          </a:xfrm>
          <a:custGeom>
            <a:avLst/>
            <a:gdLst/>
            <a:ahLst/>
            <a:cxnLst/>
            <a:rect l="l" t="t" r="r" b="b"/>
            <a:pathLst>
              <a:path w="762" h="29717">
                <a:moveTo>
                  <a:pt x="0" y="29717"/>
                </a:moveTo>
                <a:lnTo>
                  <a:pt x="761"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29" name="bk object 29"/>
          <p:cNvSpPr/>
          <p:nvPr/>
        </p:nvSpPr>
        <p:spPr>
          <a:xfrm>
            <a:off x="1657697" y="1992854"/>
            <a:ext cx="114993" cy="131108"/>
          </a:xfrm>
          <a:custGeom>
            <a:avLst/>
            <a:gdLst/>
            <a:ahLst/>
            <a:cxnLst/>
            <a:rect l="l" t="t" r="r" b="b"/>
            <a:pathLst>
              <a:path w="126492" h="148589">
                <a:moveTo>
                  <a:pt x="0" y="148589"/>
                </a:moveTo>
                <a:lnTo>
                  <a:pt x="28956" y="141731"/>
                </a:lnTo>
                <a:lnTo>
                  <a:pt x="62484" y="131063"/>
                </a:lnTo>
                <a:lnTo>
                  <a:pt x="40386" y="85343"/>
                </a:lnTo>
                <a:lnTo>
                  <a:pt x="48006" y="39623"/>
                </a:lnTo>
                <a:lnTo>
                  <a:pt x="74675" y="12953"/>
                </a:lnTo>
                <a:lnTo>
                  <a:pt x="120396" y="2285"/>
                </a:lnTo>
                <a:lnTo>
                  <a:pt x="126492"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0" name="bk object 30"/>
          <p:cNvSpPr/>
          <p:nvPr/>
        </p:nvSpPr>
        <p:spPr>
          <a:xfrm>
            <a:off x="1413164" y="2001595"/>
            <a:ext cx="159327" cy="238013"/>
          </a:xfrm>
          <a:custGeom>
            <a:avLst/>
            <a:gdLst/>
            <a:ahLst/>
            <a:cxnLst/>
            <a:rect l="l" t="t" r="r" b="b"/>
            <a:pathLst>
              <a:path w="175260" h="269748">
                <a:moveTo>
                  <a:pt x="38862" y="0"/>
                </a:moveTo>
                <a:lnTo>
                  <a:pt x="23622" y="18288"/>
                </a:lnTo>
                <a:lnTo>
                  <a:pt x="0" y="29718"/>
                </a:lnTo>
                <a:lnTo>
                  <a:pt x="12954" y="75438"/>
                </a:lnTo>
                <a:lnTo>
                  <a:pt x="23622" y="89154"/>
                </a:lnTo>
                <a:lnTo>
                  <a:pt x="44196" y="121157"/>
                </a:lnTo>
                <a:lnTo>
                  <a:pt x="71628" y="166878"/>
                </a:lnTo>
                <a:lnTo>
                  <a:pt x="115062" y="211836"/>
                </a:lnTo>
                <a:lnTo>
                  <a:pt x="115824" y="212597"/>
                </a:lnTo>
                <a:lnTo>
                  <a:pt x="145542" y="258318"/>
                </a:lnTo>
                <a:lnTo>
                  <a:pt x="160782" y="269748"/>
                </a:lnTo>
                <a:lnTo>
                  <a:pt x="175260" y="258318"/>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1" name="bk object 31"/>
          <p:cNvSpPr/>
          <p:nvPr/>
        </p:nvSpPr>
        <p:spPr>
          <a:xfrm>
            <a:off x="2006154" y="2175734"/>
            <a:ext cx="99753" cy="57822"/>
          </a:xfrm>
          <a:custGeom>
            <a:avLst/>
            <a:gdLst/>
            <a:ahLst/>
            <a:cxnLst/>
            <a:rect l="l" t="t" r="r" b="b"/>
            <a:pathLst>
              <a:path w="109728" h="65532">
                <a:moveTo>
                  <a:pt x="21336" y="60960"/>
                </a:moveTo>
                <a:lnTo>
                  <a:pt x="57912" y="44196"/>
                </a:lnTo>
                <a:lnTo>
                  <a:pt x="103632" y="19812"/>
                </a:lnTo>
                <a:lnTo>
                  <a:pt x="109728" y="15240"/>
                </a:lnTo>
                <a:lnTo>
                  <a:pt x="103632" y="14478"/>
                </a:lnTo>
                <a:lnTo>
                  <a:pt x="57912" y="0"/>
                </a:lnTo>
                <a:lnTo>
                  <a:pt x="12192" y="3810"/>
                </a:lnTo>
                <a:lnTo>
                  <a:pt x="0" y="15240"/>
                </a:lnTo>
                <a:lnTo>
                  <a:pt x="8382" y="60960"/>
                </a:lnTo>
                <a:lnTo>
                  <a:pt x="12192" y="65532"/>
                </a:lnTo>
                <a:lnTo>
                  <a:pt x="21336" y="6096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2" name="bk object 32"/>
          <p:cNvSpPr/>
          <p:nvPr/>
        </p:nvSpPr>
        <p:spPr>
          <a:xfrm>
            <a:off x="3252372" y="2068158"/>
            <a:ext cx="349827" cy="80681"/>
          </a:xfrm>
          <a:custGeom>
            <a:avLst/>
            <a:gdLst/>
            <a:ahLst/>
            <a:cxnLst/>
            <a:rect l="l" t="t" r="r" b="b"/>
            <a:pathLst>
              <a:path w="384810" h="91439">
                <a:moveTo>
                  <a:pt x="0" y="91439"/>
                </a:moveTo>
                <a:lnTo>
                  <a:pt x="14478" y="86105"/>
                </a:lnTo>
                <a:lnTo>
                  <a:pt x="60198" y="77723"/>
                </a:lnTo>
                <a:lnTo>
                  <a:pt x="105918" y="65531"/>
                </a:lnTo>
                <a:lnTo>
                  <a:pt x="152400" y="57149"/>
                </a:lnTo>
                <a:lnTo>
                  <a:pt x="177546" y="45719"/>
                </a:lnTo>
                <a:lnTo>
                  <a:pt x="198120" y="23621"/>
                </a:lnTo>
                <a:lnTo>
                  <a:pt x="243840" y="9905"/>
                </a:lnTo>
                <a:lnTo>
                  <a:pt x="289560" y="13715"/>
                </a:lnTo>
                <a:lnTo>
                  <a:pt x="335280" y="9143"/>
                </a:lnTo>
                <a:lnTo>
                  <a:pt x="381000" y="5333"/>
                </a:lnTo>
                <a:lnTo>
                  <a:pt x="384810"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3" name="bk object 33"/>
          <p:cNvSpPr/>
          <p:nvPr/>
        </p:nvSpPr>
        <p:spPr>
          <a:xfrm>
            <a:off x="2292944" y="1745445"/>
            <a:ext cx="959427" cy="414169"/>
          </a:xfrm>
          <a:custGeom>
            <a:avLst/>
            <a:gdLst/>
            <a:ahLst/>
            <a:cxnLst/>
            <a:rect l="l" t="t" r="r" b="b"/>
            <a:pathLst>
              <a:path w="1055370" h="469391">
                <a:moveTo>
                  <a:pt x="0" y="0"/>
                </a:moveTo>
                <a:lnTo>
                  <a:pt x="6858" y="45720"/>
                </a:lnTo>
                <a:lnTo>
                  <a:pt x="6096" y="91440"/>
                </a:lnTo>
                <a:lnTo>
                  <a:pt x="16764" y="117348"/>
                </a:lnTo>
                <a:lnTo>
                  <a:pt x="41910" y="137160"/>
                </a:lnTo>
                <a:lnTo>
                  <a:pt x="62484" y="166878"/>
                </a:lnTo>
                <a:lnTo>
                  <a:pt x="108204" y="176022"/>
                </a:lnTo>
                <a:lnTo>
                  <a:pt x="113538" y="182880"/>
                </a:lnTo>
                <a:lnTo>
                  <a:pt x="136398" y="228600"/>
                </a:lnTo>
                <a:lnTo>
                  <a:pt x="132588" y="274320"/>
                </a:lnTo>
                <a:lnTo>
                  <a:pt x="154686" y="288798"/>
                </a:lnTo>
                <a:lnTo>
                  <a:pt x="200406" y="304800"/>
                </a:lnTo>
                <a:lnTo>
                  <a:pt x="246126" y="314706"/>
                </a:lnTo>
                <a:lnTo>
                  <a:pt x="258318" y="320040"/>
                </a:lnTo>
                <a:lnTo>
                  <a:pt x="291846" y="340614"/>
                </a:lnTo>
                <a:lnTo>
                  <a:pt x="337566" y="350520"/>
                </a:lnTo>
                <a:lnTo>
                  <a:pt x="383286" y="353567"/>
                </a:lnTo>
                <a:lnTo>
                  <a:pt x="429006" y="349757"/>
                </a:lnTo>
                <a:lnTo>
                  <a:pt x="474726" y="361188"/>
                </a:lnTo>
                <a:lnTo>
                  <a:pt x="520445" y="364997"/>
                </a:lnTo>
                <a:lnTo>
                  <a:pt x="531114" y="365759"/>
                </a:lnTo>
                <a:lnTo>
                  <a:pt x="566166" y="368807"/>
                </a:lnTo>
                <a:lnTo>
                  <a:pt x="574548" y="365759"/>
                </a:lnTo>
                <a:lnTo>
                  <a:pt x="611886" y="359663"/>
                </a:lnTo>
                <a:lnTo>
                  <a:pt x="637032" y="365759"/>
                </a:lnTo>
                <a:lnTo>
                  <a:pt x="658368" y="374141"/>
                </a:lnTo>
                <a:lnTo>
                  <a:pt x="704088" y="391667"/>
                </a:lnTo>
                <a:lnTo>
                  <a:pt x="749808" y="391667"/>
                </a:lnTo>
                <a:lnTo>
                  <a:pt x="795528" y="386334"/>
                </a:lnTo>
                <a:lnTo>
                  <a:pt x="841247" y="386334"/>
                </a:lnTo>
                <a:lnTo>
                  <a:pt x="867918" y="411479"/>
                </a:lnTo>
                <a:lnTo>
                  <a:pt x="886968" y="431291"/>
                </a:lnTo>
                <a:lnTo>
                  <a:pt x="927354" y="457199"/>
                </a:lnTo>
                <a:lnTo>
                  <a:pt x="932688" y="464819"/>
                </a:lnTo>
                <a:lnTo>
                  <a:pt x="978408" y="468629"/>
                </a:lnTo>
                <a:lnTo>
                  <a:pt x="1024128" y="469391"/>
                </a:lnTo>
                <a:lnTo>
                  <a:pt x="1055370" y="457199"/>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4" name="bk object 34"/>
          <p:cNvSpPr/>
          <p:nvPr/>
        </p:nvSpPr>
        <p:spPr>
          <a:xfrm>
            <a:off x="2341419" y="2088328"/>
            <a:ext cx="18704" cy="33618"/>
          </a:xfrm>
          <a:custGeom>
            <a:avLst/>
            <a:gdLst/>
            <a:ahLst/>
            <a:cxnLst/>
            <a:rect l="l" t="t" r="r" b="b"/>
            <a:pathLst>
              <a:path w="20574" h="38100">
                <a:moveTo>
                  <a:pt x="20574" y="22860"/>
                </a:moveTo>
                <a:lnTo>
                  <a:pt x="9144" y="0"/>
                </a:lnTo>
                <a:lnTo>
                  <a:pt x="0" y="22860"/>
                </a:lnTo>
                <a:lnTo>
                  <a:pt x="9144" y="38100"/>
                </a:lnTo>
                <a:lnTo>
                  <a:pt x="20574" y="2286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5" name="bk object 35"/>
          <p:cNvSpPr/>
          <p:nvPr/>
        </p:nvSpPr>
        <p:spPr>
          <a:xfrm>
            <a:off x="4168832" y="2106482"/>
            <a:ext cx="13854" cy="6724"/>
          </a:xfrm>
          <a:custGeom>
            <a:avLst/>
            <a:gdLst/>
            <a:ahLst/>
            <a:cxnLst/>
            <a:rect l="l" t="t" r="r" b="b"/>
            <a:pathLst>
              <a:path w="15239" h="7620">
                <a:moveTo>
                  <a:pt x="0" y="2286"/>
                </a:moveTo>
                <a:lnTo>
                  <a:pt x="13716" y="0"/>
                </a:lnTo>
                <a:lnTo>
                  <a:pt x="15240" y="2286"/>
                </a:lnTo>
                <a:lnTo>
                  <a:pt x="13716" y="7620"/>
                </a:lnTo>
                <a:lnTo>
                  <a:pt x="0" y="2286"/>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6" name="bk object 36"/>
          <p:cNvSpPr/>
          <p:nvPr/>
        </p:nvSpPr>
        <p:spPr>
          <a:xfrm>
            <a:off x="1309272" y="1987492"/>
            <a:ext cx="18011" cy="20843"/>
          </a:xfrm>
          <a:custGeom>
            <a:avLst/>
            <a:gdLst/>
            <a:ahLst/>
            <a:cxnLst/>
            <a:rect l="l" t="t" r="r" b="b"/>
            <a:pathLst>
              <a:path w="19812" h="23622">
                <a:moveTo>
                  <a:pt x="0" y="23622"/>
                </a:moveTo>
                <a:lnTo>
                  <a:pt x="19811"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7" name="bk object 37"/>
          <p:cNvSpPr/>
          <p:nvPr/>
        </p:nvSpPr>
        <p:spPr>
          <a:xfrm>
            <a:off x="1350835" y="1963943"/>
            <a:ext cx="18011" cy="1345"/>
          </a:xfrm>
          <a:custGeom>
            <a:avLst/>
            <a:gdLst/>
            <a:ahLst/>
            <a:cxnLst/>
            <a:rect l="l" t="t" r="r" b="b"/>
            <a:pathLst>
              <a:path w="19812" h="1524">
                <a:moveTo>
                  <a:pt x="0" y="0"/>
                </a:moveTo>
                <a:lnTo>
                  <a:pt x="19812" y="1523"/>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8" name="bk object 38"/>
          <p:cNvSpPr/>
          <p:nvPr/>
        </p:nvSpPr>
        <p:spPr>
          <a:xfrm>
            <a:off x="2785456" y="1783080"/>
            <a:ext cx="82434" cy="102870"/>
          </a:xfrm>
          <a:custGeom>
            <a:avLst/>
            <a:gdLst/>
            <a:ahLst/>
            <a:cxnLst/>
            <a:rect l="l" t="t" r="r" b="b"/>
            <a:pathLst>
              <a:path w="90677" h="116586">
                <a:moveTo>
                  <a:pt x="0" y="94487"/>
                </a:moveTo>
                <a:lnTo>
                  <a:pt x="1523" y="48767"/>
                </a:lnTo>
                <a:lnTo>
                  <a:pt x="21335" y="3047"/>
                </a:lnTo>
                <a:lnTo>
                  <a:pt x="24383" y="0"/>
                </a:lnTo>
                <a:lnTo>
                  <a:pt x="70103" y="0"/>
                </a:lnTo>
                <a:lnTo>
                  <a:pt x="74676" y="3047"/>
                </a:lnTo>
                <a:lnTo>
                  <a:pt x="90678" y="48767"/>
                </a:lnTo>
                <a:lnTo>
                  <a:pt x="70104" y="78485"/>
                </a:lnTo>
                <a:lnTo>
                  <a:pt x="57912" y="94487"/>
                </a:lnTo>
                <a:lnTo>
                  <a:pt x="24384" y="116585"/>
                </a:lnTo>
                <a:lnTo>
                  <a:pt x="0" y="94487"/>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39" name="bk object 39"/>
          <p:cNvSpPr/>
          <p:nvPr/>
        </p:nvSpPr>
        <p:spPr>
          <a:xfrm>
            <a:off x="6220690" y="1621715"/>
            <a:ext cx="125384" cy="42358"/>
          </a:xfrm>
          <a:custGeom>
            <a:avLst/>
            <a:gdLst/>
            <a:ahLst/>
            <a:cxnLst/>
            <a:rect l="l" t="t" r="r" b="b"/>
            <a:pathLst>
              <a:path w="137922" h="48006">
                <a:moveTo>
                  <a:pt x="137922" y="24384"/>
                </a:moveTo>
                <a:lnTo>
                  <a:pt x="92202" y="48006"/>
                </a:lnTo>
                <a:lnTo>
                  <a:pt x="46482" y="37338"/>
                </a:lnTo>
                <a:lnTo>
                  <a:pt x="6858" y="3048"/>
                </a:lnTo>
                <a:lnTo>
                  <a:pt x="0"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0" name="bk object 40"/>
          <p:cNvSpPr/>
          <p:nvPr/>
        </p:nvSpPr>
        <p:spPr>
          <a:xfrm>
            <a:off x="7648402" y="2620832"/>
            <a:ext cx="154477" cy="136488"/>
          </a:xfrm>
          <a:custGeom>
            <a:avLst/>
            <a:gdLst/>
            <a:ahLst/>
            <a:cxnLst/>
            <a:rect l="l" t="t" r="r" b="b"/>
            <a:pathLst>
              <a:path w="169925" h="154686">
                <a:moveTo>
                  <a:pt x="169925" y="153162"/>
                </a:moveTo>
                <a:lnTo>
                  <a:pt x="124205" y="154686"/>
                </a:lnTo>
                <a:lnTo>
                  <a:pt x="78485" y="140970"/>
                </a:lnTo>
                <a:lnTo>
                  <a:pt x="32003" y="113538"/>
                </a:lnTo>
                <a:lnTo>
                  <a:pt x="13715" y="59436"/>
                </a:lnTo>
                <a:lnTo>
                  <a:pt x="6095" y="13716"/>
                </a:lnTo>
                <a:lnTo>
                  <a:pt x="0"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1" name="bk object 41"/>
          <p:cNvSpPr/>
          <p:nvPr/>
        </p:nvSpPr>
        <p:spPr>
          <a:xfrm>
            <a:off x="3831491" y="1987476"/>
            <a:ext cx="65115" cy="9412"/>
          </a:xfrm>
          <a:custGeom>
            <a:avLst/>
            <a:gdLst/>
            <a:ahLst/>
            <a:cxnLst/>
            <a:rect l="l" t="t" r="r" b="b"/>
            <a:pathLst>
              <a:path w="71627" h="10667">
                <a:moveTo>
                  <a:pt x="71627" y="0"/>
                </a:moveTo>
                <a:lnTo>
                  <a:pt x="64769" y="10668"/>
                </a:lnTo>
                <a:lnTo>
                  <a:pt x="19049" y="8382"/>
                </a:lnTo>
                <a:lnTo>
                  <a:pt x="0"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2" name="bk object 42"/>
          <p:cNvSpPr/>
          <p:nvPr/>
        </p:nvSpPr>
        <p:spPr>
          <a:xfrm>
            <a:off x="2275610" y="2037919"/>
            <a:ext cx="1490749" cy="495523"/>
          </a:xfrm>
          <a:custGeom>
            <a:avLst/>
            <a:gdLst/>
            <a:ahLst/>
            <a:cxnLst/>
            <a:rect l="l" t="t" r="r" b="b"/>
            <a:pathLst>
              <a:path w="1639824" h="561593">
                <a:moveTo>
                  <a:pt x="1581150" y="0"/>
                </a:moveTo>
                <a:lnTo>
                  <a:pt x="1592580" y="13716"/>
                </a:lnTo>
                <a:lnTo>
                  <a:pt x="1620774" y="34290"/>
                </a:lnTo>
                <a:lnTo>
                  <a:pt x="1632966" y="80010"/>
                </a:lnTo>
                <a:lnTo>
                  <a:pt x="1638300" y="121920"/>
                </a:lnTo>
                <a:lnTo>
                  <a:pt x="1639824" y="125730"/>
                </a:lnTo>
                <a:lnTo>
                  <a:pt x="1638300" y="127254"/>
                </a:lnTo>
                <a:lnTo>
                  <a:pt x="1636776" y="125730"/>
                </a:lnTo>
                <a:lnTo>
                  <a:pt x="1592580" y="111252"/>
                </a:lnTo>
                <a:lnTo>
                  <a:pt x="1584960" y="125730"/>
                </a:lnTo>
                <a:lnTo>
                  <a:pt x="1552194" y="171450"/>
                </a:lnTo>
                <a:lnTo>
                  <a:pt x="1546860" y="174498"/>
                </a:lnTo>
                <a:lnTo>
                  <a:pt x="1501140" y="182118"/>
                </a:lnTo>
                <a:lnTo>
                  <a:pt x="1469898" y="217170"/>
                </a:lnTo>
                <a:lnTo>
                  <a:pt x="1477518" y="262890"/>
                </a:lnTo>
                <a:lnTo>
                  <a:pt x="1466850" y="308610"/>
                </a:lnTo>
                <a:lnTo>
                  <a:pt x="1464564" y="354330"/>
                </a:lnTo>
                <a:lnTo>
                  <a:pt x="1455420" y="358902"/>
                </a:lnTo>
                <a:lnTo>
                  <a:pt x="1409700" y="376428"/>
                </a:lnTo>
                <a:lnTo>
                  <a:pt x="1363980" y="397764"/>
                </a:lnTo>
                <a:lnTo>
                  <a:pt x="1357122" y="400050"/>
                </a:lnTo>
                <a:lnTo>
                  <a:pt x="1363980" y="404622"/>
                </a:lnTo>
                <a:lnTo>
                  <a:pt x="1399794" y="445770"/>
                </a:lnTo>
                <a:lnTo>
                  <a:pt x="1409700" y="479298"/>
                </a:lnTo>
                <a:lnTo>
                  <a:pt x="1420368" y="491490"/>
                </a:lnTo>
                <a:lnTo>
                  <a:pt x="1410462" y="537210"/>
                </a:lnTo>
                <a:lnTo>
                  <a:pt x="1409700" y="537210"/>
                </a:lnTo>
                <a:lnTo>
                  <a:pt x="1363980" y="557784"/>
                </a:lnTo>
                <a:lnTo>
                  <a:pt x="1318260" y="560070"/>
                </a:lnTo>
                <a:lnTo>
                  <a:pt x="1272540" y="552450"/>
                </a:lnTo>
                <a:lnTo>
                  <a:pt x="1226820" y="546354"/>
                </a:lnTo>
                <a:lnTo>
                  <a:pt x="1180338" y="561594"/>
                </a:lnTo>
                <a:lnTo>
                  <a:pt x="1157478" y="537210"/>
                </a:lnTo>
                <a:lnTo>
                  <a:pt x="1134618" y="535686"/>
                </a:lnTo>
                <a:lnTo>
                  <a:pt x="1088898" y="535686"/>
                </a:lnTo>
                <a:lnTo>
                  <a:pt x="1043178" y="491490"/>
                </a:lnTo>
                <a:lnTo>
                  <a:pt x="1043178" y="474726"/>
                </a:lnTo>
                <a:lnTo>
                  <a:pt x="1005840" y="445770"/>
                </a:lnTo>
                <a:lnTo>
                  <a:pt x="997457" y="432054"/>
                </a:lnTo>
                <a:lnTo>
                  <a:pt x="970026" y="400050"/>
                </a:lnTo>
                <a:lnTo>
                  <a:pt x="951738" y="377952"/>
                </a:lnTo>
                <a:lnTo>
                  <a:pt x="912113" y="354330"/>
                </a:lnTo>
                <a:lnTo>
                  <a:pt x="951738" y="322326"/>
                </a:lnTo>
                <a:lnTo>
                  <a:pt x="997457" y="329184"/>
                </a:lnTo>
                <a:lnTo>
                  <a:pt x="1038606" y="308610"/>
                </a:lnTo>
                <a:lnTo>
                  <a:pt x="997457" y="281178"/>
                </a:lnTo>
                <a:lnTo>
                  <a:pt x="951738" y="296418"/>
                </a:lnTo>
                <a:lnTo>
                  <a:pt x="911351" y="262890"/>
                </a:lnTo>
                <a:lnTo>
                  <a:pt x="906018" y="260604"/>
                </a:lnTo>
                <a:lnTo>
                  <a:pt x="903732" y="262890"/>
                </a:lnTo>
                <a:lnTo>
                  <a:pt x="895350" y="308610"/>
                </a:lnTo>
                <a:lnTo>
                  <a:pt x="904494" y="354330"/>
                </a:lnTo>
                <a:lnTo>
                  <a:pt x="895350" y="400050"/>
                </a:lnTo>
                <a:lnTo>
                  <a:pt x="872490" y="445770"/>
                </a:lnTo>
                <a:lnTo>
                  <a:pt x="860298" y="453390"/>
                </a:lnTo>
                <a:lnTo>
                  <a:pt x="814578" y="453390"/>
                </a:lnTo>
                <a:lnTo>
                  <a:pt x="768858" y="464820"/>
                </a:lnTo>
                <a:lnTo>
                  <a:pt x="723900" y="445770"/>
                </a:lnTo>
                <a:lnTo>
                  <a:pt x="723138" y="445770"/>
                </a:lnTo>
                <a:lnTo>
                  <a:pt x="677418" y="432816"/>
                </a:lnTo>
                <a:lnTo>
                  <a:pt x="668274" y="445770"/>
                </a:lnTo>
                <a:lnTo>
                  <a:pt x="630936" y="468630"/>
                </a:lnTo>
                <a:lnTo>
                  <a:pt x="605028" y="445770"/>
                </a:lnTo>
                <a:lnTo>
                  <a:pt x="585216" y="428244"/>
                </a:lnTo>
                <a:lnTo>
                  <a:pt x="539496" y="418338"/>
                </a:lnTo>
                <a:lnTo>
                  <a:pt x="493775" y="413004"/>
                </a:lnTo>
                <a:lnTo>
                  <a:pt x="448056" y="412242"/>
                </a:lnTo>
                <a:lnTo>
                  <a:pt x="402336" y="417576"/>
                </a:lnTo>
                <a:lnTo>
                  <a:pt x="356616" y="411480"/>
                </a:lnTo>
                <a:lnTo>
                  <a:pt x="310896" y="403098"/>
                </a:lnTo>
                <a:lnTo>
                  <a:pt x="265175" y="402336"/>
                </a:lnTo>
                <a:lnTo>
                  <a:pt x="219456" y="421386"/>
                </a:lnTo>
                <a:lnTo>
                  <a:pt x="190500" y="400050"/>
                </a:lnTo>
                <a:lnTo>
                  <a:pt x="174497" y="354330"/>
                </a:lnTo>
                <a:lnTo>
                  <a:pt x="173736" y="354330"/>
                </a:lnTo>
                <a:lnTo>
                  <a:pt x="127253" y="396240"/>
                </a:lnTo>
                <a:lnTo>
                  <a:pt x="81534" y="392430"/>
                </a:lnTo>
                <a:lnTo>
                  <a:pt x="35813" y="387858"/>
                </a:lnTo>
                <a:lnTo>
                  <a:pt x="762" y="354330"/>
                </a:lnTo>
                <a:lnTo>
                  <a:pt x="1524" y="308610"/>
                </a:lnTo>
                <a:lnTo>
                  <a:pt x="1524" y="262890"/>
                </a:lnTo>
                <a:lnTo>
                  <a:pt x="0" y="217170"/>
                </a:lnTo>
                <a:lnTo>
                  <a:pt x="35813" y="182118"/>
                </a:lnTo>
                <a:lnTo>
                  <a:pt x="81534" y="178308"/>
                </a:lnTo>
                <a:lnTo>
                  <a:pt x="127253" y="172974"/>
                </a:lnTo>
                <a:lnTo>
                  <a:pt x="171450" y="217170"/>
                </a:lnTo>
                <a:lnTo>
                  <a:pt x="173736" y="218694"/>
                </a:lnTo>
                <a:lnTo>
                  <a:pt x="197358" y="217170"/>
                </a:lnTo>
                <a:lnTo>
                  <a:pt x="199644" y="171450"/>
                </a:lnTo>
                <a:lnTo>
                  <a:pt x="219456" y="156972"/>
                </a:lnTo>
                <a:lnTo>
                  <a:pt x="265175" y="170688"/>
                </a:lnTo>
                <a:lnTo>
                  <a:pt x="271272" y="171450"/>
                </a:lnTo>
                <a:lnTo>
                  <a:pt x="310896" y="188214"/>
                </a:lnTo>
                <a:lnTo>
                  <a:pt x="317753" y="171450"/>
                </a:lnTo>
                <a:lnTo>
                  <a:pt x="356616" y="150114"/>
                </a:lnTo>
                <a:lnTo>
                  <a:pt x="402336" y="139446"/>
                </a:lnTo>
                <a:lnTo>
                  <a:pt x="448056" y="134874"/>
                </a:lnTo>
                <a:lnTo>
                  <a:pt x="493775" y="153924"/>
                </a:lnTo>
                <a:lnTo>
                  <a:pt x="539496" y="159258"/>
                </a:lnTo>
                <a:lnTo>
                  <a:pt x="585216" y="151638"/>
                </a:lnTo>
                <a:lnTo>
                  <a:pt x="630936" y="140208"/>
                </a:lnTo>
                <a:lnTo>
                  <a:pt x="677418" y="143256"/>
                </a:lnTo>
                <a:lnTo>
                  <a:pt x="723138" y="134874"/>
                </a:lnTo>
                <a:lnTo>
                  <a:pt x="738378" y="125730"/>
                </a:lnTo>
                <a:lnTo>
                  <a:pt x="768858" y="104394"/>
                </a:lnTo>
                <a:lnTo>
                  <a:pt x="814578" y="110490"/>
                </a:lnTo>
                <a:lnTo>
                  <a:pt x="860298" y="108966"/>
                </a:lnTo>
                <a:lnTo>
                  <a:pt x="876300" y="125730"/>
                </a:lnTo>
                <a:lnTo>
                  <a:pt x="906018" y="154686"/>
                </a:lnTo>
                <a:lnTo>
                  <a:pt x="918210" y="171450"/>
                </a:lnTo>
                <a:lnTo>
                  <a:pt x="947928" y="217170"/>
                </a:lnTo>
                <a:lnTo>
                  <a:pt x="951738" y="224790"/>
                </a:lnTo>
                <a:lnTo>
                  <a:pt x="997457" y="229362"/>
                </a:lnTo>
                <a:lnTo>
                  <a:pt x="1026413" y="217170"/>
                </a:lnTo>
                <a:lnTo>
                  <a:pt x="1043178" y="213360"/>
                </a:lnTo>
                <a:lnTo>
                  <a:pt x="1088898" y="174498"/>
                </a:lnTo>
                <a:lnTo>
                  <a:pt x="1134618" y="172974"/>
                </a:lnTo>
                <a:lnTo>
                  <a:pt x="1139952" y="171450"/>
                </a:lnTo>
                <a:lnTo>
                  <a:pt x="1180338" y="157734"/>
                </a:lnTo>
                <a:lnTo>
                  <a:pt x="1200912" y="125730"/>
                </a:lnTo>
                <a:lnTo>
                  <a:pt x="1226820" y="113538"/>
                </a:lnTo>
                <a:lnTo>
                  <a:pt x="1272540" y="98298"/>
                </a:lnTo>
                <a:lnTo>
                  <a:pt x="1295400" y="80010"/>
                </a:lnTo>
                <a:lnTo>
                  <a:pt x="1318260" y="66294"/>
                </a:lnTo>
                <a:lnTo>
                  <a:pt x="1352550" y="80010"/>
                </a:lnTo>
                <a:lnTo>
                  <a:pt x="1363980" y="92964"/>
                </a:lnTo>
                <a:lnTo>
                  <a:pt x="1383030" y="80010"/>
                </a:lnTo>
                <a:lnTo>
                  <a:pt x="1409700" y="72390"/>
                </a:lnTo>
                <a:lnTo>
                  <a:pt x="1455420" y="62484"/>
                </a:lnTo>
                <a:lnTo>
                  <a:pt x="1475994" y="3429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3" name="bk object 43"/>
          <p:cNvSpPr/>
          <p:nvPr/>
        </p:nvSpPr>
        <p:spPr>
          <a:xfrm>
            <a:off x="1722830" y="1745428"/>
            <a:ext cx="574271" cy="393998"/>
          </a:xfrm>
          <a:custGeom>
            <a:avLst/>
            <a:gdLst/>
            <a:ahLst/>
            <a:cxnLst/>
            <a:rect l="l" t="t" r="r" b="b"/>
            <a:pathLst>
              <a:path w="631698" h="446531">
                <a:moveTo>
                  <a:pt x="594360" y="0"/>
                </a:moveTo>
                <a:lnTo>
                  <a:pt x="589026" y="45720"/>
                </a:lnTo>
                <a:lnTo>
                  <a:pt x="598170" y="86868"/>
                </a:lnTo>
                <a:lnTo>
                  <a:pt x="598170" y="91440"/>
                </a:lnTo>
                <a:lnTo>
                  <a:pt x="630174" y="182880"/>
                </a:lnTo>
                <a:lnTo>
                  <a:pt x="631698" y="228600"/>
                </a:lnTo>
                <a:lnTo>
                  <a:pt x="598170" y="264414"/>
                </a:lnTo>
                <a:lnTo>
                  <a:pt x="591312" y="274320"/>
                </a:lnTo>
                <a:lnTo>
                  <a:pt x="552450" y="304038"/>
                </a:lnTo>
                <a:lnTo>
                  <a:pt x="506730" y="307848"/>
                </a:lnTo>
                <a:lnTo>
                  <a:pt x="461010" y="316230"/>
                </a:lnTo>
                <a:lnTo>
                  <a:pt x="415290" y="312420"/>
                </a:lnTo>
                <a:lnTo>
                  <a:pt x="377952" y="320040"/>
                </a:lnTo>
                <a:lnTo>
                  <a:pt x="369570" y="323088"/>
                </a:lnTo>
                <a:lnTo>
                  <a:pt x="323850" y="325374"/>
                </a:lnTo>
                <a:lnTo>
                  <a:pt x="307086" y="320040"/>
                </a:lnTo>
                <a:lnTo>
                  <a:pt x="278130" y="304038"/>
                </a:lnTo>
                <a:lnTo>
                  <a:pt x="246126" y="274320"/>
                </a:lnTo>
                <a:lnTo>
                  <a:pt x="232410" y="258318"/>
                </a:lnTo>
                <a:lnTo>
                  <a:pt x="207264" y="274320"/>
                </a:lnTo>
                <a:lnTo>
                  <a:pt x="185928" y="297180"/>
                </a:lnTo>
                <a:lnTo>
                  <a:pt x="183642" y="320040"/>
                </a:lnTo>
                <a:lnTo>
                  <a:pt x="180594" y="365760"/>
                </a:lnTo>
                <a:lnTo>
                  <a:pt x="178308" y="411480"/>
                </a:lnTo>
                <a:lnTo>
                  <a:pt x="140208" y="446531"/>
                </a:lnTo>
                <a:lnTo>
                  <a:pt x="48768" y="423672"/>
                </a:lnTo>
                <a:lnTo>
                  <a:pt x="41910" y="411480"/>
                </a:lnTo>
                <a:lnTo>
                  <a:pt x="3048" y="370332"/>
                </a:lnTo>
                <a:lnTo>
                  <a:pt x="0" y="365760"/>
                </a:lnTo>
                <a:lnTo>
                  <a:pt x="3048" y="358902"/>
                </a:lnTo>
                <a:lnTo>
                  <a:pt x="19812" y="320040"/>
                </a:lnTo>
                <a:lnTo>
                  <a:pt x="48768" y="303276"/>
                </a:lnTo>
                <a:lnTo>
                  <a:pt x="70104" y="295656"/>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4" name="bk object 44"/>
          <p:cNvSpPr/>
          <p:nvPr/>
        </p:nvSpPr>
        <p:spPr>
          <a:xfrm>
            <a:off x="1183195" y="2094378"/>
            <a:ext cx="86591" cy="56478"/>
          </a:xfrm>
          <a:custGeom>
            <a:avLst/>
            <a:gdLst/>
            <a:ahLst/>
            <a:cxnLst/>
            <a:rect l="l" t="t" r="r" b="b"/>
            <a:pathLst>
              <a:path w="95250" h="64008">
                <a:moveTo>
                  <a:pt x="63246" y="0"/>
                </a:moveTo>
                <a:lnTo>
                  <a:pt x="92964" y="9905"/>
                </a:lnTo>
                <a:lnTo>
                  <a:pt x="95250" y="16001"/>
                </a:lnTo>
                <a:lnTo>
                  <a:pt x="92964" y="37338"/>
                </a:lnTo>
                <a:lnTo>
                  <a:pt x="47244" y="45720"/>
                </a:lnTo>
                <a:lnTo>
                  <a:pt x="7620" y="61722"/>
                </a:lnTo>
                <a:lnTo>
                  <a:pt x="1524" y="64008"/>
                </a:lnTo>
                <a:lnTo>
                  <a:pt x="0" y="63246"/>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5" name="bk object 45"/>
          <p:cNvSpPr/>
          <p:nvPr/>
        </p:nvSpPr>
        <p:spPr>
          <a:xfrm>
            <a:off x="643545" y="2938183"/>
            <a:ext cx="10390" cy="23532"/>
          </a:xfrm>
          <a:custGeom>
            <a:avLst/>
            <a:gdLst/>
            <a:ahLst/>
            <a:cxnLst/>
            <a:rect l="l" t="t" r="r" b="b"/>
            <a:pathLst>
              <a:path w="11429" h="26670">
                <a:moveTo>
                  <a:pt x="0" y="0"/>
                </a:moveTo>
                <a:lnTo>
                  <a:pt x="11430" y="19050"/>
                </a:lnTo>
                <a:lnTo>
                  <a:pt x="6858" y="2667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6" name="bk object 46"/>
          <p:cNvSpPr/>
          <p:nvPr/>
        </p:nvSpPr>
        <p:spPr>
          <a:xfrm>
            <a:off x="1829493" y="2250366"/>
            <a:ext cx="112915" cy="146573"/>
          </a:xfrm>
          <a:custGeom>
            <a:avLst/>
            <a:gdLst/>
            <a:ahLst/>
            <a:cxnLst/>
            <a:rect l="l" t="t" r="r" b="b"/>
            <a:pathLst>
              <a:path w="124206" h="166116">
                <a:moveTo>
                  <a:pt x="25145" y="159258"/>
                </a:moveTo>
                <a:lnTo>
                  <a:pt x="22859" y="158496"/>
                </a:lnTo>
                <a:lnTo>
                  <a:pt x="6095" y="113538"/>
                </a:lnTo>
                <a:lnTo>
                  <a:pt x="2285" y="67818"/>
                </a:lnTo>
                <a:lnTo>
                  <a:pt x="0" y="22098"/>
                </a:lnTo>
                <a:lnTo>
                  <a:pt x="22859" y="0"/>
                </a:lnTo>
                <a:lnTo>
                  <a:pt x="68579" y="1524"/>
                </a:lnTo>
                <a:lnTo>
                  <a:pt x="115061" y="12192"/>
                </a:lnTo>
                <a:lnTo>
                  <a:pt x="124205" y="22098"/>
                </a:lnTo>
                <a:lnTo>
                  <a:pt x="115061" y="60198"/>
                </a:lnTo>
                <a:lnTo>
                  <a:pt x="106679" y="67818"/>
                </a:lnTo>
                <a:lnTo>
                  <a:pt x="86105" y="113538"/>
                </a:lnTo>
                <a:lnTo>
                  <a:pt x="83057" y="159258"/>
                </a:lnTo>
                <a:lnTo>
                  <a:pt x="68579" y="166116"/>
                </a:lnTo>
                <a:lnTo>
                  <a:pt x="25145" y="159258"/>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7" name="bk object 47"/>
          <p:cNvSpPr/>
          <p:nvPr/>
        </p:nvSpPr>
        <p:spPr>
          <a:xfrm>
            <a:off x="3549536" y="2200613"/>
            <a:ext cx="33943" cy="42357"/>
          </a:xfrm>
          <a:custGeom>
            <a:avLst/>
            <a:gdLst/>
            <a:ahLst/>
            <a:cxnLst/>
            <a:rect l="l" t="t" r="r" b="b"/>
            <a:pathLst>
              <a:path w="37337" h="48005">
                <a:moveTo>
                  <a:pt x="37337" y="32765"/>
                </a:moveTo>
                <a:lnTo>
                  <a:pt x="8381" y="0"/>
                </a:lnTo>
                <a:lnTo>
                  <a:pt x="0" y="32765"/>
                </a:lnTo>
                <a:lnTo>
                  <a:pt x="8381" y="48005"/>
                </a:lnTo>
                <a:lnTo>
                  <a:pt x="37337" y="32765"/>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8" name="bk object 48"/>
          <p:cNvSpPr/>
          <p:nvPr/>
        </p:nvSpPr>
        <p:spPr>
          <a:xfrm>
            <a:off x="3574490" y="2146841"/>
            <a:ext cx="49183" cy="61183"/>
          </a:xfrm>
          <a:custGeom>
            <a:avLst/>
            <a:gdLst/>
            <a:ahLst/>
            <a:cxnLst/>
            <a:rect l="l" t="t" r="r" b="b"/>
            <a:pathLst>
              <a:path w="54101" h="69341">
                <a:moveTo>
                  <a:pt x="54101" y="48005"/>
                </a:moveTo>
                <a:lnTo>
                  <a:pt x="28955" y="2285"/>
                </a:lnTo>
                <a:lnTo>
                  <a:pt x="26669" y="0"/>
                </a:lnTo>
                <a:lnTo>
                  <a:pt x="20573" y="2285"/>
                </a:lnTo>
                <a:lnTo>
                  <a:pt x="0" y="48005"/>
                </a:lnTo>
                <a:lnTo>
                  <a:pt x="26669" y="69341"/>
                </a:lnTo>
                <a:lnTo>
                  <a:pt x="54101" y="48005"/>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49" name="bk object 49"/>
          <p:cNvSpPr/>
          <p:nvPr/>
        </p:nvSpPr>
        <p:spPr>
          <a:xfrm>
            <a:off x="1879369" y="1906794"/>
            <a:ext cx="48490" cy="24876"/>
          </a:xfrm>
          <a:custGeom>
            <a:avLst/>
            <a:gdLst/>
            <a:ahLst/>
            <a:cxnLst/>
            <a:rect l="l" t="t" r="r" b="b"/>
            <a:pathLst>
              <a:path w="53339" h="28193">
                <a:moveTo>
                  <a:pt x="0" y="13715"/>
                </a:moveTo>
                <a:lnTo>
                  <a:pt x="13716" y="28193"/>
                </a:lnTo>
                <a:lnTo>
                  <a:pt x="53340"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0" name="bk object 50"/>
          <p:cNvSpPr/>
          <p:nvPr/>
        </p:nvSpPr>
        <p:spPr>
          <a:xfrm>
            <a:off x="1934097" y="1853005"/>
            <a:ext cx="10391" cy="13446"/>
          </a:xfrm>
          <a:custGeom>
            <a:avLst/>
            <a:gdLst/>
            <a:ahLst/>
            <a:cxnLst/>
            <a:rect l="l" t="t" r="r" b="b"/>
            <a:pathLst>
              <a:path w="11430" h="15239">
                <a:moveTo>
                  <a:pt x="11430" y="15239"/>
                </a:moveTo>
                <a:lnTo>
                  <a:pt x="0"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1" name="bk object 51"/>
          <p:cNvSpPr/>
          <p:nvPr/>
        </p:nvSpPr>
        <p:spPr>
          <a:xfrm>
            <a:off x="1934097" y="1866452"/>
            <a:ext cx="10391" cy="36307"/>
          </a:xfrm>
          <a:custGeom>
            <a:avLst/>
            <a:gdLst/>
            <a:ahLst/>
            <a:cxnLst/>
            <a:rect l="l" t="t" r="r" b="b"/>
            <a:pathLst>
              <a:path w="11430" h="41148">
                <a:moveTo>
                  <a:pt x="0" y="41148"/>
                </a:moveTo>
                <a:lnTo>
                  <a:pt x="11429" y="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2" name="bk object 52"/>
          <p:cNvSpPr/>
          <p:nvPr/>
        </p:nvSpPr>
        <p:spPr>
          <a:xfrm>
            <a:off x="6262948" y="1279488"/>
            <a:ext cx="124690" cy="32944"/>
          </a:xfrm>
          <a:custGeom>
            <a:avLst/>
            <a:gdLst/>
            <a:ahLst/>
            <a:cxnLst/>
            <a:rect l="l" t="t" r="r" b="b"/>
            <a:pathLst>
              <a:path w="137159" h="37337">
                <a:moveTo>
                  <a:pt x="137159" y="37337"/>
                </a:moveTo>
                <a:lnTo>
                  <a:pt x="118109" y="25907"/>
                </a:lnTo>
                <a:lnTo>
                  <a:pt x="91439" y="6095"/>
                </a:lnTo>
                <a:lnTo>
                  <a:pt x="45719" y="0"/>
                </a:lnTo>
                <a:lnTo>
                  <a:pt x="0" y="19811"/>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3" name="bk object 53"/>
          <p:cNvSpPr/>
          <p:nvPr/>
        </p:nvSpPr>
        <p:spPr>
          <a:xfrm>
            <a:off x="3224645" y="2201973"/>
            <a:ext cx="284018" cy="309955"/>
          </a:xfrm>
          <a:custGeom>
            <a:avLst/>
            <a:gdLst/>
            <a:ahLst/>
            <a:cxnLst/>
            <a:rect l="l" t="t" r="r" b="b"/>
            <a:pathLst>
              <a:path w="312420" h="351282">
                <a:moveTo>
                  <a:pt x="1524" y="305562"/>
                </a:moveTo>
                <a:lnTo>
                  <a:pt x="0" y="259842"/>
                </a:lnTo>
                <a:lnTo>
                  <a:pt x="0" y="214122"/>
                </a:lnTo>
                <a:lnTo>
                  <a:pt x="35814" y="168402"/>
                </a:lnTo>
                <a:lnTo>
                  <a:pt x="44958" y="160782"/>
                </a:lnTo>
                <a:lnTo>
                  <a:pt x="90678" y="123444"/>
                </a:lnTo>
                <a:lnTo>
                  <a:pt x="102870" y="122682"/>
                </a:lnTo>
                <a:lnTo>
                  <a:pt x="113538" y="76962"/>
                </a:lnTo>
                <a:lnTo>
                  <a:pt x="136398" y="62484"/>
                </a:lnTo>
                <a:lnTo>
                  <a:pt x="182118" y="31242"/>
                </a:lnTo>
                <a:lnTo>
                  <a:pt x="182880" y="30480"/>
                </a:lnTo>
                <a:lnTo>
                  <a:pt x="228600" y="0"/>
                </a:lnTo>
                <a:lnTo>
                  <a:pt x="274320" y="5334"/>
                </a:lnTo>
                <a:lnTo>
                  <a:pt x="305562" y="31242"/>
                </a:lnTo>
                <a:lnTo>
                  <a:pt x="293370" y="76962"/>
                </a:lnTo>
                <a:lnTo>
                  <a:pt x="312420" y="122682"/>
                </a:lnTo>
                <a:lnTo>
                  <a:pt x="308610" y="168402"/>
                </a:lnTo>
                <a:lnTo>
                  <a:pt x="274320" y="192024"/>
                </a:lnTo>
                <a:lnTo>
                  <a:pt x="228600" y="186690"/>
                </a:lnTo>
                <a:lnTo>
                  <a:pt x="221742" y="214122"/>
                </a:lnTo>
                <a:lnTo>
                  <a:pt x="226314" y="259842"/>
                </a:lnTo>
                <a:lnTo>
                  <a:pt x="217932" y="305562"/>
                </a:lnTo>
                <a:lnTo>
                  <a:pt x="182880" y="339090"/>
                </a:lnTo>
                <a:lnTo>
                  <a:pt x="136398" y="351282"/>
                </a:lnTo>
                <a:lnTo>
                  <a:pt x="90678" y="347472"/>
                </a:lnTo>
                <a:lnTo>
                  <a:pt x="44958" y="348234"/>
                </a:lnTo>
                <a:lnTo>
                  <a:pt x="1524" y="305562"/>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4" name="bk object 54"/>
          <p:cNvSpPr/>
          <p:nvPr/>
        </p:nvSpPr>
        <p:spPr>
          <a:xfrm>
            <a:off x="2827712" y="2298775"/>
            <a:ext cx="34636" cy="107576"/>
          </a:xfrm>
          <a:custGeom>
            <a:avLst/>
            <a:gdLst/>
            <a:ahLst/>
            <a:cxnLst/>
            <a:rect l="l" t="t" r="r" b="b"/>
            <a:pathLst>
              <a:path w="38100" h="121920">
                <a:moveTo>
                  <a:pt x="0" y="104394"/>
                </a:moveTo>
                <a:lnTo>
                  <a:pt x="761" y="58674"/>
                </a:lnTo>
                <a:lnTo>
                  <a:pt x="7619" y="12954"/>
                </a:lnTo>
                <a:lnTo>
                  <a:pt x="23621" y="0"/>
                </a:lnTo>
                <a:lnTo>
                  <a:pt x="35813" y="12954"/>
                </a:lnTo>
                <a:lnTo>
                  <a:pt x="38100" y="58674"/>
                </a:lnTo>
                <a:lnTo>
                  <a:pt x="36576" y="104394"/>
                </a:lnTo>
                <a:lnTo>
                  <a:pt x="23622" y="121920"/>
                </a:lnTo>
                <a:lnTo>
                  <a:pt x="0" y="104394"/>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5" name="bk object 55"/>
          <p:cNvSpPr/>
          <p:nvPr/>
        </p:nvSpPr>
        <p:spPr>
          <a:xfrm>
            <a:off x="2295697" y="2199266"/>
            <a:ext cx="173875" cy="179517"/>
          </a:xfrm>
          <a:custGeom>
            <a:avLst/>
            <a:gdLst/>
            <a:ahLst/>
            <a:cxnLst/>
            <a:rect l="l" t="t" r="r" b="b"/>
            <a:pathLst>
              <a:path w="191262" h="203453">
                <a:moveTo>
                  <a:pt x="762" y="171450"/>
                </a:moveTo>
                <a:lnTo>
                  <a:pt x="1524" y="125730"/>
                </a:lnTo>
                <a:lnTo>
                  <a:pt x="1524" y="80010"/>
                </a:lnTo>
                <a:lnTo>
                  <a:pt x="0" y="34289"/>
                </a:lnTo>
                <a:lnTo>
                  <a:pt x="13716" y="21335"/>
                </a:lnTo>
                <a:lnTo>
                  <a:pt x="105156" y="0"/>
                </a:lnTo>
                <a:lnTo>
                  <a:pt x="139446" y="34289"/>
                </a:lnTo>
                <a:lnTo>
                  <a:pt x="151638" y="44957"/>
                </a:lnTo>
                <a:lnTo>
                  <a:pt x="191262" y="80009"/>
                </a:lnTo>
                <a:lnTo>
                  <a:pt x="190500" y="125729"/>
                </a:lnTo>
                <a:lnTo>
                  <a:pt x="151638" y="162306"/>
                </a:lnTo>
                <a:lnTo>
                  <a:pt x="140208" y="171450"/>
                </a:lnTo>
                <a:lnTo>
                  <a:pt x="105156" y="203454"/>
                </a:lnTo>
                <a:lnTo>
                  <a:pt x="59436" y="194310"/>
                </a:lnTo>
                <a:lnTo>
                  <a:pt x="13716" y="184404"/>
                </a:lnTo>
                <a:lnTo>
                  <a:pt x="762" y="17145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6" name="bk object 56"/>
          <p:cNvSpPr/>
          <p:nvPr/>
        </p:nvSpPr>
        <p:spPr>
          <a:xfrm>
            <a:off x="2951036" y="2298774"/>
            <a:ext cx="79663" cy="59167"/>
          </a:xfrm>
          <a:custGeom>
            <a:avLst/>
            <a:gdLst/>
            <a:ahLst/>
            <a:cxnLst/>
            <a:rect l="l" t="t" r="r" b="b"/>
            <a:pathLst>
              <a:path w="87629" h="67056">
                <a:moveTo>
                  <a:pt x="0" y="58674"/>
                </a:moveTo>
                <a:lnTo>
                  <a:pt x="25908" y="33528"/>
                </a:lnTo>
                <a:lnTo>
                  <a:pt x="30480" y="12954"/>
                </a:lnTo>
                <a:lnTo>
                  <a:pt x="71628" y="0"/>
                </a:lnTo>
                <a:lnTo>
                  <a:pt x="87630" y="12954"/>
                </a:lnTo>
                <a:lnTo>
                  <a:pt x="71628" y="42672"/>
                </a:lnTo>
                <a:lnTo>
                  <a:pt x="35052" y="58674"/>
                </a:lnTo>
                <a:lnTo>
                  <a:pt x="25908" y="67056"/>
                </a:lnTo>
                <a:lnTo>
                  <a:pt x="0" y="58674"/>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7" name="bk object 57"/>
          <p:cNvSpPr/>
          <p:nvPr/>
        </p:nvSpPr>
        <p:spPr>
          <a:xfrm>
            <a:off x="3030007" y="2225488"/>
            <a:ext cx="30479" cy="7396"/>
          </a:xfrm>
          <a:custGeom>
            <a:avLst/>
            <a:gdLst/>
            <a:ahLst/>
            <a:cxnLst/>
            <a:rect l="l" t="t" r="r" b="b"/>
            <a:pathLst>
              <a:path w="33527" h="8382">
                <a:moveTo>
                  <a:pt x="0" y="4572"/>
                </a:moveTo>
                <a:lnTo>
                  <a:pt x="30480" y="0"/>
                </a:lnTo>
                <a:lnTo>
                  <a:pt x="33528" y="4572"/>
                </a:lnTo>
                <a:lnTo>
                  <a:pt x="30480" y="8382"/>
                </a:lnTo>
                <a:lnTo>
                  <a:pt x="0" y="4572"/>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8" name="bk object 58"/>
          <p:cNvSpPr/>
          <p:nvPr/>
        </p:nvSpPr>
        <p:spPr>
          <a:xfrm>
            <a:off x="3228109" y="2315584"/>
            <a:ext cx="198120" cy="192293"/>
          </a:xfrm>
          <a:custGeom>
            <a:avLst/>
            <a:gdLst/>
            <a:ahLst/>
            <a:cxnLst/>
            <a:rect l="l" t="t" r="r" b="b"/>
            <a:pathLst>
              <a:path w="217932" h="217932">
                <a:moveTo>
                  <a:pt x="1524" y="176784"/>
                </a:moveTo>
                <a:lnTo>
                  <a:pt x="0" y="131064"/>
                </a:lnTo>
                <a:lnTo>
                  <a:pt x="0" y="85344"/>
                </a:lnTo>
                <a:lnTo>
                  <a:pt x="41148" y="43434"/>
                </a:lnTo>
                <a:lnTo>
                  <a:pt x="45720" y="39624"/>
                </a:lnTo>
                <a:lnTo>
                  <a:pt x="86868" y="0"/>
                </a:lnTo>
                <a:lnTo>
                  <a:pt x="129540" y="39624"/>
                </a:lnTo>
                <a:lnTo>
                  <a:pt x="132588" y="41148"/>
                </a:lnTo>
                <a:lnTo>
                  <a:pt x="179070" y="59436"/>
                </a:lnTo>
                <a:lnTo>
                  <a:pt x="200406" y="85344"/>
                </a:lnTo>
                <a:lnTo>
                  <a:pt x="217932" y="131064"/>
                </a:lnTo>
                <a:lnTo>
                  <a:pt x="182880" y="176784"/>
                </a:lnTo>
                <a:lnTo>
                  <a:pt x="179070" y="180594"/>
                </a:lnTo>
                <a:lnTo>
                  <a:pt x="132588" y="217932"/>
                </a:lnTo>
                <a:lnTo>
                  <a:pt x="86868" y="214884"/>
                </a:lnTo>
                <a:lnTo>
                  <a:pt x="41148" y="214884"/>
                </a:lnTo>
                <a:lnTo>
                  <a:pt x="1524" y="176784"/>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59" name="bk object 59"/>
          <p:cNvSpPr/>
          <p:nvPr/>
        </p:nvSpPr>
        <p:spPr>
          <a:xfrm>
            <a:off x="2360121" y="2216748"/>
            <a:ext cx="91440" cy="143883"/>
          </a:xfrm>
          <a:custGeom>
            <a:avLst/>
            <a:gdLst/>
            <a:ahLst/>
            <a:cxnLst/>
            <a:rect l="l" t="t" r="r" b="b"/>
            <a:pathLst>
              <a:path w="100584" h="163067">
                <a:moveTo>
                  <a:pt x="3048" y="151637"/>
                </a:moveTo>
                <a:lnTo>
                  <a:pt x="9144" y="105917"/>
                </a:lnTo>
                <a:lnTo>
                  <a:pt x="6096" y="60197"/>
                </a:lnTo>
                <a:lnTo>
                  <a:pt x="0" y="14477"/>
                </a:lnTo>
                <a:lnTo>
                  <a:pt x="34290" y="0"/>
                </a:lnTo>
                <a:lnTo>
                  <a:pt x="48768" y="14477"/>
                </a:lnTo>
                <a:lnTo>
                  <a:pt x="80772" y="41909"/>
                </a:lnTo>
                <a:lnTo>
                  <a:pt x="100584" y="60197"/>
                </a:lnTo>
                <a:lnTo>
                  <a:pt x="99060" y="105917"/>
                </a:lnTo>
                <a:lnTo>
                  <a:pt x="80772" y="122681"/>
                </a:lnTo>
                <a:lnTo>
                  <a:pt x="47244" y="151637"/>
                </a:lnTo>
                <a:lnTo>
                  <a:pt x="34290" y="163067"/>
                </a:lnTo>
                <a:lnTo>
                  <a:pt x="3048" y="151637"/>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60" name="bk object 60"/>
          <p:cNvSpPr/>
          <p:nvPr/>
        </p:nvSpPr>
        <p:spPr>
          <a:xfrm>
            <a:off x="7011803" y="2310206"/>
            <a:ext cx="915785" cy="1411269"/>
          </a:xfrm>
          <a:custGeom>
            <a:avLst/>
            <a:gdLst/>
            <a:ahLst/>
            <a:cxnLst/>
            <a:rect l="l" t="t" r="r" b="b"/>
            <a:pathLst>
              <a:path w="1007363" h="1599438">
                <a:moveTo>
                  <a:pt x="870203" y="1599438"/>
                </a:moveTo>
                <a:lnTo>
                  <a:pt x="915923" y="1553718"/>
                </a:lnTo>
                <a:lnTo>
                  <a:pt x="915923" y="1142238"/>
                </a:lnTo>
                <a:lnTo>
                  <a:pt x="1007363" y="1050798"/>
                </a:lnTo>
                <a:lnTo>
                  <a:pt x="1007363" y="1005078"/>
                </a:lnTo>
                <a:lnTo>
                  <a:pt x="915923" y="913638"/>
                </a:lnTo>
                <a:lnTo>
                  <a:pt x="915923" y="776478"/>
                </a:lnTo>
                <a:lnTo>
                  <a:pt x="870203" y="730757"/>
                </a:lnTo>
                <a:lnTo>
                  <a:pt x="870203" y="685038"/>
                </a:lnTo>
                <a:lnTo>
                  <a:pt x="915923" y="639318"/>
                </a:lnTo>
                <a:lnTo>
                  <a:pt x="870203" y="593597"/>
                </a:lnTo>
                <a:lnTo>
                  <a:pt x="870203" y="45719"/>
                </a:lnTo>
                <a:lnTo>
                  <a:pt x="824483" y="0"/>
                </a:lnTo>
                <a:lnTo>
                  <a:pt x="778763" y="0"/>
                </a:lnTo>
                <a:lnTo>
                  <a:pt x="732281" y="45719"/>
                </a:lnTo>
                <a:lnTo>
                  <a:pt x="732281" y="320040"/>
                </a:lnTo>
                <a:lnTo>
                  <a:pt x="640841" y="411479"/>
                </a:lnTo>
                <a:lnTo>
                  <a:pt x="640841" y="547878"/>
                </a:lnTo>
                <a:lnTo>
                  <a:pt x="595121" y="593597"/>
                </a:lnTo>
                <a:lnTo>
                  <a:pt x="595121" y="730757"/>
                </a:lnTo>
                <a:lnTo>
                  <a:pt x="549401" y="776478"/>
                </a:lnTo>
                <a:lnTo>
                  <a:pt x="549401" y="867918"/>
                </a:lnTo>
                <a:lnTo>
                  <a:pt x="503681" y="913638"/>
                </a:lnTo>
                <a:lnTo>
                  <a:pt x="549401" y="959357"/>
                </a:lnTo>
                <a:lnTo>
                  <a:pt x="549401" y="1005078"/>
                </a:lnTo>
                <a:lnTo>
                  <a:pt x="503681" y="1050798"/>
                </a:lnTo>
                <a:lnTo>
                  <a:pt x="457961" y="1005078"/>
                </a:lnTo>
                <a:lnTo>
                  <a:pt x="229361" y="1005078"/>
                </a:lnTo>
                <a:lnTo>
                  <a:pt x="229361" y="1096518"/>
                </a:lnTo>
                <a:lnTo>
                  <a:pt x="275081" y="1142238"/>
                </a:lnTo>
                <a:lnTo>
                  <a:pt x="412241" y="1142238"/>
                </a:lnTo>
                <a:lnTo>
                  <a:pt x="457961" y="1187958"/>
                </a:lnTo>
                <a:lnTo>
                  <a:pt x="412241" y="1233678"/>
                </a:lnTo>
                <a:lnTo>
                  <a:pt x="366521" y="1233678"/>
                </a:lnTo>
                <a:lnTo>
                  <a:pt x="320801" y="1279398"/>
                </a:lnTo>
                <a:lnTo>
                  <a:pt x="275081" y="1279398"/>
                </a:lnTo>
                <a:lnTo>
                  <a:pt x="229361" y="1325118"/>
                </a:lnTo>
                <a:lnTo>
                  <a:pt x="182879" y="1325118"/>
                </a:lnTo>
                <a:lnTo>
                  <a:pt x="137159" y="1370838"/>
                </a:lnTo>
                <a:lnTo>
                  <a:pt x="91439" y="1370838"/>
                </a:lnTo>
                <a:lnTo>
                  <a:pt x="0" y="1462278"/>
                </a:lnTo>
                <a:lnTo>
                  <a:pt x="0" y="1507998"/>
                </a:lnTo>
                <a:lnTo>
                  <a:pt x="45719" y="1553718"/>
                </a:lnTo>
                <a:lnTo>
                  <a:pt x="91439" y="1553718"/>
                </a:lnTo>
                <a:lnTo>
                  <a:pt x="137159" y="1507998"/>
                </a:lnTo>
                <a:lnTo>
                  <a:pt x="182879" y="1507998"/>
                </a:lnTo>
                <a:lnTo>
                  <a:pt x="229361" y="1462278"/>
                </a:lnTo>
                <a:lnTo>
                  <a:pt x="275081" y="1462278"/>
                </a:lnTo>
                <a:lnTo>
                  <a:pt x="320801" y="1416558"/>
                </a:lnTo>
                <a:lnTo>
                  <a:pt x="366521" y="1416558"/>
                </a:lnTo>
                <a:lnTo>
                  <a:pt x="412241" y="1370838"/>
                </a:lnTo>
                <a:lnTo>
                  <a:pt x="457961" y="1370838"/>
                </a:lnTo>
                <a:lnTo>
                  <a:pt x="503681" y="1325118"/>
                </a:lnTo>
                <a:lnTo>
                  <a:pt x="549401" y="1325118"/>
                </a:lnTo>
                <a:lnTo>
                  <a:pt x="595121" y="1279398"/>
                </a:lnTo>
                <a:lnTo>
                  <a:pt x="640841" y="1279398"/>
                </a:lnTo>
                <a:lnTo>
                  <a:pt x="686561" y="1233678"/>
                </a:lnTo>
                <a:lnTo>
                  <a:pt x="732281" y="1233678"/>
                </a:lnTo>
                <a:lnTo>
                  <a:pt x="778763" y="1279398"/>
                </a:lnTo>
                <a:lnTo>
                  <a:pt x="778763" y="1553718"/>
                </a:lnTo>
                <a:lnTo>
                  <a:pt x="824483" y="1599438"/>
                </a:lnTo>
                <a:lnTo>
                  <a:pt x="870203" y="1599438"/>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61" name="bk object 61"/>
          <p:cNvSpPr/>
          <p:nvPr/>
        </p:nvSpPr>
        <p:spPr>
          <a:xfrm>
            <a:off x="7552822" y="2955008"/>
            <a:ext cx="166947" cy="322729"/>
          </a:xfrm>
          <a:custGeom>
            <a:avLst/>
            <a:gdLst/>
            <a:ahLst/>
            <a:cxnLst/>
            <a:rect l="l" t="t" r="r" b="b"/>
            <a:pathLst>
              <a:path w="183642" h="365760">
                <a:moveTo>
                  <a:pt x="0" y="320039"/>
                </a:moveTo>
                <a:lnTo>
                  <a:pt x="45720" y="274319"/>
                </a:lnTo>
                <a:lnTo>
                  <a:pt x="45719" y="228599"/>
                </a:lnTo>
                <a:lnTo>
                  <a:pt x="91439" y="182879"/>
                </a:lnTo>
                <a:lnTo>
                  <a:pt x="91439" y="45719"/>
                </a:lnTo>
                <a:lnTo>
                  <a:pt x="137160" y="0"/>
                </a:lnTo>
                <a:lnTo>
                  <a:pt x="183642" y="45719"/>
                </a:lnTo>
                <a:lnTo>
                  <a:pt x="183642" y="274319"/>
                </a:lnTo>
                <a:lnTo>
                  <a:pt x="137160" y="320039"/>
                </a:lnTo>
                <a:lnTo>
                  <a:pt x="91440" y="365759"/>
                </a:lnTo>
                <a:lnTo>
                  <a:pt x="45720" y="365759"/>
                </a:lnTo>
                <a:lnTo>
                  <a:pt x="0" y="320039"/>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62" name="bk object 62"/>
          <p:cNvSpPr/>
          <p:nvPr/>
        </p:nvSpPr>
        <p:spPr>
          <a:xfrm>
            <a:off x="518869" y="1624406"/>
            <a:ext cx="4495107" cy="1451609"/>
          </a:xfrm>
          <a:custGeom>
            <a:avLst/>
            <a:gdLst/>
            <a:ahLst/>
            <a:cxnLst/>
            <a:rect l="l" t="t" r="r" b="b"/>
            <a:pathLst>
              <a:path w="4944618" h="1645157">
                <a:moveTo>
                  <a:pt x="274320" y="1645157"/>
                </a:moveTo>
                <a:lnTo>
                  <a:pt x="320040" y="1599437"/>
                </a:lnTo>
                <a:lnTo>
                  <a:pt x="365760" y="1599437"/>
                </a:lnTo>
                <a:lnTo>
                  <a:pt x="457200" y="1507997"/>
                </a:lnTo>
                <a:lnTo>
                  <a:pt x="503682" y="1462277"/>
                </a:lnTo>
                <a:lnTo>
                  <a:pt x="640842" y="1325117"/>
                </a:lnTo>
                <a:lnTo>
                  <a:pt x="686562" y="1325117"/>
                </a:lnTo>
                <a:lnTo>
                  <a:pt x="732282" y="1280159"/>
                </a:lnTo>
                <a:lnTo>
                  <a:pt x="960882" y="1051559"/>
                </a:lnTo>
                <a:lnTo>
                  <a:pt x="1007364" y="1005839"/>
                </a:lnTo>
                <a:lnTo>
                  <a:pt x="1098804" y="1005839"/>
                </a:lnTo>
                <a:lnTo>
                  <a:pt x="1144524" y="1051559"/>
                </a:lnTo>
                <a:lnTo>
                  <a:pt x="1144524" y="1097279"/>
                </a:lnTo>
                <a:lnTo>
                  <a:pt x="1235964" y="1097279"/>
                </a:lnTo>
                <a:lnTo>
                  <a:pt x="1281684" y="1142999"/>
                </a:lnTo>
                <a:lnTo>
                  <a:pt x="1281684" y="1234439"/>
                </a:lnTo>
                <a:lnTo>
                  <a:pt x="1373124" y="1234439"/>
                </a:lnTo>
                <a:lnTo>
                  <a:pt x="1418844" y="1188719"/>
                </a:lnTo>
                <a:lnTo>
                  <a:pt x="1464564" y="1234439"/>
                </a:lnTo>
                <a:lnTo>
                  <a:pt x="1464564" y="1416557"/>
                </a:lnTo>
                <a:lnTo>
                  <a:pt x="1693926" y="1416557"/>
                </a:lnTo>
                <a:lnTo>
                  <a:pt x="1739646" y="1370837"/>
                </a:lnTo>
                <a:lnTo>
                  <a:pt x="1968246" y="1370837"/>
                </a:lnTo>
                <a:lnTo>
                  <a:pt x="2013965" y="1416557"/>
                </a:lnTo>
                <a:lnTo>
                  <a:pt x="2059686" y="1416557"/>
                </a:lnTo>
                <a:lnTo>
                  <a:pt x="2106168" y="1370837"/>
                </a:lnTo>
                <a:lnTo>
                  <a:pt x="2151888" y="1416557"/>
                </a:lnTo>
                <a:lnTo>
                  <a:pt x="2197608" y="1370837"/>
                </a:lnTo>
                <a:lnTo>
                  <a:pt x="2243328" y="1416557"/>
                </a:lnTo>
                <a:lnTo>
                  <a:pt x="2289048" y="1416557"/>
                </a:lnTo>
                <a:lnTo>
                  <a:pt x="2334768" y="1370837"/>
                </a:lnTo>
                <a:lnTo>
                  <a:pt x="2380488" y="1370837"/>
                </a:lnTo>
                <a:lnTo>
                  <a:pt x="2426208" y="1416557"/>
                </a:lnTo>
                <a:lnTo>
                  <a:pt x="2471928" y="1370837"/>
                </a:lnTo>
                <a:lnTo>
                  <a:pt x="2517648" y="1416557"/>
                </a:lnTo>
                <a:lnTo>
                  <a:pt x="2563368" y="1416557"/>
                </a:lnTo>
                <a:lnTo>
                  <a:pt x="2609850" y="1370837"/>
                </a:lnTo>
                <a:lnTo>
                  <a:pt x="2655570" y="1416557"/>
                </a:lnTo>
                <a:lnTo>
                  <a:pt x="3159252" y="1416557"/>
                </a:lnTo>
                <a:lnTo>
                  <a:pt x="3204972" y="1370837"/>
                </a:lnTo>
                <a:lnTo>
                  <a:pt x="3204972" y="1234439"/>
                </a:lnTo>
                <a:lnTo>
                  <a:pt x="3250692" y="1188719"/>
                </a:lnTo>
                <a:lnTo>
                  <a:pt x="3296412" y="1234439"/>
                </a:lnTo>
                <a:lnTo>
                  <a:pt x="3296412" y="1370837"/>
                </a:lnTo>
                <a:lnTo>
                  <a:pt x="3342132" y="1416557"/>
                </a:lnTo>
                <a:lnTo>
                  <a:pt x="3479292" y="1416557"/>
                </a:lnTo>
                <a:lnTo>
                  <a:pt x="3525012" y="1462277"/>
                </a:lnTo>
                <a:lnTo>
                  <a:pt x="3570732" y="1416557"/>
                </a:lnTo>
                <a:lnTo>
                  <a:pt x="3570732" y="1325117"/>
                </a:lnTo>
                <a:lnTo>
                  <a:pt x="3616452" y="1280159"/>
                </a:lnTo>
                <a:lnTo>
                  <a:pt x="3662934" y="1280159"/>
                </a:lnTo>
                <a:lnTo>
                  <a:pt x="3708654" y="1325117"/>
                </a:lnTo>
                <a:lnTo>
                  <a:pt x="3845814" y="1325117"/>
                </a:lnTo>
                <a:lnTo>
                  <a:pt x="3845814" y="1280159"/>
                </a:lnTo>
                <a:lnTo>
                  <a:pt x="3891534" y="1234439"/>
                </a:lnTo>
                <a:lnTo>
                  <a:pt x="4807458" y="1234439"/>
                </a:lnTo>
                <a:lnTo>
                  <a:pt x="4807458" y="1051559"/>
                </a:lnTo>
                <a:lnTo>
                  <a:pt x="4669536" y="1051559"/>
                </a:lnTo>
                <a:lnTo>
                  <a:pt x="4623816" y="1005839"/>
                </a:lnTo>
                <a:lnTo>
                  <a:pt x="3937254" y="1005839"/>
                </a:lnTo>
                <a:lnTo>
                  <a:pt x="3891534" y="960119"/>
                </a:lnTo>
                <a:lnTo>
                  <a:pt x="3982974" y="868679"/>
                </a:lnTo>
                <a:lnTo>
                  <a:pt x="4028694" y="914399"/>
                </a:lnTo>
                <a:lnTo>
                  <a:pt x="4165854" y="914399"/>
                </a:lnTo>
                <a:lnTo>
                  <a:pt x="4212336" y="868679"/>
                </a:lnTo>
                <a:lnTo>
                  <a:pt x="4258056" y="822959"/>
                </a:lnTo>
                <a:lnTo>
                  <a:pt x="4303776" y="822959"/>
                </a:lnTo>
                <a:lnTo>
                  <a:pt x="4349496" y="868679"/>
                </a:lnTo>
                <a:lnTo>
                  <a:pt x="4532376" y="868679"/>
                </a:lnTo>
                <a:lnTo>
                  <a:pt x="4578096" y="822959"/>
                </a:lnTo>
                <a:lnTo>
                  <a:pt x="4623816" y="822959"/>
                </a:lnTo>
                <a:lnTo>
                  <a:pt x="4623816" y="777239"/>
                </a:lnTo>
                <a:lnTo>
                  <a:pt x="4669536" y="731519"/>
                </a:lnTo>
                <a:lnTo>
                  <a:pt x="4716018" y="685799"/>
                </a:lnTo>
                <a:lnTo>
                  <a:pt x="4761738" y="685799"/>
                </a:lnTo>
                <a:lnTo>
                  <a:pt x="4807458" y="640079"/>
                </a:lnTo>
                <a:lnTo>
                  <a:pt x="4853178" y="640079"/>
                </a:lnTo>
                <a:lnTo>
                  <a:pt x="4898898" y="594359"/>
                </a:lnTo>
                <a:lnTo>
                  <a:pt x="4898898" y="548639"/>
                </a:lnTo>
                <a:lnTo>
                  <a:pt x="4944618" y="502919"/>
                </a:lnTo>
                <a:lnTo>
                  <a:pt x="4944618" y="274319"/>
                </a:lnTo>
                <a:lnTo>
                  <a:pt x="4898898" y="228599"/>
                </a:lnTo>
                <a:lnTo>
                  <a:pt x="4807458" y="228599"/>
                </a:lnTo>
                <a:lnTo>
                  <a:pt x="4761738" y="274319"/>
                </a:lnTo>
                <a:lnTo>
                  <a:pt x="4716018" y="274319"/>
                </a:lnTo>
                <a:lnTo>
                  <a:pt x="4669536" y="320039"/>
                </a:lnTo>
                <a:lnTo>
                  <a:pt x="4623816" y="320039"/>
                </a:lnTo>
                <a:lnTo>
                  <a:pt x="4532376" y="411479"/>
                </a:lnTo>
                <a:lnTo>
                  <a:pt x="4486656" y="411479"/>
                </a:lnTo>
                <a:lnTo>
                  <a:pt x="4486656" y="457199"/>
                </a:lnTo>
                <a:lnTo>
                  <a:pt x="4440936" y="502919"/>
                </a:lnTo>
                <a:lnTo>
                  <a:pt x="4303776" y="502919"/>
                </a:lnTo>
                <a:lnTo>
                  <a:pt x="4258056" y="548639"/>
                </a:lnTo>
                <a:lnTo>
                  <a:pt x="4120134" y="548639"/>
                </a:lnTo>
                <a:lnTo>
                  <a:pt x="4074414" y="502919"/>
                </a:lnTo>
                <a:lnTo>
                  <a:pt x="4074414" y="457199"/>
                </a:lnTo>
                <a:lnTo>
                  <a:pt x="3845814" y="457199"/>
                </a:lnTo>
                <a:lnTo>
                  <a:pt x="3800094" y="411479"/>
                </a:lnTo>
                <a:lnTo>
                  <a:pt x="3616452" y="411479"/>
                </a:lnTo>
                <a:lnTo>
                  <a:pt x="3570732" y="457199"/>
                </a:lnTo>
                <a:lnTo>
                  <a:pt x="3525012" y="457199"/>
                </a:lnTo>
                <a:lnTo>
                  <a:pt x="3479292" y="502919"/>
                </a:lnTo>
                <a:lnTo>
                  <a:pt x="3387852" y="502919"/>
                </a:lnTo>
                <a:lnTo>
                  <a:pt x="3296412" y="411479"/>
                </a:lnTo>
                <a:lnTo>
                  <a:pt x="3159252" y="411479"/>
                </a:lnTo>
                <a:lnTo>
                  <a:pt x="3112770" y="457199"/>
                </a:lnTo>
                <a:lnTo>
                  <a:pt x="3067050" y="411479"/>
                </a:lnTo>
                <a:lnTo>
                  <a:pt x="3067050" y="320039"/>
                </a:lnTo>
                <a:lnTo>
                  <a:pt x="2975610" y="320039"/>
                </a:lnTo>
                <a:lnTo>
                  <a:pt x="2929890" y="274319"/>
                </a:lnTo>
                <a:lnTo>
                  <a:pt x="2838450" y="274319"/>
                </a:lnTo>
                <a:lnTo>
                  <a:pt x="2792730" y="228599"/>
                </a:lnTo>
                <a:lnTo>
                  <a:pt x="2747010" y="228599"/>
                </a:lnTo>
                <a:lnTo>
                  <a:pt x="2655570" y="137159"/>
                </a:lnTo>
                <a:lnTo>
                  <a:pt x="2655570" y="91439"/>
                </a:lnTo>
                <a:lnTo>
                  <a:pt x="2563368" y="91439"/>
                </a:lnTo>
                <a:lnTo>
                  <a:pt x="2471928" y="0"/>
                </a:lnTo>
                <a:lnTo>
                  <a:pt x="2426208" y="0"/>
                </a:lnTo>
                <a:lnTo>
                  <a:pt x="2380488" y="45719"/>
                </a:lnTo>
                <a:lnTo>
                  <a:pt x="2334768" y="45719"/>
                </a:lnTo>
                <a:lnTo>
                  <a:pt x="2289048" y="91439"/>
                </a:lnTo>
                <a:lnTo>
                  <a:pt x="2243328" y="45719"/>
                </a:lnTo>
                <a:lnTo>
                  <a:pt x="2197608" y="91439"/>
                </a:lnTo>
                <a:lnTo>
                  <a:pt x="2151888" y="91439"/>
                </a:lnTo>
                <a:lnTo>
                  <a:pt x="2151888" y="137159"/>
                </a:lnTo>
                <a:lnTo>
                  <a:pt x="2106168" y="182879"/>
                </a:lnTo>
                <a:lnTo>
                  <a:pt x="2059686" y="182879"/>
                </a:lnTo>
                <a:lnTo>
                  <a:pt x="2013965" y="137159"/>
                </a:lnTo>
                <a:lnTo>
                  <a:pt x="1739645" y="137159"/>
                </a:lnTo>
                <a:lnTo>
                  <a:pt x="1648206" y="45719"/>
                </a:lnTo>
                <a:lnTo>
                  <a:pt x="1510283" y="45719"/>
                </a:lnTo>
                <a:lnTo>
                  <a:pt x="1510283" y="137159"/>
                </a:lnTo>
                <a:lnTo>
                  <a:pt x="1556766" y="182879"/>
                </a:lnTo>
                <a:lnTo>
                  <a:pt x="1556766" y="274319"/>
                </a:lnTo>
                <a:lnTo>
                  <a:pt x="1510284" y="320039"/>
                </a:lnTo>
                <a:lnTo>
                  <a:pt x="1464564" y="365759"/>
                </a:lnTo>
                <a:lnTo>
                  <a:pt x="1464564" y="411479"/>
                </a:lnTo>
                <a:lnTo>
                  <a:pt x="1418844" y="457199"/>
                </a:lnTo>
                <a:lnTo>
                  <a:pt x="1373124" y="411479"/>
                </a:lnTo>
                <a:lnTo>
                  <a:pt x="1098804" y="411479"/>
                </a:lnTo>
                <a:lnTo>
                  <a:pt x="1053084" y="457199"/>
                </a:lnTo>
                <a:lnTo>
                  <a:pt x="1007363" y="411479"/>
                </a:lnTo>
                <a:lnTo>
                  <a:pt x="960882" y="411479"/>
                </a:lnTo>
                <a:lnTo>
                  <a:pt x="915162" y="365759"/>
                </a:lnTo>
                <a:lnTo>
                  <a:pt x="869442" y="411479"/>
                </a:lnTo>
                <a:lnTo>
                  <a:pt x="869442" y="457199"/>
                </a:lnTo>
                <a:lnTo>
                  <a:pt x="549402" y="777239"/>
                </a:lnTo>
                <a:lnTo>
                  <a:pt x="503682" y="777239"/>
                </a:lnTo>
                <a:lnTo>
                  <a:pt x="457200" y="822959"/>
                </a:lnTo>
                <a:lnTo>
                  <a:pt x="91440" y="1188719"/>
                </a:lnTo>
                <a:lnTo>
                  <a:pt x="45720" y="1188719"/>
                </a:lnTo>
                <a:lnTo>
                  <a:pt x="0" y="1234439"/>
                </a:lnTo>
                <a:lnTo>
                  <a:pt x="0" y="1325117"/>
                </a:lnTo>
                <a:lnTo>
                  <a:pt x="137160" y="1462277"/>
                </a:lnTo>
                <a:lnTo>
                  <a:pt x="137160" y="1507997"/>
                </a:lnTo>
                <a:lnTo>
                  <a:pt x="274320" y="1645157"/>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63" name="bk object 63"/>
          <p:cNvSpPr/>
          <p:nvPr/>
        </p:nvSpPr>
        <p:spPr>
          <a:xfrm>
            <a:off x="5846635" y="1785769"/>
            <a:ext cx="790401" cy="927847"/>
          </a:xfrm>
          <a:custGeom>
            <a:avLst/>
            <a:gdLst/>
            <a:ahLst/>
            <a:cxnLst/>
            <a:rect l="l" t="t" r="r" b="b"/>
            <a:pathLst>
              <a:path w="869442" h="1051560">
                <a:moveTo>
                  <a:pt x="686562" y="1051560"/>
                </a:moveTo>
                <a:lnTo>
                  <a:pt x="686562" y="914400"/>
                </a:lnTo>
                <a:lnTo>
                  <a:pt x="640842" y="868680"/>
                </a:lnTo>
                <a:lnTo>
                  <a:pt x="686562" y="822960"/>
                </a:lnTo>
                <a:lnTo>
                  <a:pt x="686562" y="685800"/>
                </a:lnTo>
                <a:lnTo>
                  <a:pt x="869442" y="502920"/>
                </a:lnTo>
                <a:lnTo>
                  <a:pt x="869441" y="411480"/>
                </a:lnTo>
                <a:lnTo>
                  <a:pt x="823722" y="411480"/>
                </a:lnTo>
                <a:lnTo>
                  <a:pt x="549402" y="137160"/>
                </a:lnTo>
                <a:lnTo>
                  <a:pt x="549402" y="45720"/>
                </a:lnTo>
                <a:lnTo>
                  <a:pt x="503681" y="0"/>
                </a:lnTo>
                <a:lnTo>
                  <a:pt x="411480" y="0"/>
                </a:lnTo>
                <a:lnTo>
                  <a:pt x="411480" y="137160"/>
                </a:lnTo>
                <a:lnTo>
                  <a:pt x="365759" y="182880"/>
                </a:lnTo>
                <a:lnTo>
                  <a:pt x="365759" y="365760"/>
                </a:lnTo>
                <a:lnTo>
                  <a:pt x="0" y="731520"/>
                </a:lnTo>
                <a:lnTo>
                  <a:pt x="45720" y="777240"/>
                </a:lnTo>
                <a:lnTo>
                  <a:pt x="45720" y="822960"/>
                </a:lnTo>
                <a:lnTo>
                  <a:pt x="137160" y="914400"/>
                </a:lnTo>
                <a:lnTo>
                  <a:pt x="320040" y="914400"/>
                </a:lnTo>
                <a:lnTo>
                  <a:pt x="365760" y="960120"/>
                </a:lnTo>
                <a:lnTo>
                  <a:pt x="503682" y="960120"/>
                </a:lnTo>
                <a:lnTo>
                  <a:pt x="595122" y="1051560"/>
                </a:lnTo>
                <a:lnTo>
                  <a:pt x="686562" y="1051560"/>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64" name="bk object 64"/>
          <p:cNvSpPr/>
          <p:nvPr/>
        </p:nvSpPr>
        <p:spPr>
          <a:xfrm>
            <a:off x="4139738" y="2148839"/>
            <a:ext cx="124691" cy="121024"/>
          </a:xfrm>
          <a:custGeom>
            <a:avLst/>
            <a:gdLst/>
            <a:ahLst/>
            <a:cxnLst/>
            <a:rect l="l" t="t" r="r" b="b"/>
            <a:pathLst>
              <a:path w="137160" h="137160">
                <a:moveTo>
                  <a:pt x="45720" y="91439"/>
                </a:moveTo>
                <a:lnTo>
                  <a:pt x="0" y="45719"/>
                </a:lnTo>
                <a:lnTo>
                  <a:pt x="45720" y="0"/>
                </a:lnTo>
                <a:lnTo>
                  <a:pt x="91440" y="0"/>
                </a:lnTo>
                <a:lnTo>
                  <a:pt x="137160" y="45719"/>
                </a:lnTo>
                <a:lnTo>
                  <a:pt x="137160" y="91439"/>
                </a:lnTo>
                <a:lnTo>
                  <a:pt x="91440" y="137159"/>
                </a:lnTo>
                <a:lnTo>
                  <a:pt x="45720" y="91439"/>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65" name="bk object 65"/>
          <p:cNvSpPr/>
          <p:nvPr/>
        </p:nvSpPr>
        <p:spPr>
          <a:xfrm>
            <a:off x="1559328" y="2108500"/>
            <a:ext cx="124691" cy="121024"/>
          </a:xfrm>
          <a:custGeom>
            <a:avLst/>
            <a:gdLst/>
            <a:ahLst/>
            <a:cxnLst/>
            <a:rect l="l" t="t" r="r" b="b"/>
            <a:pathLst>
              <a:path w="137160" h="137160">
                <a:moveTo>
                  <a:pt x="0" y="91439"/>
                </a:moveTo>
                <a:lnTo>
                  <a:pt x="0" y="45719"/>
                </a:lnTo>
                <a:lnTo>
                  <a:pt x="45719" y="0"/>
                </a:lnTo>
                <a:lnTo>
                  <a:pt x="91440" y="0"/>
                </a:lnTo>
                <a:lnTo>
                  <a:pt x="137160" y="45719"/>
                </a:lnTo>
                <a:lnTo>
                  <a:pt x="137160" y="91439"/>
                </a:lnTo>
                <a:lnTo>
                  <a:pt x="91440" y="137159"/>
                </a:lnTo>
                <a:lnTo>
                  <a:pt x="45720" y="137159"/>
                </a:lnTo>
                <a:lnTo>
                  <a:pt x="0" y="91439"/>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66" name="bk object 66"/>
          <p:cNvSpPr/>
          <p:nvPr/>
        </p:nvSpPr>
        <p:spPr>
          <a:xfrm>
            <a:off x="6220707" y="1221682"/>
            <a:ext cx="166947" cy="483421"/>
          </a:xfrm>
          <a:custGeom>
            <a:avLst/>
            <a:gdLst/>
            <a:ahLst/>
            <a:cxnLst/>
            <a:rect l="l" t="t" r="r" b="b"/>
            <a:pathLst>
              <a:path w="183642" h="547877">
                <a:moveTo>
                  <a:pt x="137922" y="547877"/>
                </a:moveTo>
                <a:lnTo>
                  <a:pt x="137922" y="319277"/>
                </a:lnTo>
                <a:lnTo>
                  <a:pt x="183642" y="273557"/>
                </a:lnTo>
                <a:lnTo>
                  <a:pt x="183642" y="45719"/>
                </a:lnTo>
                <a:lnTo>
                  <a:pt x="137922" y="0"/>
                </a:lnTo>
                <a:lnTo>
                  <a:pt x="92202" y="0"/>
                </a:lnTo>
                <a:lnTo>
                  <a:pt x="46482" y="45719"/>
                </a:lnTo>
                <a:lnTo>
                  <a:pt x="46482" y="273557"/>
                </a:lnTo>
                <a:lnTo>
                  <a:pt x="0" y="319277"/>
                </a:lnTo>
                <a:lnTo>
                  <a:pt x="0" y="547877"/>
                </a:lnTo>
                <a:lnTo>
                  <a:pt x="137922" y="547877"/>
                </a:lnTo>
              </a:path>
            </a:pathLst>
          </a:custGeom>
          <a:ln w="12928">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67" name="bk object 67"/>
          <p:cNvSpPr/>
          <p:nvPr/>
        </p:nvSpPr>
        <p:spPr>
          <a:xfrm>
            <a:off x="346" y="0"/>
            <a:ext cx="9143654" cy="0"/>
          </a:xfrm>
          <a:custGeom>
            <a:avLst/>
            <a:gdLst/>
            <a:ahLst/>
            <a:cxnLst/>
            <a:rect l="l" t="t" r="r" b="b"/>
            <a:pathLst>
              <a:path w="10058019">
                <a:moveTo>
                  <a:pt x="0" y="0"/>
                </a:moveTo>
                <a:lnTo>
                  <a:pt x="10058019" y="0"/>
                </a:lnTo>
              </a:path>
            </a:pathLst>
          </a:custGeom>
          <a:ln w="25095">
            <a:solidFill>
              <a:srgbClr val="FFFFFF"/>
            </a:solidFill>
          </a:ln>
        </p:spPr>
        <p:txBody>
          <a:bodyPr wrap="square" lIns="0" tIns="0" rIns="0" bIns="0" rtlCol="0">
            <a:noAutofit/>
          </a:bodyPr>
          <a:lstStyle/>
          <a:p>
            <a:pPr defTabSz="818475"/>
            <a:endParaRPr sz="1600" smtClean="0">
              <a:solidFill>
                <a:prstClr val="black"/>
              </a:solidFill>
            </a:endParaRPr>
          </a:p>
        </p:txBody>
      </p:sp>
      <p:sp>
        <p:nvSpPr>
          <p:cNvPr id="68" name="bk object 68"/>
          <p:cNvSpPr/>
          <p:nvPr/>
        </p:nvSpPr>
        <p:spPr>
          <a:xfrm>
            <a:off x="415636" y="4909521"/>
            <a:ext cx="793173" cy="1743411"/>
          </a:xfrm>
          <a:custGeom>
            <a:avLst/>
            <a:gdLst/>
            <a:ahLst/>
            <a:cxnLst/>
            <a:rect l="l" t="t" r="r" b="b"/>
            <a:pathLst>
              <a:path w="872490" h="1975866">
                <a:moveTo>
                  <a:pt x="0" y="0"/>
                </a:moveTo>
                <a:lnTo>
                  <a:pt x="0" y="1975866"/>
                </a:lnTo>
                <a:lnTo>
                  <a:pt x="872490" y="1975866"/>
                </a:lnTo>
                <a:lnTo>
                  <a:pt x="872490" y="0"/>
                </a:lnTo>
                <a:lnTo>
                  <a:pt x="0" y="0"/>
                </a:lnTo>
                <a:close/>
              </a:path>
            </a:pathLst>
          </a:custGeom>
          <a:solidFill>
            <a:srgbClr val="000000"/>
          </a:solidFill>
        </p:spPr>
        <p:txBody>
          <a:bodyPr wrap="square" lIns="0" tIns="0" rIns="0" bIns="0" rtlCol="0">
            <a:noAutofit/>
          </a:bodyPr>
          <a:lstStyle/>
          <a:p>
            <a:pPr defTabSz="818475"/>
            <a:endParaRPr sz="1600" smtClean="0">
              <a:solidFill>
                <a:prstClr val="black"/>
              </a:solidFill>
            </a:endParaRPr>
          </a:p>
        </p:txBody>
      </p:sp>
      <p:sp>
        <p:nvSpPr>
          <p:cNvPr id="69" name="bk object 69"/>
          <p:cNvSpPr/>
          <p:nvPr/>
        </p:nvSpPr>
        <p:spPr>
          <a:xfrm>
            <a:off x="532014" y="5232923"/>
            <a:ext cx="346364" cy="168088"/>
          </a:xfrm>
          <a:custGeom>
            <a:avLst/>
            <a:gdLst/>
            <a:ahLst/>
            <a:cxnLst/>
            <a:rect l="l" t="t" r="r" b="b"/>
            <a:pathLst>
              <a:path w="381000" h="190500">
                <a:moveTo>
                  <a:pt x="0" y="0"/>
                </a:moveTo>
                <a:lnTo>
                  <a:pt x="0" y="190500"/>
                </a:lnTo>
                <a:lnTo>
                  <a:pt x="381000" y="190500"/>
                </a:lnTo>
                <a:lnTo>
                  <a:pt x="381000" y="0"/>
                </a:lnTo>
                <a:lnTo>
                  <a:pt x="0" y="0"/>
                </a:lnTo>
                <a:close/>
              </a:path>
            </a:pathLst>
          </a:custGeom>
          <a:solidFill>
            <a:srgbClr val="006FFF"/>
          </a:solidFill>
        </p:spPr>
        <p:txBody>
          <a:bodyPr wrap="square" lIns="0" tIns="0" rIns="0" bIns="0" rtlCol="0">
            <a:noAutofit/>
          </a:bodyPr>
          <a:lstStyle/>
          <a:p>
            <a:pPr defTabSz="818475"/>
            <a:endParaRPr sz="1600" smtClean="0">
              <a:solidFill>
                <a:prstClr val="black"/>
              </a:solidFill>
            </a:endParaRPr>
          </a:p>
        </p:txBody>
      </p:sp>
      <p:sp>
        <p:nvSpPr>
          <p:cNvPr id="70" name="bk object 70"/>
          <p:cNvSpPr/>
          <p:nvPr/>
        </p:nvSpPr>
        <p:spPr>
          <a:xfrm>
            <a:off x="532014" y="5460868"/>
            <a:ext cx="346364" cy="167415"/>
          </a:xfrm>
          <a:custGeom>
            <a:avLst/>
            <a:gdLst/>
            <a:ahLst/>
            <a:cxnLst/>
            <a:rect l="l" t="t" r="r" b="b"/>
            <a:pathLst>
              <a:path w="381000" h="189737">
                <a:moveTo>
                  <a:pt x="0" y="0"/>
                </a:moveTo>
                <a:lnTo>
                  <a:pt x="0" y="189737"/>
                </a:lnTo>
                <a:lnTo>
                  <a:pt x="381000" y="189737"/>
                </a:lnTo>
                <a:lnTo>
                  <a:pt x="381000" y="0"/>
                </a:lnTo>
                <a:lnTo>
                  <a:pt x="0" y="0"/>
                </a:lnTo>
                <a:close/>
              </a:path>
            </a:pathLst>
          </a:custGeom>
          <a:solidFill>
            <a:srgbClr val="00FFC5"/>
          </a:solidFill>
        </p:spPr>
        <p:txBody>
          <a:bodyPr wrap="square" lIns="0" tIns="0" rIns="0" bIns="0" rtlCol="0">
            <a:noAutofit/>
          </a:bodyPr>
          <a:lstStyle/>
          <a:p>
            <a:pPr defTabSz="818475"/>
            <a:endParaRPr sz="1600" smtClean="0">
              <a:solidFill>
                <a:prstClr val="black"/>
              </a:solidFill>
            </a:endParaRPr>
          </a:p>
        </p:txBody>
      </p:sp>
      <p:sp>
        <p:nvSpPr>
          <p:cNvPr id="71" name="bk object 71"/>
          <p:cNvSpPr/>
          <p:nvPr/>
        </p:nvSpPr>
        <p:spPr>
          <a:xfrm>
            <a:off x="532014" y="5688106"/>
            <a:ext cx="346364" cy="168088"/>
          </a:xfrm>
          <a:custGeom>
            <a:avLst/>
            <a:gdLst/>
            <a:ahLst/>
            <a:cxnLst/>
            <a:rect l="l" t="t" r="r" b="b"/>
            <a:pathLst>
              <a:path w="381000" h="190500">
                <a:moveTo>
                  <a:pt x="0" y="0"/>
                </a:moveTo>
                <a:lnTo>
                  <a:pt x="0" y="190500"/>
                </a:lnTo>
                <a:lnTo>
                  <a:pt x="381000" y="190500"/>
                </a:lnTo>
                <a:lnTo>
                  <a:pt x="381000" y="0"/>
                </a:lnTo>
                <a:lnTo>
                  <a:pt x="0" y="0"/>
                </a:lnTo>
                <a:close/>
              </a:path>
            </a:pathLst>
          </a:custGeom>
          <a:solidFill>
            <a:srgbClr val="54FF00"/>
          </a:solidFill>
        </p:spPr>
        <p:txBody>
          <a:bodyPr wrap="square" lIns="0" tIns="0" rIns="0" bIns="0" rtlCol="0">
            <a:noAutofit/>
          </a:bodyPr>
          <a:lstStyle/>
          <a:p>
            <a:pPr defTabSz="818475"/>
            <a:endParaRPr sz="1600" smtClean="0">
              <a:solidFill>
                <a:prstClr val="black"/>
              </a:solidFill>
            </a:endParaRPr>
          </a:p>
        </p:txBody>
      </p:sp>
      <p:sp>
        <p:nvSpPr>
          <p:cNvPr id="72" name="bk object 72"/>
          <p:cNvSpPr/>
          <p:nvPr/>
        </p:nvSpPr>
        <p:spPr>
          <a:xfrm>
            <a:off x="532032" y="5916706"/>
            <a:ext cx="346363" cy="168088"/>
          </a:xfrm>
          <a:custGeom>
            <a:avLst/>
            <a:gdLst/>
            <a:ahLst/>
            <a:cxnLst/>
            <a:rect l="l" t="t" r="r" b="b"/>
            <a:pathLst>
              <a:path w="381000" h="190500">
                <a:moveTo>
                  <a:pt x="0" y="0"/>
                </a:moveTo>
                <a:lnTo>
                  <a:pt x="0" y="190500"/>
                </a:lnTo>
                <a:lnTo>
                  <a:pt x="380999" y="190500"/>
                </a:lnTo>
                <a:lnTo>
                  <a:pt x="380999" y="0"/>
                </a:lnTo>
                <a:lnTo>
                  <a:pt x="0" y="0"/>
                </a:lnTo>
                <a:close/>
              </a:path>
            </a:pathLst>
          </a:custGeom>
          <a:solidFill>
            <a:srgbClr val="FFFF00"/>
          </a:solidFill>
        </p:spPr>
        <p:txBody>
          <a:bodyPr wrap="square" lIns="0" tIns="0" rIns="0" bIns="0" rtlCol="0">
            <a:noAutofit/>
          </a:bodyPr>
          <a:lstStyle/>
          <a:p>
            <a:pPr defTabSz="818475"/>
            <a:endParaRPr sz="1600" smtClean="0">
              <a:solidFill>
                <a:prstClr val="black"/>
              </a:solidFill>
            </a:endParaRPr>
          </a:p>
        </p:txBody>
      </p:sp>
      <p:sp>
        <p:nvSpPr>
          <p:cNvPr id="2" name="Holder 2"/>
          <p:cNvSpPr>
            <a:spLocks noGrp="1"/>
          </p:cNvSpPr>
          <p:nvPr>
            <p:ph type="title"/>
          </p:nvPr>
        </p:nvSpPr>
        <p:spPr>
          <a:xfrm>
            <a:off x="457218" y="274337"/>
            <a:ext cx="8229599" cy="1097279"/>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457218" y="1577340"/>
            <a:ext cx="8229599" cy="452628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108978" y="6377940"/>
            <a:ext cx="2926079" cy="342900"/>
          </a:xfrm>
          <a:prstGeom prst="rect">
            <a:avLst/>
          </a:prstGeom>
        </p:spPr>
        <p:txBody>
          <a:bodyPr wrap="square" lIns="0" tIns="0" rIns="0" bIns="0">
            <a:noAutofit/>
          </a:bodyPr>
          <a:lstStyle>
            <a:lvl1pPr algn="ctr">
              <a:defRPr>
                <a:solidFill>
                  <a:schemeClr val="tx1">
                    <a:tint val="75000"/>
                  </a:schemeClr>
                </a:solidFill>
              </a:defRPr>
            </a:lvl1pPr>
          </a:lstStyle>
          <a:p>
            <a:pPr defTabSz="818475"/>
            <a:endParaRPr lang="en-US" sz="160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pPr defTabSz="818475"/>
            <a:fld id="{1D8BD707-D9CF-40AE-B4C6-C98DA3205C09}" type="datetimeFigureOut">
              <a:rPr lang="en-US" sz="1600" smtClean="0">
                <a:solidFill>
                  <a:prstClr val="black">
                    <a:tint val="75000"/>
                  </a:prstClr>
                </a:solidFill>
              </a:rPr>
              <a:pPr defTabSz="818475"/>
              <a:t>4/7/2013</a:t>
            </a:fld>
            <a:endParaRPr lang="en-US" sz="1600" smtClean="0">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pPr defTabSz="818475"/>
            <a:fld id="{B6F15528-21DE-4FAA-801E-634DDDAF4B2B}" type="slidenum">
              <a:rPr lang="en-US" sz="1600" smtClean="0">
                <a:solidFill>
                  <a:prstClr val="black">
                    <a:tint val="75000"/>
                  </a:prstClr>
                </a:solidFill>
              </a:rPr>
              <a:pPr defTabSz="818475"/>
              <a:t>‹#›</a:t>
            </a:fld>
            <a:endParaRPr lang="en-US" sz="160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2" r:id="rId1"/>
  </p:sldLayoutIdLst>
  <p:txStyles>
    <p:titleStyle/>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 y="1332"/>
            <a:ext cx="9129623" cy="6856401"/>
          </a:xfrm>
          <a:custGeom>
            <a:avLst/>
            <a:gdLst/>
            <a:ahLst/>
            <a:cxnLst/>
            <a:rect l="l" t="t" r="r" b="b"/>
            <a:pathLst>
              <a:path w="12096750" h="9370415">
                <a:moveTo>
                  <a:pt x="0" y="9370415"/>
                </a:moveTo>
                <a:lnTo>
                  <a:pt x="12096750" y="9370415"/>
                </a:lnTo>
                <a:lnTo>
                  <a:pt x="12096750" y="0"/>
                </a:lnTo>
                <a:lnTo>
                  <a:pt x="0" y="0"/>
                </a:lnTo>
                <a:lnTo>
                  <a:pt x="0" y="9370415"/>
                </a:lnTo>
                <a:close/>
              </a:path>
            </a:pathLst>
          </a:custGeom>
          <a:solidFill>
            <a:srgbClr val="000000"/>
          </a:solidFill>
        </p:spPr>
        <p:txBody>
          <a:bodyPr wrap="square" lIns="0" tIns="0" rIns="0" bIns="0" rtlCol="0">
            <a:noAutofit/>
          </a:bodyPr>
          <a:lstStyle/>
          <a:p>
            <a:pPr defTabSz="679626"/>
            <a:endParaRPr sz="1300" smtClean="0">
              <a:solidFill>
                <a:prstClr val="black"/>
              </a:solidFill>
            </a:endParaRPr>
          </a:p>
        </p:txBody>
      </p:sp>
      <p:sp>
        <p:nvSpPr>
          <p:cNvPr id="17" name="bk object 17"/>
          <p:cNvSpPr/>
          <p:nvPr/>
        </p:nvSpPr>
        <p:spPr>
          <a:xfrm>
            <a:off x="0" y="1332"/>
            <a:ext cx="0" cy="6856401"/>
          </a:xfrm>
          <a:custGeom>
            <a:avLst/>
            <a:gdLst/>
            <a:ahLst/>
            <a:cxnLst/>
            <a:rect l="l" t="t" r="r" b="b"/>
            <a:pathLst>
              <a:path h="9370415">
                <a:moveTo>
                  <a:pt x="0" y="9370415"/>
                </a:moveTo>
                <a:lnTo>
                  <a:pt x="0" y="0"/>
                </a:lnTo>
              </a:path>
            </a:pathLst>
          </a:custGeom>
          <a:ln w="12928">
            <a:solidFill>
              <a:srgbClr val="000000"/>
            </a:solidFill>
          </a:ln>
        </p:spPr>
        <p:txBody>
          <a:bodyPr wrap="square" lIns="0" tIns="0" rIns="0" bIns="0" rtlCol="0">
            <a:noAutofit/>
          </a:bodyPr>
          <a:lstStyle/>
          <a:p>
            <a:pPr defTabSz="679626"/>
            <a:endParaRPr sz="1300" smtClean="0">
              <a:solidFill>
                <a:prstClr val="black"/>
              </a:solidFill>
            </a:endParaRPr>
          </a:p>
        </p:txBody>
      </p:sp>
      <p:sp>
        <p:nvSpPr>
          <p:cNvPr id="18" name="bk object 18"/>
          <p:cNvSpPr/>
          <p:nvPr/>
        </p:nvSpPr>
        <p:spPr>
          <a:xfrm>
            <a:off x="344481" y="672623"/>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pPr defTabSz="679626"/>
            <a:endParaRPr sz="1300" smtClean="0">
              <a:solidFill>
                <a:prstClr val="black"/>
              </a:solidFill>
            </a:endParaRPr>
          </a:p>
        </p:txBody>
      </p:sp>
      <p:sp>
        <p:nvSpPr>
          <p:cNvPr id="19" name="bk object 19"/>
          <p:cNvSpPr/>
          <p:nvPr/>
        </p:nvSpPr>
        <p:spPr>
          <a:xfrm>
            <a:off x="344478" y="672847"/>
            <a:ext cx="4130916" cy="1165818"/>
          </a:xfrm>
          <a:custGeom>
            <a:avLst/>
            <a:gdLst/>
            <a:ahLst/>
            <a:cxnLst/>
            <a:rect l="l" t="t" r="r" b="b"/>
            <a:pathLst>
              <a:path w="5473464" h="1593284">
                <a:moveTo>
                  <a:pt x="5473464" y="0"/>
                </a:moveTo>
                <a:lnTo>
                  <a:pt x="0" y="0"/>
                </a:lnTo>
                <a:lnTo>
                  <a:pt x="0" y="1593284"/>
                </a:lnTo>
                <a:lnTo>
                  <a:pt x="5473464" y="1593284"/>
                </a:lnTo>
                <a:lnTo>
                  <a:pt x="5473464" y="0"/>
                </a:lnTo>
                <a:close/>
              </a:path>
            </a:pathLst>
          </a:custGeom>
          <a:ln w="5022">
            <a:solidFill>
              <a:srgbClr val="FFFFFF"/>
            </a:solidFill>
          </a:ln>
        </p:spPr>
        <p:txBody>
          <a:bodyPr wrap="square" lIns="0" tIns="0" rIns="0" bIns="0" rtlCol="0">
            <a:noAutofit/>
          </a:bodyPr>
          <a:lstStyle/>
          <a:p>
            <a:pPr defTabSz="679626"/>
            <a:endParaRPr sz="1300" smtClean="0">
              <a:solidFill>
                <a:prstClr val="black"/>
              </a:solidFill>
            </a:endParaRPr>
          </a:p>
        </p:txBody>
      </p:sp>
      <p:sp>
        <p:nvSpPr>
          <p:cNvPr id="2" name="Holder 2"/>
          <p:cNvSpPr>
            <a:spLocks noGrp="1"/>
          </p:cNvSpPr>
          <p:nvPr>
            <p:ph type="title"/>
          </p:nvPr>
        </p:nvSpPr>
        <p:spPr>
          <a:xfrm>
            <a:off x="457213" y="274332"/>
            <a:ext cx="8229599" cy="1097279"/>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457213" y="1577340"/>
            <a:ext cx="8229599" cy="452628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108973" y="6377940"/>
            <a:ext cx="2926079" cy="342900"/>
          </a:xfrm>
          <a:prstGeom prst="rect">
            <a:avLst/>
          </a:prstGeom>
        </p:spPr>
        <p:txBody>
          <a:bodyPr wrap="square" lIns="0" tIns="0" rIns="0" bIns="0">
            <a:noAutofit/>
          </a:bodyPr>
          <a:lstStyle>
            <a:lvl1pPr algn="ctr">
              <a:defRPr>
                <a:solidFill>
                  <a:schemeClr val="tx1">
                    <a:tint val="75000"/>
                  </a:schemeClr>
                </a:solidFill>
              </a:defRPr>
            </a:lvl1pPr>
          </a:lstStyle>
          <a:p>
            <a:pPr defTabSz="679626"/>
            <a:endParaRPr lang="en-US" sz="130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pPr defTabSz="679626"/>
            <a:fld id="{1D8BD707-D9CF-40AE-B4C6-C98DA3205C09}" type="datetimeFigureOut">
              <a:rPr lang="en-US" sz="1300" smtClean="0">
                <a:solidFill>
                  <a:prstClr val="black">
                    <a:tint val="75000"/>
                  </a:prstClr>
                </a:solidFill>
              </a:rPr>
              <a:pPr defTabSz="679626"/>
              <a:t>4/7/2013</a:t>
            </a:fld>
            <a:endParaRPr lang="en-US" sz="1300" smtClean="0">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pPr defTabSz="679626"/>
            <a:fld id="{B6F15528-21DE-4FAA-801E-634DDDAF4B2B}" type="slidenum">
              <a:rPr lang="en-US" sz="1300" smtClean="0">
                <a:solidFill>
                  <a:prstClr val="black">
                    <a:tint val="75000"/>
                  </a:prstClr>
                </a:solidFill>
              </a:rPr>
              <a:pPr defTabSz="679626"/>
              <a:t>‹#›</a:t>
            </a:fld>
            <a:endParaRPr lang="en-US" sz="130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4" r:id="rId1"/>
  </p:sldLayoutIdLst>
  <p:txStyles>
    <p:titleStyle/>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320"/>
            <a:ext cx="9129623" cy="6856401"/>
          </a:xfrm>
          <a:custGeom>
            <a:avLst/>
            <a:gdLst/>
            <a:ahLst/>
            <a:cxnLst/>
            <a:rect l="l" t="t" r="r" b="b"/>
            <a:pathLst>
              <a:path w="12096750" h="9370415">
                <a:moveTo>
                  <a:pt x="0" y="9370415"/>
                </a:moveTo>
                <a:lnTo>
                  <a:pt x="12096750" y="9370415"/>
                </a:lnTo>
                <a:lnTo>
                  <a:pt x="12096750" y="0"/>
                </a:lnTo>
                <a:lnTo>
                  <a:pt x="0" y="0"/>
                </a:lnTo>
                <a:lnTo>
                  <a:pt x="0" y="9370415"/>
                </a:lnTo>
                <a:close/>
              </a:path>
            </a:pathLst>
          </a:custGeom>
          <a:solidFill>
            <a:srgbClr val="000000"/>
          </a:solidFill>
        </p:spPr>
        <p:txBody>
          <a:bodyPr wrap="square" lIns="0" tIns="0" rIns="0" bIns="0" rtlCol="0">
            <a:noAutofit/>
          </a:bodyPr>
          <a:lstStyle/>
          <a:p>
            <a:pPr defTabSz="680862"/>
            <a:endParaRPr sz="1300" smtClean="0">
              <a:solidFill>
                <a:prstClr val="black"/>
              </a:solidFill>
            </a:endParaRPr>
          </a:p>
        </p:txBody>
      </p:sp>
      <p:sp>
        <p:nvSpPr>
          <p:cNvPr id="17" name="bk object 17"/>
          <p:cNvSpPr/>
          <p:nvPr/>
        </p:nvSpPr>
        <p:spPr>
          <a:xfrm>
            <a:off x="0" y="1320"/>
            <a:ext cx="0" cy="6856401"/>
          </a:xfrm>
          <a:custGeom>
            <a:avLst/>
            <a:gdLst/>
            <a:ahLst/>
            <a:cxnLst/>
            <a:rect l="l" t="t" r="r" b="b"/>
            <a:pathLst>
              <a:path h="9370415">
                <a:moveTo>
                  <a:pt x="0" y="9370415"/>
                </a:moveTo>
                <a:lnTo>
                  <a:pt x="0" y="0"/>
                </a:lnTo>
              </a:path>
            </a:pathLst>
          </a:custGeom>
          <a:ln w="12928">
            <a:solidFill>
              <a:srgbClr val="000000"/>
            </a:solidFill>
          </a:ln>
        </p:spPr>
        <p:txBody>
          <a:bodyPr wrap="square" lIns="0" tIns="0" rIns="0" bIns="0" rtlCol="0">
            <a:noAutofit/>
          </a:bodyPr>
          <a:lstStyle/>
          <a:p>
            <a:pPr defTabSz="680862"/>
            <a:endParaRPr sz="1300" smtClean="0">
              <a:solidFill>
                <a:prstClr val="black"/>
              </a:solidFill>
            </a:endParaRPr>
          </a:p>
        </p:txBody>
      </p:sp>
      <p:sp>
        <p:nvSpPr>
          <p:cNvPr id="18" name="bk object 18"/>
          <p:cNvSpPr/>
          <p:nvPr/>
        </p:nvSpPr>
        <p:spPr>
          <a:xfrm>
            <a:off x="344481" y="672623"/>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pPr defTabSz="680862"/>
            <a:endParaRPr sz="1300" smtClean="0">
              <a:solidFill>
                <a:prstClr val="black"/>
              </a:solidFill>
            </a:endParaRPr>
          </a:p>
        </p:txBody>
      </p:sp>
      <p:sp>
        <p:nvSpPr>
          <p:cNvPr id="19" name="bk object 19"/>
          <p:cNvSpPr/>
          <p:nvPr/>
        </p:nvSpPr>
        <p:spPr>
          <a:xfrm>
            <a:off x="344484" y="672544"/>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80862"/>
            <a:endParaRPr sz="1300" smtClean="0">
              <a:solidFill>
                <a:prstClr val="black"/>
              </a:solidFill>
            </a:endParaRPr>
          </a:p>
        </p:txBody>
      </p:sp>
      <p:sp>
        <p:nvSpPr>
          <p:cNvPr id="2" name="Holder 2"/>
          <p:cNvSpPr>
            <a:spLocks noGrp="1"/>
          </p:cNvSpPr>
          <p:nvPr>
            <p:ph type="title"/>
          </p:nvPr>
        </p:nvSpPr>
        <p:spPr>
          <a:xfrm>
            <a:off x="457201" y="274320"/>
            <a:ext cx="8229599" cy="1097279"/>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457201" y="1577340"/>
            <a:ext cx="8229599" cy="452628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108961" y="6377940"/>
            <a:ext cx="2926079" cy="342900"/>
          </a:xfrm>
          <a:prstGeom prst="rect">
            <a:avLst/>
          </a:prstGeom>
        </p:spPr>
        <p:txBody>
          <a:bodyPr wrap="square" lIns="0" tIns="0" rIns="0" bIns="0">
            <a:noAutofit/>
          </a:bodyPr>
          <a:lstStyle>
            <a:lvl1pPr algn="ctr">
              <a:defRPr>
                <a:solidFill>
                  <a:schemeClr val="tx1">
                    <a:tint val="75000"/>
                  </a:schemeClr>
                </a:solidFill>
              </a:defRPr>
            </a:lvl1pPr>
          </a:lstStyle>
          <a:p>
            <a:pPr defTabSz="680862"/>
            <a:endParaRPr sz="130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pPr defTabSz="680862"/>
            <a:fld id="{1D8BD707-D9CF-40AE-B4C6-C98DA3205C09}" type="datetimeFigureOut">
              <a:rPr lang="en-US" sz="1300" smtClean="0">
                <a:solidFill>
                  <a:prstClr val="black">
                    <a:tint val="75000"/>
                  </a:prstClr>
                </a:solidFill>
              </a:rPr>
              <a:pPr defTabSz="680862"/>
              <a:t>4/7/2013</a:t>
            </a:fld>
            <a:endParaRPr lang="en-US" sz="1300" smtClean="0">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pPr defTabSz="680862"/>
            <a:fld id="{B6F15528-21DE-4FAA-801E-634DDDAF4B2B}" type="slidenum">
              <a:rPr sz="1300">
                <a:solidFill>
                  <a:prstClr val="black">
                    <a:tint val="75000"/>
                  </a:prstClr>
                </a:solidFill>
              </a:rPr>
              <a:pPr defTabSz="680862"/>
              <a:t>‹#›</a:t>
            </a:fld>
            <a:endParaRPr sz="130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8" r:id="rId1"/>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457200" y="1066800"/>
            <a:ext cx="8229600" cy="715962"/>
          </a:xfrm>
        </p:spPr>
        <p:txBody>
          <a:bodyPr>
            <a:normAutofit fontScale="90000"/>
          </a:bodyPr>
          <a:lstStyle/>
          <a:p>
            <a:r>
              <a:rPr lang="en-US" sz="3100" b="1" dirty="0">
                <a:solidFill>
                  <a:srgbClr val="FFFF00"/>
                </a:solidFill>
                <a:latin typeface="Arial" pitchFamily="34" charset="0"/>
              </a:rPr>
              <a:t>Natural Hydrocarbon Seeps: </a:t>
            </a:r>
            <a:br>
              <a:rPr lang="en-US" sz="3100" b="1" dirty="0">
                <a:solidFill>
                  <a:srgbClr val="FFFF00"/>
                </a:solidFill>
                <a:latin typeface="Arial" pitchFamily="34" charset="0"/>
              </a:rPr>
            </a:br>
            <a:r>
              <a:rPr lang="en-US" sz="3100" b="1" dirty="0">
                <a:solidFill>
                  <a:srgbClr val="FFFF00"/>
                </a:solidFill>
                <a:latin typeface="Arial" pitchFamily="34" charset="0"/>
              </a:rPr>
              <a:t>Toward Understanding a Complex Natural System</a:t>
            </a:r>
            <a:r>
              <a:rPr lang="en-US" sz="3100" dirty="0">
                <a:solidFill>
                  <a:srgbClr val="FFFF00"/>
                </a:solidFill>
                <a:latin typeface="Arial" pitchFamily="34" charset="0"/>
              </a:rPr>
              <a:t/>
            </a:r>
            <a:br>
              <a:rPr lang="en-US" sz="3100" dirty="0">
                <a:solidFill>
                  <a:srgbClr val="FFFF00"/>
                </a:solidFill>
                <a:latin typeface="Arial" pitchFamily="34" charset="0"/>
              </a:rPr>
            </a:br>
            <a:r>
              <a:rPr lang="en-US" sz="1400" dirty="0">
                <a:solidFill>
                  <a:srgbClr val="FF0000"/>
                </a:solidFill>
                <a:latin typeface="Arial" pitchFamily="34" charset="0"/>
              </a:rPr>
              <a:t/>
            </a:r>
            <a:br>
              <a:rPr lang="en-US" sz="1400" dirty="0">
                <a:solidFill>
                  <a:srgbClr val="FF0000"/>
                </a:solidFill>
                <a:latin typeface="Arial" pitchFamily="34" charset="0"/>
              </a:rPr>
            </a:br>
            <a:r>
              <a:rPr lang="en-US" sz="1400" dirty="0">
                <a:latin typeface="Arial" pitchFamily="34" charset="0"/>
              </a:rPr>
              <a:t/>
            </a:r>
            <a:br>
              <a:rPr lang="en-US" sz="1400" dirty="0">
                <a:latin typeface="Arial" pitchFamily="34" charset="0"/>
              </a:rPr>
            </a:br>
            <a:r>
              <a:rPr lang="en-US" sz="1200" dirty="0">
                <a:solidFill>
                  <a:srgbClr val="00CC00"/>
                </a:solidFill>
                <a:latin typeface="Arial" pitchFamily="34" charset="0"/>
              </a:rPr>
              <a:t>			                       </a:t>
            </a:r>
            <a:r>
              <a:rPr lang="en-US" sz="1200" b="1" dirty="0">
                <a:solidFill>
                  <a:srgbClr val="FF0000"/>
                </a:solidFill>
                <a:latin typeface="Arial" pitchFamily="34" charset="0"/>
              </a:rPr>
              <a:t/>
            </a:r>
            <a:br>
              <a:rPr lang="en-US" sz="1200" b="1" dirty="0">
                <a:solidFill>
                  <a:srgbClr val="FF0000"/>
                </a:solidFill>
                <a:latin typeface="Arial" pitchFamily="34" charset="0"/>
              </a:rPr>
            </a:br>
            <a:r>
              <a:rPr lang="en-US" sz="1200" b="1" dirty="0">
                <a:solidFill>
                  <a:srgbClr val="FF0000"/>
                </a:solidFill>
                <a:latin typeface="Arial" pitchFamily="34" charset="0"/>
              </a:rPr>
              <a:t>				</a:t>
            </a:r>
            <a:br>
              <a:rPr lang="en-US" sz="1200" b="1" dirty="0">
                <a:solidFill>
                  <a:srgbClr val="FF0000"/>
                </a:solidFill>
                <a:latin typeface="Arial" pitchFamily="34" charset="0"/>
              </a:rPr>
            </a:br>
            <a:r>
              <a:rPr lang="en-US" sz="1200" b="1" dirty="0">
                <a:solidFill>
                  <a:srgbClr val="FF0000"/>
                </a:solidFill>
                <a:latin typeface="Arial" pitchFamily="34" charset="0"/>
              </a:rPr>
              <a:t>                                                                                 </a:t>
            </a:r>
            <a:endParaRPr lang="en-US" b="1" dirty="0" smtClean="0">
              <a:solidFill>
                <a:srgbClr val="FF0000"/>
              </a:solidFill>
              <a:latin typeface="Arial" pitchFamily="34" charset="0"/>
            </a:endParaRPr>
          </a:p>
        </p:txBody>
      </p:sp>
      <p:sp>
        <p:nvSpPr>
          <p:cNvPr id="5" name="Content Placeholder 4"/>
          <p:cNvSpPr>
            <a:spLocks noGrp="1"/>
          </p:cNvSpPr>
          <p:nvPr>
            <p:ph idx="1"/>
          </p:nvPr>
        </p:nvSpPr>
        <p:spPr>
          <a:xfrm>
            <a:off x="685800" y="2057400"/>
            <a:ext cx="7772400" cy="1600200"/>
          </a:xfrm>
        </p:spPr>
        <p:txBody>
          <a:bodyPr>
            <a:normAutofit fontScale="25000" lnSpcReduction="20000"/>
          </a:bodyPr>
          <a:lstStyle/>
          <a:p>
            <a:pPr marL="0" indent="0">
              <a:buNone/>
              <a:defRPr/>
            </a:pPr>
            <a:r>
              <a:rPr lang="en-US" sz="9600" b="1" dirty="0">
                <a:solidFill>
                  <a:srgbClr val="FFFF00"/>
                </a:solidFill>
              </a:rPr>
              <a:t>Spatial and Temporal Variability of Hydrocarbon Seepage, </a:t>
            </a:r>
          </a:p>
          <a:p>
            <a:pPr marL="0" indent="0">
              <a:buNone/>
              <a:defRPr/>
            </a:pPr>
            <a:r>
              <a:rPr lang="en-US" sz="9600" b="1" dirty="0">
                <a:solidFill>
                  <a:srgbClr val="FFFF00"/>
                </a:solidFill>
              </a:rPr>
              <a:t>Offshore Gulf of Mexico, </a:t>
            </a:r>
          </a:p>
          <a:p>
            <a:pPr marL="0" indent="0">
              <a:buNone/>
              <a:defRPr/>
            </a:pPr>
            <a:r>
              <a:rPr lang="en-US" sz="9600" b="1" dirty="0">
                <a:solidFill>
                  <a:srgbClr val="FFFF00"/>
                </a:solidFill>
              </a:rPr>
              <a:t>Regional and Local Variations as Defined by Natural Seeps</a:t>
            </a:r>
          </a:p>
          <a:p>
            <a:pPr>
              <a:defRPr/>
            </a:pPr>
            <a:endParaRPr lang="en-US" sz="2400" dirty="0">
              <a:solidFill>
                <a:srgbClr val="FF0000"/>
              </a:solidFill>
            </a:endParaRPr>
          </a:p>
          <a:p>
            <a:pPr marL="0" indent="0">
              <a:buNone/>
              <a:defRPr/>
            </a:pPr>
            <a:endParaRPr lang="en-US" sz="2400" dirty="0">
              <a:solidFill>
                <a:srgbClr val="FF0000"/>
              </a:solidFill>
            </a:endParaRPr>
          </a:p>
          <a:p>
            <a:pPr>
              <a:defRPr/>
            </a:pPr>
            <a:endParaRPr lang="en-US" sz="2400" dirty="0">
              <a:solidFill>
                <a:srgbClr val="FF0000"/>
              </a:solidFill>
            </a:endParaRPr>
          </a:p>
          <a:p>
            <a:pPr marL="0" indent="0">
              <a:buNone/>
              <a:defRPr/>
            </a:pPr>
            <a:r>
              <a:rPr lang="en-US" dirty="0" smtClean="0"/>
              <a:t>E</a:t>
            </a:r>
            <a:endParaRPr lang="en-US" dirty="0"/>
          </a:p>
        </p:txBody>
      </p:sp>
      <p:sp>
        <p:nvSpPr>
          <p:cNvPr id="2052" name="Rectangle 5"/>
          <p:cNvSpPr>
            <a:spLocks noChangeArrowheads="1"/>
          </p:cNvSpPr>
          <p:nvPr/>
        </p:nvSpPr>
        <p:spPr bwMode="auto">
          <a:xfrm>
            <a:off x="2105025" y="3657603"/>
            <a:ext cx="4572000" cy="3046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92" tIns="45244" rIns="90492" bIns="45244">
            <a:spAutoFit/>
          </a:bodyPr>
          <a:lstStyle/>
          <a:p>
            <a:r>
              <a:rPr lang="en-US" sz="1600" i="1" dirty="0">
                <a:solidFill>
                  <a:srgbClr val="FFFF00"/>
                </a:solidFill>
                <a:latin typeface="Arial" pitchFamily="34" charset="0"/>
              </a:rPr>
              <a:t>Paper Presented by</a:t>
            </a:r>
            <a:r>
              <a:rPr lang="en-US" sz="1600" i="1" dirty="0">
                <a:solidFill>
                  <a:srgbClr val="FFFF00"/>
                </a:solidFill>
                <a:latin typeface="Verdana Ref"/>
              </a:rPr>
              <a:t>:</a:t>
            </a:r>
          </a:p>
          <a:p>
            <a:endParaRPr lang="en-US" sz="1600" i="1" dirty="0">
              <a:solidFill>
                <a:srgbClr val="FFFF00"/>
              </a:solidFill>
              <a:latin typeface="Verdana Ref"/>
            </a:endParaRPr>
          </a:p>
          <a:p>
            <a:r>
              <a:rPr lang="en-US" sz="1600" i="1" dirty="0">
                <a:solidFill>
                  <a:srgbClr val="FFFF00"/>
                </a:solidFill>
                <a:latin typeface="Arial" pitchFamily="34" charset="0"/>
              </a:rPr>
              <a:t>Victor T. Jones, III, PhD., Patrick Myers and Bill O’Neal Exploration Technologies, </a:t>
            </a:r>
            <a:r>
              <a:rPr lang="en-US" sz="1600" i="1" dirty="0" err="1">
                <a:solidFill>
                  <a:srgbClr val="FFFF00"/>
                </a:solidFill>
                <a:latin typeface="Arial" pitchFamily="34" charset="0"/>
              </a:rPr>
              <a:t>Inc</a:t>
            </a:r>
            <a:endParaRPr lang="en-US" sz="1600" i="1" dirty="0">
              <a:solidFill>
                <a:srgbClr val="FFFF00"/>
              </a:solidFill>
              <a:latin typeface="Arial" pitchFamily="34" charset="0"/>
            </a:endParaRPr>
          </a:p>
          <a:p>
            <a:r>
              <a:rPr lang="en-US" sz="1600" i="1" dirty="0">
                <a:solidFill>
                  <a:srgbClr val="FFFF00"/>
                </a:solidFill>
                <a:latin typeface="Arial" pitchFamily="34" charset="0"/>
              </a:rPr>
              <a:t>Houston, Texas 77083</a:t>
            </a:r>
          </a:p>
          <a:p>
            <a:endParaRPr lang="en-US" sz="1600" i="1" dirty="0">
              <a:solidFill>
                <a:srgbClr val="FFFF00"/>
              </a:solidFill>
              <a:latin typeface="Arial" pitchFamily="34" charset="0"/>
            </a:endParaRPr>
          </a:p>
          <a:p>
            <a:endParaRPr lang="en-US" sz="1600" i="1" dirty="0">
              <a:solidFill>
                <a:srgbClr val="FFFF00"/>
              </a:solidFill>
              <a:latin typeface="Arial" pitchFamily="34" charset="0"/>
            </a:endParaRPr>
          </a:p>
          <a:p>
            <a:endParaRPr lang="en-US" sz="1600" i="1" dirty="0">
              <a:solidFill>
                <a:srgbClr val="FFFF00"/>
              </a:solidFill>
              <a:latin typeface="Arial" pitchFamily="34" charset="0"/>
            </a:endParaRPr>
          </a:p>
          <a:p>
            <a:r>
              <a:rPr lang="en-US" sz="1600" i="1" dirty="0">
                <a:solidFill>
                  <a:srgbClr val="FFFF00"/>
                </a:solidFill>
                <a:latin typeface="Arial" pitchFamily="34" charset="0"/>
              </a:rPr>
              <a:t>American Chemical Society</a:t>
            </a:r>
          </a:p>
          <a:p>
            <a:r>
              <a:rPr lang="en-US" sz="1600" i="1" dirty="0">
                <a:solidFill>
                  <a:srgbClr val="FFFF00"/>
                </a:solidFill>
                <a:latin typeface="Arial" pitchFamily="34" charset="0"/>
              </a:rPr>
              <a:t>April 13, 2012</a:t>
            </a:r>
          </a:p>
          <a:p>
            <a:r>
              <a:rPr lang="en-US" sz="1600" i="1" dirty="0">
                <a:solidFill>
                  <a:srgbClr val="FFFF00"/>
                </a:solidFill>
                <a:latin typeface="Arial" pitchFamily="34" charset="0"/>
              </a:rPr>
              <a:t>New Orleans, La.</a:t>
            </a:r>
          </a:p>
          <a:p>
            <a:r>
              <a:rPr lang="en-US" sz="1600" i="1" dirty="0">
                <a:solidFill>
                  <a:srgbClr val="FFFF00"/>
                </a:solidFill>
                <a:latin typeface="Arial" pitchFamily="34" charset="0"/>
              </a:rPr>
              <a:t>Annual Meeting</a:t>
            </a:r>
          </a:p>
        </p:txBody>
      </p:sp>
    </p:spTree>
    <p:extLst>
      <p:ext uri="{BB962C8B-B14F-4D97-AF65-F5344CB8AC3E}">
        <p14:creationId xmlns:p14="http://schemas.microsoft.com/office/powerpoint/2010/main" val="3066799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IMG0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81017" y="518068"/>
            <a:ext cx="4186623" cy="2677248"/>
          </a:xfrm>
          <a:prstGeom prst="rect">
            <a:avLst/>
          </a:prstGeom>
          <a:noFill/>
        </p:spPr>
        <p:txBody>
          <a:bodyPr wrap="none" lIns="90958" tIns="45476" rIns="90958" bIns="45476" rtlCol="0">
            <a:spAutoFit/>
          </a:bodyPr>
          <a:lstStyle/>
          <a:p>
            <a:r>
              <a:rPr lang="en-US" sz="2400" b="1" dirty="0">
                <a:solidFill>
                  <a:srgbClr val="FFFF00"/>
                </a:solidFill>
              </a:rPr>
              <a:t>R/V HEDBERG  1974 to 1983</a:t>
            </a:r>
          </a:p>
          <a:p>
            <a:endParaRPr lang="en-US" b="1" dirty="0">
              <a:solidFill>
                <a:srgbClr val="FFFF00"/>
              </a:solidFill>
            </a:endParaRPr>
          </a:p>
          <a:p>
            <a:r>
              <a:rPr lang="en-US" b="1" dirty="0" smtClean="0">
                <a:solidFill>
                  <a:srgbClr val="FFFF00"/>
                </a:solidFill>
              </a:rPr>
              <a:t>First privately owned and largest</a:t>
            </a:r>
          </a:p>
          <a:p>
            <a:r>
              <a:rPr lang="en-US" b="1" dirty="0" smtClean="0">
                <a:solidFill>
                  <a:srgbClr val="FFFF00"/>
                </a:solidFill>
              </a:rPr>
              <a:t>marine geophysical research</a:t>
            </a:r>
          </a:p>
          <a:p>
            <a:r>
              <a:rPr lang="en-US" b="1" dirty="0" smtClean="0">
                <a:solidFill>
                  <a:srgbClr val="FFFF00"/>
                </a:solidFill>
              </a:rPr>
              <a:t>vessel in the world, complete</a:t>
            </a:r>
          </a:p>
          <a:p>
            <a:r>
              <a:rPr lang="en-US" b="1" dirty="0">
                <a:solidFill>
                  <a:srgbClr val="FFFF00"/>
                </a:solidFill>
              </a:rPr>
              <a:t>o</a:t>
            </a:r>
            <a:r>
              <a:rPr lang="en-US" b="1" dirty="0" smtClean="0">
                <a:solidFill>
                  <a:srgbClr val="FFFF00"/>
                </a:solidFill>
              </a:rPr>
              <a:t>n-board seismic data processing</a:t>
            </a:r>
          </a:p>
          <a:p>
            <a:r>
              <a:rPr lang="en-US" b="1" dirty="0">
                <a:solidFill>
                  <a:srgbClr val="FFFF00"/>
                </a:solidFill>
              </a:rPr>
              <a:t>c</a:t>
            </a:r>
            <a:r>
              <a:rPr lang="en-US" b="1" dirty="0" smtClean="0">
                <a:solidFill>
                  <a:srgbClr val="FFFF00"/>
                </a:solidFill>
              </a:rPr>
              <a:t>apability, dissolved gas sampling</a:t>
            </a:r>
          </a:p>
          <a:p>
            <a:r>
              <a:rPr lang="en-US" b="1" dirty="0">
                <a:solidFill>
                  <a:srgbClr val="FFFF00"/>
                </a:solidFill>
              </a:rPr>
              <a:t>a</a:t>
            </a:r>
            <a:r>
              <a:rPr lang="en-US" b="1" dirty="0" smtClean="0">
                <a:solidFill>
                  <a:srgbClr val="FFFF00"/>
                </a:solidFill>
              </a:rPr>
              <a:t>t three depths, surface, 450 and 600 foot</a:t>
            </a:r>
          </a:p>
          <a:p>
            <a:r>
              <a:rPr lang="en-US" b="1" dirty="0" smtClean="0">
                <a:solidFill>
                  <a:srgbClr val="FFFF00"/>
                </a:solidFill>
              </a:rPr>
              <a:t>24 hour/day operation for 60 days</a:t>
            </a:r>
            <a:endParaRPr lang="en-US" b="1" dirty="0">
              <a:solidFill>
                <a:srgbClr val="FFFF00"/>
              </a:solidFill>
            </a:endParaRPr>
          </a:p>
        </p:txBody>
      </p:sp>
      <p:sp>
        <p:nvSpPr>
          <p:cNvPr id="3" name="Rectangle 2"/>
          <p:cNvSpPr/>
          <p:nvPr/>
        </p:nvSpPr>
        <p:spPr>
          <a:xfrm>
            <a:off x="533422" y="3810006"/>
            <a:ext cx="3691423" cy="2954247"/>
          </a:xfrm>
          <a:prstGeom prst="rect">
            <a:avLst/>
          </a:prstGeom>
        </p:spPr>
        <p:txBody>
          <a:bodyPr wrap="none" lIns="90958" tIns="45476" rIns="90958" bIns="45476">
            <a:spAutoFit/>
          </a:bodyPr>
          <a:lstStyle/>
          <a:p>
            <a:r>
              <a:rPr lang="en-US" sz="2400" b="1" dirty="0">
                <a:solidFill>
                  <a:srgbClr val="FFFF00"/>
                </a:solidFill>
              </a:rPr>
              <a:t>R/V GULFREX  1967 to 1974</a:t>
            </a:r>
          </a:p>
          <a:p>
            <a:endParaRPr lang="en-US" b="1" dirty="0">
              <a:solidFill>
                <a:srgbClr val="FFFF00"/>
              </a:solidFill>
            </a:endParaRPr>
          </a:p>
          <a:p>
            <a:r>
              <a:rPr lang="en-US" b="1" dirty="0" smtClean="0">
                <a:solidFill>
                  <a:srgbClr val="FFFF00"/>
                </a:solidFill>
              </a:rPr>
              <a:t>First fully-integrated multi-sensor</a:t>
            </a:r>
          </a:p>
          <a:p>
            <a:r>
              <a:rPr lang="en-US" b="1" dirty="0" smtClean="0">
                <a:solidFill>
                  <a:srgbClr val="FFFF00"/>
                </a:solidFill>
              </a:rPr>
              <a:t>Marine geophysical/geochemical</a:t>
            </a:r>
          </a:p>
          <a:p>
            <a:r>
              <a:rPr lang="en-US" b="1" dirty="0" smtClean="0">
                <a:solidFill>
                  <a:srgbClr val="FFFF00"/>
                </a:solidFill>
              </a:rPr>
              <a:t>Gathering and processing vessel</a:t>
            </a:r>
          </a:p>
          <a:p>
            <a:endParaRPr lang="en-US" b="1" dirty="0">
              <a:solidFill>
                <a:srgbClr val="FFFF00"/>
              </a:solidFill>
            </a:endParaRPr>
          </a:p>
          <a:p>
            <a:r>
              <a:rPr lang="en-US" b="1" dirty="0" smtClean="0">
                <a:solidFill>
                  <a:srgbClr val="FFFF00"/>
                </a:solidFill>
              </a:rPr>
              <a:t>First commercial satellite navigation</a:t>
            </a:r>
          </a:p>
          <a:p>
            <a:r>
              <a:rPr lang="en-US" b="1" dirty="0" smtClean="0">
                <a:solidFill>
                  <a:srgbClr val="FFFF00"/>
                </a:solidFill>
              </a:rPr>
              <a:t>System</a:t>
            </a:r>
          </a:p>
          <a:p>
            <a:endParaRPr lang="en-US" b="1" dirty="0">
              <a:solidFill>
                <a:srgbClr val="FFFF00"/>
              </a:solidFill>
            </a:endParaRPr>
          </a:p>
          <a:p>
            <a:r>
              <a:rPr lang="en-US" b="1" dirty="0" smtClean="0">
                <a:solidFill>
                  <a:srgbClr val="FFFF00"/>
                </a:solidFill>
              </a:rPr>
              <a:t>100 feet depth capability by 1971</a:t>
            </a:r>
            <a:endParaRPr lang="en-US" b="1" dirty="0">
              <a:solidFill>
                <a:srgbClr val="FFFF00"/>
              </a:solidFill>
            </a:endParaRPr>
          </a:p>
        </p:txBody>
      </p:sp>
    </p:spTree>
    <p:extLst>
      <p:ext uri="{BB962C8B-B14F-4D97-AF65-F5344CB8AC3E}">
        <p14:creationId xmlns:p14="http://schemas.microsoft.com/office/powerpoint/2010/main" val="936969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0"/>
            <a:ext cx="9525000" cy="6858000"/>
          </a:xfrm>
          <a:prstGeom prst="rect">
            <a:avLst/>
          </a:prstGeom>
        </p:spPr>
      </p:pic>
    </p:spTree>
    <p:extLst>
      <p:ext uri="{BB962C8B-B14F-4D97-AF65-F5344CB8AC3E}">
        <p14:creationId xmlns:p14="http://schemas.microsoft.com/office/powerpoint/2010/main" val="3693620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IMG00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Picture 3" descr="IMG00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479801"/>
            <a:ext cx="44958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4" descr="IMG00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82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GOMsnif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20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155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1026" descr="IMG0012"/>
          <p:cNvPicPr>
            <a:picLocks noChangeAspect="1" noChangeArrowheads="1"/>
          </p:cNvPicPr>
          <p:nvPr/>
        </p:nvPicPr>
        <p:blipFill>
          <a:blip r:embed="rId3">
            <a:extLst>
              <a:ext uri="{28A0092B-C50C-407E-A947-70E740481C1C}">
                <a14:useLocalDpi xmlns:a14="http://schemas.microsoft.com/office/drawing/2010/main" val="0"/>
              </a:ext>
            </a:extLst>
          </a:blip>
          <a:srcRect l="1666" r="5833"/>
          <a:stretch>
            <a:fillRect/>
          </a:stretch>
        </p:blipFill>
        <p:spPr bwMode="auto">
          <a:xfrm>
            <a:off x="0" y="0"/>
            <a:ext cx="92964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2222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IMG0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065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1026" descr="IMG00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7986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IMG00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663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IMG00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5381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1026" descr="IMG0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96400"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7697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33" y="-1164163"/>
            <a:ext cx="6683829" cy="8426276"/>
          </a:xfrm>
          <a:prstGeom prst="rect">
            <a:avLst/>
          </a:prstGeom>
        </p:spPr>
      </p:pic>
      <p:sp>
        <p:nvSpPr>
          <p:cNvPr id="3" name="TextBox 2"/>
          <p:cNvSpPr txBox="1"/>
          <p:nvPr/>
        </p:nvSpPr>
        <p:spPr>
          <a:xfrm>
            <a:off x="10887" y="914400"/>
            <a:ext cx="2578029" cy="2658028"/>
          </a:xfrm>
          <a:prstGeom prst="rect">
            <a:avLst/>
          </a:prstGeom>
          <a:noFill/>
        </p:spPr>
        <p:txBody>
          <a:bodyPr wrap="none" lIns="90958" tIns="45476" rIns="90958" bIns="45476" rtlCol="0">
            <a:spAutoFit/>
          </a:bodyPr>
          <a:lstStyle/>
          <a:p>
            <a:r>
              <a:rPr lang="en-US" sz="2800" b="1" dirty="0">
                <a:solidFill>
                  <a:srgbClr val="FFFF00"/>
                </a:solidFill>
              </a:rPr>
              <a:t>SOURCE</a:t>
            </a:r>
          </a:p>
          <a:p>
            <a:r>
              <a:rPr lang="en-US" sz="2800" b="1" dirty="0">
                <a:solidFill>
                  <a:srgbClr val="FFFF00"/>
                </a:solidFill>
              </a:rPr>
              <a:t>CLASSIFICATION</a:t>
            </a:r>
          </a:p>
          <a:p>
            <a:r>
              <a:rPr lang="en-US" sz="2800" b="1" dirty="0">
                <a:solidFill>
                  <a:srgbClr val="FFFF00"/>
                </a:solidFill>
              </a:rPr>
              <a:t>OF</a:t>
            </a:r>
          </a:p>
          <a:p>
            <a:r>
              <a:rPr lang="en-US" sz="2800" b="1" dirty="0">
                <a:solidFill>
                  <a:srgbClr val="FFFF00"/>
                </a:solidFill>
              </a:rPr>
              <a:t>MARINE</a:t>
            </a:r>
          </a:p>
          <a:p>
            <a:r>
              <a:rPr lang="en-US" sz="2800" b="1" dirty="0">
                <a:solidFill>
                  <a:srgbClr val="FFFF00"/>
                </a:solidFill>
              </a:rPr>
              <a:t>HYDROCARBON</a:t>
            </a:r>
          </a:p>
          <a:p>
            <a:r>
              <a:rPr lang="en-US" sz="2800" b="1" dirty="0">
                <a:solidFill>
                  <a:srgbClr val="FFFF00"/>
                </a:solidFill>
              </a:rPr>
              <a:t>ANOMALIES</a:t>
            </a:r>
          </a:p>
        </p:txBody>
      </p:sp>
    </p:spTree>
    <p:extLst>
      <p:ext uri="{BB962C8B-B14F-4D97-AF65-F5344CB8AC3E}">
        <p14:creationId xmlns:p14="http://schemas.microsoft.com/office/powerpoint/2010/main" val="42346647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2" y="455631"/>
            <a:ext cx="9250363" cy="618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59" name="Text Box 3"/>
          <p:cNvSpPr txBox="1">
            <a:spLocks noChangeArrowheads="1"/>
          </p:cNvSpPr>
          <p:nvPr/>
        </p:nvSpPr>
        <p:spPr bwMode="auto">
          <a:xfrm>
            <a:off x="0" y="49219"/>
            <a:ext cx="9144000" cy="40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92" tIns="45244" rIns="90492" bIns="45244">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EAST CAMERON BLOCK 248 AREA - DATA AND WELLS THRU 1978</a:t>
            </a:r>
          </a:p>
        </p:txBody>
      </p:sp>
    </p:spTree>
    <p:extLst>
      <p:ext uri="{BB962C8B-B14F-4D97-AF65-F5344CB8AC3E}">
        <p14:creationId xmlns:p14="http://schemas.microsoft.com/office/powerpoint/2010/main" val="22695264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2" y="455631"/>
            <a:ext cx="9250363" cy="618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83" name="Text Box 3"/>
          <p:cNvSpPr txBox="1">
            <a:spLocks noChangeArrowheads="1"/>
          </p:cNvSpPr>
          <p:nvPr/>
        </p:nvSpPr>
        <p:spPr bwMode="auto">
          <a:xfrm>
            <a:off x="0" y="5"/>
            <a:ext cx="9144000" cy="40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92" tIns="45244" rIns="90492" bIns="45244">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EAST CAMERON BLOCK 248 AREA – ALL DATA AND WELLS</a:t>
            </a:r>
          </a:p>
        </p:txBody>
      </p:sp>
    </p:spTree>
    <p:extLst>
      <p:ext uri="{BB962C8B-B14F-4D97-AF65-F5344CB8AC3E}">
        <p14:creationId xmlns:p14="http://schemas.microsoft.com/office/powerpoint/2010/main" val="23293972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53" y="319159"/>
            <a:ext cx="8207375" cy="671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307" name="Text Box 3"/>
          <p:cNvSpPr txBox="1">
            <a:spLocks noChangeArrowheads="1"/>
          </p:cNvSpPr>
          <p:nvPr/>
        </p:nvSpPr>
        <p:spPr bwMode="auto">
          <a:xfrm>
            <a:off x="0" y="5"/>
            <a:ext cx="9144000" cy="40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92" tIns="45244" rIns="90492" bIns="45244">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EAST CAMERON BLOCK 248 AREA – DATA AND WELLS THRU 1978</a:t>
            </a:r>
          </a:p>
        </p:txBody>
      </p:sp>
    </p:spTree>
    <p:extLst>
      <p:ext uri="{BB962C8B-B14F-4D97-AF65-F5344CB8AC3E}">
        <p14:creationId xmlns:p14="http://schemas.microsoft.com/office/powerpoint/2010/main" val="37837949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53" y="319159"/>
            <a:ext cx="8207375" cy="671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331" name="Text Box 3"/>
          <p:cNvSpPr txBox="1">
            <a:spLocks noChangeArrowheads="1"/>
          </p:cNvSpPr>
          <p:nvPr/>
        </p:nvSpPr>
        <p:spPr bwMode="auto">
          <a:xfrm>
            <a:off x="0" y="5"/>
            <a:ext cx="9144000" cy="40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92" tIns="45244" rIns="90492" bIns="45244">
            <a:spAutoFit/>
          </a:bodyPr>
          <a:lstStyle>
            <a:lvl1pPr eaLnBrk="0" hangingPunct="0">
              <a:defRPr sz="4400">
                <a:solidFill>
                  <a:schemeClr val="bg1"/>
                </a:solidFill>
                <a:latin typeface="Times New Roman" charset="0"/>
              </a:defRPr>
            </a:lvl1pPr>
            <a:lvl2pPr marL="742950" indent="-285750" eaLnBrk="0" hangingPunct="0">
              <a:defRPr sz="4400">
                <a:solidFill>
                  <a:schemeClr val="bg1"/>
                </a:solidFill>
                <a:latin typeface="Times New Roman" charset="0"/>
              </a:defRPr>
            </a:lvl2pPr>
            <a:lvl3pPr marL="1143000" indent="-228600" eaLnBrk="0" hangingPunct="0">
              <a:defRPr sz="4400">
                <a:solidFill>
                  <a:schemeClr val="bg1"/>
                </a:solidFill>
                <a:latin typeface="Times New Roman" charset="0"/>
              </a:defRPr>
            </a:lvl3pPr>
            <a:lvl4pPr marL="1600200" indent="-228600" eaLnBrk="0" hangingPunct="0">
              <a:defRPr sz="4400">
                <a:solidFill>
                  <a:schemeClr val="bg1"/>
                </a:solidFill>
                <a:latin typeface="Times New Roman" charset="0"/>
              </a:defRPr>
            </a:lvl4pPr>
            <a:lvl5pPr marL="2057400" indent="-228600" eaLnBrk="0" hangingPunct="0">
              <a:defRPr sz="4400">
                <a:solidFill>
                  <a:schemeClr val="bg1"/>
                </a:solidFill>
                <a:latin typeface="Times New Roman" charset="0"/>
              </a:defRPr>
            </a:lvl5pPr>
            <a:lvl6pPr marL="2514600" indent="-228600" eaLnBrk="0" fontAlgn="base" hangingPunct="0">
              <a:spcBef>
                <a:spcPct val="0"/>
              </a:spcBef>
              <a:spcAft>
                <a:spcPct val="0"/>
              </a:spcAft>
              <a:defRPr sz="4400">
                <a:solidFill>
                  <a:schemeClr val="bg1"/>
                </a:solidFill>
                <a:latin typeface="Times New Roman" charset="0"/>
              </a:defRPr>
            </a:lvl6pPr>
            <a:lvl7pPr marL="2971800" indent="-228600" eaLnBrk="0" fontAlgn="base" hangingPunct="0">
              <a:spcBef>
                <a:spcPct val="0"/>
              </a:spcBef>
              <a:spcAft>
                <a:spcPct val="0"/>
              </a:spcAft>
              <a:defRPr sz="4400">
                <a:solidFill>
                  <a:schemeClr val="bg1"/>
                </a:solidFill>
                <a:latin typeface="Times New Roman" charset="0"/>
              </a:defRPr>
            </a:lvl7pPr>
            <a:lvl8pPr marL="3429000" indent="-228600" eaLnBrk="0" fontAlgn="base" hangingPunct="0">
              <a:spcBef>
                <a:spcPct val="0"/>
              </a:spcBef>
              <a:spcAft>
                <a:spcPct val="0"/>
              </a:spcAft>
              <a:defRPr sz="4400">
                <a:solidFill>
                  <a:schemeClr val="bg1"/>
                </a:solidFill>
                <a:latin typeface="Times New Roman" charset="0"/>
              </a:defRPr>
            </a:lvl8pPr>
            <a:lvl9pPr marL="3886200" indent="-228600" eaLnBrk="0" fontAlgn="base" hangingPunct="0">
              <a:spcBef>
                <a:spcPct val="0"/>
              </a:spcBef>
              <a:spcAft>
                <a:spcPct val="0"/>
              </a:spcAft>
              <a:defRPr sz="4400">
                <a:solidFill>
                  <a:schemeClr val="bg1"/>
                </a:solidFill>
                <a:latin typeface="Times New Roman" charset="0"/>
              </a:defRPr>
            </a:lvl9pPr>
          </a:lstStyle>
          <a:p>
            <a:pPr algn="ctr" eaLnBrk="1" hangingPunct="1"/>
            <a:r>
              <a:rPr lang="en-US" sz="2000" b="1">
                <a:solidFill>
                  <a:srgbClr val="FFFF00"/>
                </a:solidFill>
              </a:rPr>
              <a:t>EAST CAMERON BLOCK 248 AREA – ALL DATA AND WELLS</a:t>
            </a:r>
          </a:p>
        </p:txBody>
      </p:sp>
    </p:spTree>
    <p:extLst>
      <p:ext uri="{BB962C8B-B14F-4D97-AF65-F5344CB8AC3E}">
        <p14:creationId xmlns:p14="http://schemas.microsoft.com/office/powerpoint/2010/main" val="5929987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050" descr="IMG0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53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5" name="Picture 2051" descr="IMG0026a"/>
          <p:cNvPicPr>
            <a:picLocks noChangeAspect="1" noChangeArrowheads="1"/>
          </p:cNvPicPr>
          <p:nvPr/>
        </p:nvPicPr>
        <p:blipFill>
          <a:blip r:embed="rId4">
            <a:extLst>
              <a:ext uri="{28A0092B-C50C-407E-A947-70E740481C1C}">
                <a14:useLocalDpi xmlns:a14="http://schemas.microsoft.com/office/drawing/2010/main" val="0"/>
              </a:ext>
            </a:extLst>
          </a:blip>
          <a:srcRect l="18228" r="17540"/>
          <a:stretch>
            <a:fillRect/>
          </a:stretch>
        </p:blipFill>
        <p:spPr bwMode="auto">
          <a:xfrm>
            <a:off x="5561017" y="4"/>
            <a:ext cx="3582987"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6" name="Picture 2052" descr="IMG0028a"/>
          <p:cNvPicPr>
            <a:picLocks noChangeAspect="1" noChangeArrowheads="1"/>
          </p:cNvPicPr>
          <p:nvPr/>
        </p:nvPicPr>
        <p:blipFill>
          <a:blip r:embed="rId5">
            <a:extLst>
              <a:ext uri="{28A0092B-C50C-407E-A947-70E740481C1C}">
                <a14:useLocalDpi xmlns:a14="http://schemas.microsoft.com/office/drawing/2010/main" val="0"/>
              </a:ext>
            </a:extLst>
          </a:blip>
          <a:srcRect l="9216"/>
          <a:stretch>
            <a:fillRect/>
          </a:stretch>
        </p:blipFill>
        <p:spPr bwMode="auto">
          <a:xfrm>
            <a:off x="0" y="3744953"/>
            <a:ext cx="3505200"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Picture 2053" descr="IMG0036a"/>
          <p:cNvPicPr>
            <a:picLocks noChangeAspect="1" noChangeArrowheads="1"/>
          </p:cNvPicPr>
          <p:nvPr/>
        </p:nvPicPr>
        <p:blipFill>
          <a:blip r:embed="rId6">
            <a:extLst>
              <a:ext uri="{28A0092B-C50C-407E-A947-70E740481C1C}">
                <a14:useLocalDpi xmlns:a14="http://schemas.microsoft.com/office/drawing/2010/main" val="0"/>
              </a:ext>
            </a:extLst>
          </a:blip>
          <a:srcRect l="8333" r="8333"/>
          <a:stretch>
            <a:fillRect/>
          </a:stretch>
        </p:blipFill>
        <p:spPr bwMode="auto">
          <a:xfrm>
            <a:off x="6248400" y="3813217"/>
            <a:ext cx="3048000"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7862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372" t="7476" r="4255"/>
          <a:stretch/>
        </p:blipFill>
        <p:spPr bwMode="auto">
          <a:xfrm>
            <a:off x="0" y="1070977"/>
            <a:ext cx="9144000" cy="578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447806" y="271794"/>
            <a:ext cx="6997272" cy="518552"/>
          </a:xfrm>
          <a:prstGeom prst="rect">
            <a:avLst/>
          </a:prstGeom>
          <a:noFill/>
        </p:spPr>
        <p:txBody>
          <a:bodyPr wrap="none" lIns="91149" tIns="45574" rIns="91149" bIns="45574" rtlCol="0">
            <a:spAutoFit/>
          </a:bodyPr>
          <a:lstStyle/>
          <a:p>
            <a:r>
              <a:rPr lang="en-US" sz="2800" dirty="0">
                <a:solidFill>
                  <a:srgbClr val="FFFF00"/>
                </a:solidFill>
              </a:rPr>
              <a:t>MARINE PIPELINE SURVEY in GULF of MEXICO</a:t>
            </a:r>
          </a:p>
        </p:txBody>
      </p:sp>
    </p:spTree>
    <p:extLst>
      <p:ext uri="{BB962C8B-B14F-4D97-AF65-F5344CB8AC3E}">
        <p14:creationId xmlns:p14="http://schemas.microsoft.com/office/powerpoint/2010/main" val="1066933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979" r="57396"/>
          <a:stretch/>
        </p:blipFill>
        <p:spPr bwMode="auto">
          <a:xfrm>
            <a:off x="228600" y="38102"/>
            <a:ext cx="8763000" cy="6857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0207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50440" y="817512"/>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solidFill>
            <a:srgbClr val="000000"/>
          </a:solidFill>
        </p:spPr>
        <p:txBody>
          <a:bodyPr wrap="square" lIns="0" tIns="0" rIns="0" bIns="0" rtlCol="0">
            <a:noAutofit/>
          </a:bodyPr>
          <a:lstStyle/>
          <a:p>
            <a:endParaRPr/>
          </a:p>
        </p:txBody>
      </p:sp>
      <p:sp>
        <p:nvSpPr>
          <p:cNvPr id="3" name="object 3"/>
          <p:cNvSpPr/>
          <p:nvPr/>
        </p:nvSpPr>
        <p:spPr>
          <a:xfrm>
            <a:off x="650440" y="817512"/>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ln w="5048">
            <a:solidFill>
              <a:srgbClr val="FFFFFF"/>
            </a:solidFill>
          </a:ln>
        </p:spPr>
        <p:txBody>
          <a:bodyPr wrap="square" lIns="0" tIns="0" rIns="0" bIns="0" rtlCol="0">
            <a:noAutofit/>
          </a:bodyPr>
          <a:lstStyle/>
          <a:p>
            <a:endParaRPr/>
          </a:p>
        </p:txBody>
      </p:sp>
      <p:sp>
        <p:nvSpPr>
          <p:cNvPr id="4" name="object 4"/>
          <p:cNvSpPr/>
          <p:nvPr/>
        </p:nvSpPr>
        <p:spPr>
          <a:xfrm>
            <a:off x="633185" y="1719660"/>
            <a:ext cx="3719138" cy="0"/>
          </a:xfrm>
          <a:custGeom>
            <a:avLst/>
            <a:gdLst/>
            <a:ahLst/>
            <a:cxnLst/>
            <a:rect l="l" t="t" r="r" b="b"/>
            <a:pathLst>
              <a:path w="4927858">
                <a:moveTo>
                  <a:pt x="0" y="0"/>
                </a:moveTo>
                <a:lnTo>
                  <a:pt x="4927858" y="0"/>
                </a:lnTo>
              </a:path>
            </a:pathLst>
          </a:custGeom>
          <a:ln w="5098">
            <a:solidFill>
              <a:srgbClr val="FFFFFF"/>
            </a:solidFill>
          </a:ln>
        </p:spPr>
        <p:txBody>
          <a:bodyPr wrap="square" lIns="0" tIns="0" rIns="0" bIns="0" rtlCol="0">
            <a:noAutofit/>
          </a:bodyPr>
          <a:lstStyle/>
          <a:p>
            <a:endParaRPr/>
          </a:p>
        </p:txBody>
      </p:sp>
      <p:sp>
        <p:nvSpPr>
          <p:cNvPr id="5" name="object 5"/>
          <p:cNvSpPr/>
          <p:nvPr/>
        </p:nvSpPr>
        <p:spPr>
          <a:xfrm>
            <a:off x="4306318"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 name="object 6"/>
          <p:cNvSpPr/>
          <p:nvPr/>
        </p:nvSpPr>
        <p:spPr>
          <a:xfrm>
            <a:off x="400324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 name="object 7"/>
          <p:cNvSpPr/>
          <p:nvPr/>
        </p:nvSpPr>
        <p:spPr>
          <a:xfrm>
            <a:off x="369729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 name="object 8"/>
          <p:cNvSpPr/>
          <p:nvPr/>
        </p:nvSpPr>
        <p:spPr>
          <a:xfrm>
            <a:off x="3394214"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 name="object 9"/>
          <p:cNvSpPr/>
          <p:nvPr/>
        </p:nvSpPr>
        <p:spPr>
          <a:xfrm>
            <a:off x="308769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0" name="object 10"/>
          <p:cNvSpPr/>
          <p:nvPr/>
        </p:nvSpPr>
        <p:spPr>
          <a:xfrm>
            <a:off x="2785194"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 name="object 11"/>
          <p:cNvSpPr/>
          <p:nvPr/>
        </p:nvSpPr>
        <p:spPr>
          <a:xfrm>
            <a:off x="247867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 name="object 12"/>
          <p:cNvSpPr/>
          <p:nvPr/>
        </p:nvSpPr>
        <p:spPr>
          <a:xfrm>
            <a:off x="2175595"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 name="object 13"/>
          <p:cNvSpPr/>
          <p:nvPr/>
        </p:nvSpPr>
        <p:spPr>
          <a:xfrm>
            <a:off x="1869073"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 name="object 14"/>
          <p:cNvSpPr/>
          <p:nvPr/>
        </p:nvSpPr>
        <p:spPr>
          <a:xfrm>
            <a:off x="1566576"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5" name="object 15"/>
          <p:cNvSpPr/>
          <p:nvPr/>
        </p:nvSpPr>
        <p:spPr>
          <a:xfrm>
            <a:off x="1260054"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6" name="object 16"/>
          <p:cNvSpPr/>
          <p:nvPr/>
        </p:nvSpPr>
        <p:spPr>
          <a:xfrm>
            <a:off x="956977"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7" name="object 17"/>
          <p:cNvSpPr/>
          <p:nvPr/>
        </p:nvSpPr>
        <p:spPr>
          <a:xfrm>
            <a:off x="650446" y="817516"/>
            <a:ext cx="0" cy="920540"/>
          </a:xfrm>
          <a:custGeom>
            <a:avLst/>
            <a:gdLst/>
            <a:ahLst/>
            <a:cxnLst/>
            <a:rect l="l" t="t" r="r" b="b"/>
            <a:pathLst>
              <a:path h="1258071">
                <a:moveTo>
                  <a:pt x="0" y="1258071"/>
                </a:moveTo>
                <a:lnTo>
                  <a:pt x="0" y="0"/>
                </a:lnTo>
              </a:path>
            </a:pathLst>
          </a:custGeom>
          <a:ln w="4688">
            <a:solidFill>
              <a:srgbClr val="FFFFFF"/>
            </a:solidFill>
          </a:ln>
        </p:spPr>
        <p:txBody>
          <a:bodyPr wrap="square" lIns="0" tIns="0" rIns="0" bIns="0" rtlCol="0">
            <a:noAutofit/>
          </a:bodyPr>
          <a:lstStyle/>
          <a:p>
            <a:endParaRPr/>
          </a:p>
        </p:txBody>
      </p:sp>
      <p:sp>
        <p:nvSpPr>
          <p:cNvPr id="18" name="object 18"/>
          <p:cNvSpPr/>
          <p:nvPr/>
        </p:nvSpPr>
        <p:spPr>
          <a:xfrm>
            <a:off x="633190" y="81751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9" name="object 19"/>
          <p:cNvSpPr/>
          <p:nvPr/>
        </p:nvSpPr>
        <p:spPr>
          <a:xfrm>
            <a:off x="633190" y="9061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 name="object 20"/>
          <p:cNvSpPr/>
          <p:nvPr/>
        </p:nvSpPr>
        <p:spPr>
          <a:xfrm>
            <a:off x="633190" y="99928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1" name="object 21"/>
          <p:cNvSpPr/>
          <p:nvPr/>
        </p:nvSpPr>
        <p:spPr>
          <a:xfrm>
            <a:off x="633190" y="108849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2" name="object 22"/>
          <p:cNvSpPr/>
          <p:nvPr/>
        </p:nvSpPr>
        <p:spPr>
          <a:xfrm>
            <a:off x="633190" y="11777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 name="object 23"/>
          <p:cNvSpPr/>
          <p:nvPr/>
        </p:nvSpPr>
        <p:spPr>
          <a:xfrm>
            <a:off x="633190" y="126636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 name="object 24"/>
          <p:cNvSpPr/>
          <p:nvPr/>
        </p:nvSpPr>
        <p:spPr>
          <a:xfrm>
            <a:off x="633190" y="135947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5" name="object 25"/>
          <p:cNvSpPr/>
          <p:nvPr/>
        </p:nvSpPr>
        <p:spPr>
          <a:xfrm>
            <a:off x="633190" y="14486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6" name="object 26"/>
          <p:cNvSpPr/>
          <p:nvPr/>
        </p:nvSpPr>
        <p:spPr>
          <a:xfrm>
            <a:off x="633190" y="153734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 name="object 27"/>
          <p:cNvSpPr/>
          <p:nvPr/>
        </p:nvSpPr>
        <p:spPr>
          <a:xfrm>
            <a:off x="633190" y="163046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8" name="object 28"/>
          <p:cNvSpPr/>
          <p:nvPr/>
        </p:nvSpPr>
        <p:spPr>
          <a:xfrm>
            <a:off x="654496" y="1648842"/>
            <a:ext cx="10355" cy="0"/>
          </a:xfrm>
          <a:custGeom>
            <a:avLst/>
            <a:gdLst/>
            <a:ahLst/>
            <a:cxnLst/>
            <a:rect l="l" t="t" r="r" b="b"/>
            <a:pathLst>
              <a:path w="13720">
                <a:moveTo>
                  <a:pt x="0" y="0"/>
                </a:moveTo>
                <a:lnTo>
                  <a:pt x="13720" y="0"/>
                </a:lnTo>
              </a:path>
            </a:pathLst>
          </a:custGeom>
          <a:ln w="10144">
            <a:solidFill>
              <a:srgbClr val="FF0000"/>
            </a:solidFill>
          </a:ln>
        </p:spPr>
        <p:txBody>
          <a:bodyPr wrap="square" lIns="0" tIns="0" rIns="0" bIns="0" rtlCol="0">
            <a:noAutofit/>
          </a:bodyPr>
          <a:lstStyle/>
          <a:p>
            <a:endParaRPr/>
          </a:p>
        </p:txBody>
      </p:sp>
      <p:sp>
        <p:nvSpPr>
          <p:cNvPr id="29" name="object 29"/>
          <p:cNvSpPr/>
          <p:nvPr/>
        </p:nvSpPr>
        <p:spPr>
          <a:xfrm>
            <a:off x="664812" y="862120"/>
            <a:ext cx="1510774" cy="801784"/>
          </a:xfrm>
          <a:custGeom>
            <a:avLst/>
            <a:gdLst/>
            <a:ahLst/>
            <a:cxnLst/>
            <a:rect l="l" t="t" r="r" b="b"/>
            <a:pathLst>
              <a:path w="2001775" h="1095772">
                <a:moveTo>
                  <a:pt x="0" y="1075191"/>
                </a:moveTo>
                <a:lnTo>
                  <a:pt x="23627" y="1065285"/>
                </a:lnTo>
                <a:lnTo>
                  <a:pt x="41907" y="1050042"/>
                </a:lnTo>
                <a:lnTo>
                  <a:pt x="60955" y="1065285"/>
                </a:lnTo>
                <a:lnTo>
                  <a:pt x="83815" y="1075191"/>
                </a:lnTo>
                <a:lnTo>
                  <a:pt x="102875" y="1075191"/>
                </a:lnTo>
                <a:lnTo>
                  <a:pt x="121155" y="1070622"/>
                </a:lnTo>
                <a:lnTo>
                  <a:pt x="144782" y="1070622"/>
                </a:lnTo>
                <a:lnTo>
                  <a:pt x="163063" y="1065285"/>
                </a:lnTo>
                <a:lnTo>
                  <a:pt x="182123" y="1065285"/>
                </a:lnTo>
                <a:lnTo>
                  <a:pt x="204983" y="1059948"/>
                </a:lnTo>
                <a:lnTo>
                  <a:pt x="224031" y="1059948"/>
                </a:lnTo>
                <a:lnTo>
                  <a:pt x="242311" y="1065285"/>
                </a:lnTo>
                <a:lnTo>
                  <a:pt x="265938" y="1070622"/>
                </a:lnTo>
                <a:lnTo>
                  <a:pt x="284231" y="1075191"/>
                </a:lnTo>
                <a:lnTo>
                  <a:pt x="303279" y="1075191"/>
                </a:lnTo>
                <a:lnTo>
                  <a:pt x="326894" y="1080528"/>
                </a:lnTo>
                <a:lnTo>
                  <a:pt x="345187" y="1085097"/>
                </a:lnTo>
                <a:lnTo>
                  <a:pt x="364234" y="1085097"/>
                </a:lnTo>
                <a:lnTo>
                  <a:pt x="387094" y="1090434"/>
                </a:lnTo>
                <a:lnTo>
                  <a:pt x="406142" y="1095772"/>
                </a:lnTo>
                <a:lnTo>
                  <a:pt x="424435" y="1095772"/>
                </a:lnTo>
                <a:lnTo>
                  <a:pt x="443483" y="1095772"/>
                </a:lnTo>
                <a:lnTo>
                  <a:pt x="466342" y="1095772"/>
                </a:lnTo>
                <a:lnTo>
                  <a:pt x="485390" y="1095772"/>
                </a:lnTo>
                <a:lnTo>
                  <a:pt x="503683" y="1085097"/>
                </a:lnTo>
                <a:lnTo>
                  <a:pt x="527298" y="1075191"/>
                </a:lnTo>
                <a:lnTo>
                  <a:pt x="545591" y="1075191"/>
                </a:lnTo>
                <a:lnTo>
                  <a:pt x="564639" y="1075191"/>
                </a:lnTo>
                <a:lnTo>
                  <a:pt x="588266" y="1080528"/>
                </a:lnTo>
                <a:lnTo>
                  <a:pt x="606546" y="1080528"/>
                </a:lnTo>
                <a:lnTo>
                  <a:pt x="625606" y="1085097"/>
                </a:lnTo>
                <a:lnTo>
                  <a:pt x="648466" y="1085097"/>
                </a:lnTo>
                <a:lnTo>
                  <a:pt x="667514" y="1085097"/>
                </a:lnTo>
                <a:lnTo>
                  <a:pt x="685794" y="1085097"/>
                </a:lnTo>
                <a:lnTo>
                  <a:pt x="709422" y="1080528"/>
                </a:lnTo>
                <a:lnTo>
                  <a:pt x="727714" y="1080528"/>
                </a:lnTo>
                <a:lnTo>
                  <a:pt x="746762" y="1075191"/>
                </a:lnTo>
                <a:lnTo>
                  <a:pt x="769622" y="1075191"/>
                </a:lnTo>
                <a:lnTo>
                  <a:pt x="788670" y="1075191"/>
                </a:lnTo>
                <a:lnTo>
                  <a:pt x="806963" y="1070622"/>
                </a:lnTo>
                <a:lnTo>
                  <a:pt x="830577" y="1065285"/>
                </a:lnTo>
                <a:lnTo>
                  <a:pt x="848870" y="1055379"/>
                </a:lnTo>
                <a:lnTo>
                  <a:pt x="867918" y="1055379"/>
                </a:lnTo>
                <a:lnTo>
                  <a:pt x="891545" y="1055379"/>
                </a:lnTo>
                <a:lnTo>
                  <a:pt x="909826" y="1055379"/>
                </a:lnTo>
                <a:lnTo>
                  <a:pt x="928873" y="1055379"/>
                </a:lnTo>
                <a:lnTo>
                  <a:pt x="951733" y="1050042"/>
                </a:lnTo>
                <a:lnTo>
                  <a:pt x="970793" y="1044704"/>
                </a:lnTo>
                <a:lnTo>
                  <a:pt x="989074" y="1044704"/>
                </a:lnTo>
                <a:lnTo>
                  <a:pt x="1012701" y="1050042"/>
                </a:lnTo>
                <a:lnTo>
                  <a:pt x="1030982" y="1050042"/>
                </a:lnTo>
                <a:lnTo>
                  <a:pt x="1050042" y="1050042"/>
                </a:lnTo>
                <a:lnTo>
                  <a:pt x="1072901" y="1050042"/>
                </a:lnTo>
                <a:lnTo>
                  <a:pt x="1091949" y="1050042"/>
                </a:lnTo>
                <a:lnTo>
                  <a:pt x="1110230" y="1050042"/>
                </a:lnTo>
                <a:lnTo>
                  <a:pt x="1133857" y="1055379"/>
                </a:lnTo>
                <a:lnTo>
                  <a:pt x="1152905" y="1055379"/>
                </a:lnTo>
                <a:lnTo>
                  <a:pt x="1171197" y="1050042"/>
                </a:lnTo>
                <a:lnTo>
                  <a:pt x="1194812" y="1044704"/>
                </a:lnTo>
                <a:lnTo>
                  <a:pt x="1213105" y="1044704"/>
                </a:lnTo>
                <a:lnTo>
                  <a:pt x="1232153" y="1050042"/>
                </a:lnTo>
                <a:lnTo>
                  <a:pt x="1250446" y="1059948"/>
                </a:lnTo>
                <a:lnTo>
                  <a:pt x="1274061" y="1059948"/>
                </a:lnTo>
                <a:lnTo>
                  <a:pt x="1292353" y="1065285"/>
                </a:lnTo>
                <a:lnTo>
                  <a:pt x="1311401" y="1065285"/>
                </a:lnTo>
                <a:lnTo>
                  <a:pt x="1334261" y="1059948"/>
                </a:lnTo>
                <a:lnTo>
                  <a:pt x="1353309" y="1055379"/>
                </a:lnTo>
                <a:lnTo>
                  <a:pt x="1371602" y="1055379"/>
                </a:lnTo>
                <a:lnTo>
                  <a:pt x="1395229" y="1059948"/>
                </a:lnTo>
                <a:lnTo>
                  <a:pt x="1413509" y="1059948"/>
                </a:lnTo>
                <a:lnTo>
                  <a:pt x="1456184" y="1044704"/>
                </a:lnTo>
                <a:lnTo>
                  <a:pt x="1493525" y="1009662"/>
                </a:lnTo>
                <a:lnTo>
                  <a:pt x="1516385" y="963932"/>
                </a:lnTo>
                <a:lnTo>
                  <a:pt x="1535432" y="877067"/>
                </a:lnTo>
                <a:lnTo>
                  <a:pt x="1553725" y="826782"/>
                </a:lnTo>
                <a:lnTo>
                  <a:pt x="1577340" y="806201"/>
                </a:lnTo>
                <a:lnTo>
                  <a:pt x="1595633" y="720092"/>
                </a:lnTo>
                <a:lnTo>
                  <a:pt x="1614681" y="608846"/>
                </a:lnTo>
                <a:lnTo>
                  <a:pt x="1637540" y="699524"/>
                </a:lnTo>
                <a:lnTo>
                  <a:pt x="1656588" y="821445"/>
                </a:lnTo>
                <a:lnTo>
                  <a:pt x="1674881" y="953271"/>
                </a:lnTo>
                <a:lnTo>
                  <a:pt x="1698496" y="979175"/>
                </a:lnTo>
                <a:lnTo>
                  <a:pt x="1717544" y="989081"/>
                </a:lnTo>
                <a:lnTo>
                  <a:pt x="1735836" y="994419"/>
                </a:lnTo>
                <a:lnTo>
                  <a:pt x="1759464" y="998988"/>
                </a:lnTo>
                <a:lnTo>
                  <a:pt x="1777744" y="998988"/>
                </a:lnTo>
                <a:lnTo>
                  <a:pt x="1796792" y="1004325"/>
                </a:lnTo>
                <a:lnTo>
                  <a:pt x="1819652" y="1004325"/>
                </a:lnTo>
                <a:lnTo>
                  <a:pt x="1838712" y="1009662"/>
                </a:lnTo>
                <a:lnTo>
                  <a:pt x="1856992" y="1014231"/>
                </a:lnTo>
                <a:lnTo>
                  <a:pt x="1880619" y="1019568"/>
                </a:lnTo>
                <a:lnTo>
                  <a:pt x="1898900" y="1019568"/>
                </a:lnTo>
                <a:lnTo>
                  <a:pt x="1917960" y="994419"/>
                </a:lnTo>
                <a:lnTo>
                  <a:pt x="1941575" y="918215"/>
                </a:lnTo>
                <a:lnTo>
                  <a:pt x="1959868" y="801632"/>
                </a:lnTo>
                <a:lnTo>
                  <a:pt x="1978148" y="588265"/>
                </a:lnTo>
                <a:lnTo>
                  <a:pt x="2001775" y="0"/>
                </a:lnTo>
              </a:path>
            </a:pathLst>
          </a:custGeom>
          <a:ln w="9956">
            <a:solidFill>
              <a:srgbClr val="FF0000"/>
            </a:solidFill>
          </a:ln>
        </p:spPr>
        <p:txBody>
          <a:bodyPr wrap="square" lIns="0" tIns="0" rIns="0" bIns="0" rtlCol="0">
            <a:noAutofit/>
          </a:bodyPr>
          <a:lstStyle/>
          <a:p>
            <a:endParaRPr/>
          </a:p>
        </p:txBody>
      </p:sp>
      <p:sp>
        <p:nvSpPr>
          <p:cNvPr id="30" name="object 30"/>
          <p:cNvSpPr/>
          <p:nvPr/>
        </p:nvSpPr>
        <p:spPr>
          <a:xfrm>
            <a:off x="2175592" y="817590"/>
            <a:ext cx="906" cy="44528"/>
          </a:xfrm>
          <a:custGeom>
            <a:avLst/>
            <a:gdLst/>
            <a:ahLst/>
            <a:cxnLst/>
            <a:rect l="l" t="t" r="r" b="b"/>
            <a:pathLst>
              <a:path w="1201" h="60855">
                <a:moveTo>
                  <a:pt x="0" y="60855"/>
                </a:moveTo>
                <a:lnTo>
                  <a:pt x="1201" y="0"/>
                </a:lnTo>
              </a:path>
            </a:pathLst>
          </a:custGeom>
          <a:ln w="9329">
            <a:solidFill>
              <a:srgbClr val="FF0000"/>
            </a:solidFill>
          </a:ln>
        </p:spPr>
        <p:txBody>
          <a:bodyPr wrap="square" lIns="0" tIns="0" rIns="0" bIns="0" rtlCol="0">
            <a:noAutofit/>
          </a:bodyPr>
          <a:lstStyle/>
          <a:p>
            <a:endParaRPr/>
          </a:p>
        </p:txBody>
      </p:sp>
      <p:sp>
        <p:nvSpPr>
          <p:cNvPr id="31" name="object 31"/>
          <p:cNvSpPr/>
          <p:nvPr/>
        </p:nvSpPr>
        <p:spPr>
          <a:xfrm>
            <a:off x="2328684" y="817632"/>
            <a:ext cx="12533" cy="482215"/>
          </a:xfrm>
          <a:custGeom>
            <a:avLst/>
            <a:gdLst/>
            <a:ahLst/>
            <a:cxnLst/>
            <a:rect l="l" t="t" r="r" b="b"/>
            <a:pathLst>
              <a:path w="16606" h="659027">
                <a:moveTo>
                  <a:pt x="0" y="0"/>
                </a:moveTo>
                <a:lnTo>
                  <a:pt x="16606" y="659027"/>
                </a:lnTo>
              </a:path>
            </a:pathLst>
          </a:custGeom>
          <a:ln w="9329">
            <a:solidFill>
              <a:srgbClr val="FF0000"/>
            </a:solidFill>
          </a:ln>
        </p:spPr>
        <p:txBody>
          <a:bodyPr wrap="square" lIns="0" tIns="0" rIns="0" bIns="0" rtlCol="0">
            <a:noAutofit/>
          </a:bodyPr>
          <a:lstStyle/>
          <a:p>
            <a:endParaRPr/>
          </a:p>
        </p:txBody>
      </p:sp>
      <p:sp>
        <p:nvSpPr>
          <p:cNvPr id="32" name="object 32"/>
          <p:cNvSpPr/>
          <p:nvPr/>
        </p:nvSpPr>
        <p:spPr>
          <a:xfrm>
            <a:off x="2341255" y="1299807"/>
            <a:ext cx="1996727" cy="356287"/>
          </a:xfrm>
          <a:custGeom>
            <a:avLst/>
            <a:gdLst/>
            <a:ahLst/>
            <a:cxnLst/>
            <a:rect l="l" t="t" r="r" b="b"/>
            <a:pathLst>
              <a:path w="2645663" h="486925">
                <a:moveTo>
                  <a:pt x="0" y="0"/>
                </a:moveTo>
                <a:lnTo>
                  <a:pt x="18292" y="324612"/>
                </a:lnTo>
                <a:lnTo>
                  <a:pt x="41907" y="421396"/>
                </a:lnTo>
                <a:lnTo>
                  <a:pt x="60955" y="451870"/>
                </a:lnTo>
                <a:lnTo>
                  <a:pt x="79248" y="457207"/>
                </a:lnTo>
                <a:lnTo>
                  <a:pt x="102875" y="457207"/>
                </a:lnTo>
                <a:lnTo>
                  <a:pt x="121155" y="457207"/>
                </a:lnTo>
                <a:lnTo>
                  <a:pt x="140203" y="457207"/>
                </a:lnTo>
                <a:lnTo>
                  <a:pt x="163063" y="457207"/>
                </a:lnTo>
                <a:lnTo>
                  <a:pt x="182123" y="461776"/>
                </a:lnTo>
                <a:lnTo>
                  <a:pt x="200404" y="467113"/>
                </a:lnTo>
                <a:lnTo>
                  <a:pt x="224031" y="472450"/>
                </a:lnTo>
                <a:lnTo>
                  <a:pt x="242311" y="477019"/>
                </a:lnTo>
                <a:lnTo>
                  <a:pt x="261371" y="477019"/>
                </a:lnTo>
                <a:lnTo>
                  <a:pt x="284986" y="482356"/>
                </a:lnTo>
                <a:lnTo>
                  <a:pt x="303279" y="482356"/>
                </a:lnTo>
                <a:lnTo>
                  <a:pt x="406142" y="482356"/>
                </a:lnTo>
                <a:lnTo>
                  <a:pt x="424435" y="486925"/>
                </a:lnTo>
                <a:lnTo>
                  <a:pt x="443483" y="486925"/>
                </a:lnTo>
                <a:lnTo>
                  <a:pt x="466342" y="486925"/>
                </a:lnTo>
                <a:lnTo>
                  <a:pt x="485390" y="486925"/>
                </a:lnTo>
                <a:lnTo>
                  <a:pt x="503683" y="486925"/>
                </a:lnTo>
                <a:lnTo>
                  <a:pt x="527298" y="482356"/>
                </a:lnTo>
                <a:lnTo>
                  <a:pt x="545591" y="482356"/>
                </a:lnTo>
                <a:lnTo>
                  <a:pt x="564639" y="482356"/>
                </a:lnTo>
                <a:lnTo>
                  <a:pt x="588266" y="482356"/>
                </a:lnTo>
                <a:lnTo>
                  <a:pt x="606546" y="472450"/>
                </a:lnTo>
                <a:lnTo>
                  <a:pt x="625606" y="451870"/>
                </a:lnTo>
                <a:lnTo>
                  <a:pt x="643887" y="426720"/>
                </a:lnTo>
                <a:lnTo>
                  <a:pt x="667514" y="411490"/>
                </a:lnTo>
                <a:lnTo>
                  <a:pt x="685794" y="396247"/>
                </a:lnTo>
                <a:lnTo>
                  <a:pt x="704854" y="390910"/>
                </a:lnTo>
                <a:lnTo>
                  <a:pt x="727714" y="385572"/>
                </a:lnTo>
                <a:lnTo>
                  <a:pt x="746762" y="385572"/>
                </a:lnTo>
                <a:lnTo>
                  <a:pt x="765043" y="375666"/>
                </a:lnTo>
                <a:lnTo>
                  <a:pt x="788670" y="350530"/>
                </a:lnTo>
                <a:lnTo>
                  <a:pt x="806963" y="320043"/>
                </a:lnTo>
                <a:lnTo>
                  <a:pt x="826010" y="304800"/>
                </a:lnTo>
                <a:lnTo>
                  <a:pt x="867918" y="309369"/>
                </a:lnTo>
                <a:lnTo>
                  <a:pt x="909826" y="385572"/>
                </a:lnTo>
                <a:lnTo>
                  <a:pt x="928873" y="426720"/>
                </a:lnTo>
                <a:lnTo>
                  <a:pt x="947166" y="441964"/>
                </a:lnTo>
                <a:lnTo>
                  <a:pt x="970793" y="457207"/>
                </a:lnTo>
                <a:lnTo>
                  <a:pt x="989074" y="467113"/>
                </a:lnTo>
                <a:lnTo>
                  <a:pt x="1008122" y="467113"/>
                </a:lnTo>
                <a:lnTo>
                  <a:pt x="1030982" y="461776"/>
                </a:lnTo>
                <a:lnTo>
                  <a:pt x="1050042" y="451870"/>
                </a:lnTo>
                <a:lnTo>
                  <a:pt x="1068322" y="431302"/>
                </a:lnTo>
                <a:lnTo>
                  <a:pt x="1091949" y="406153"/>
                </a:lnTo>
                <a:lnTo>
                  <a:pt x="1110230" y="381003"/>
                </a:lnTo>
                <a:lnTo>
                  <a:pt x="1129290" y="360436"/>
                </a:lnTo>
                <a:lnTo>
                  <a:pt x="1152905" y="370342"/>
                </a:lnTo>
                <a:lnTo>
                  <a:pt x="1171197" y="385572"/>
                </a:lnTo>
                <a:lnTo>
                  <a:pt x="1190245" y="400816"/>
                </a:lnTo>
                <a:lnTo>
                  <a:pt x="1213105" y="411490"/>
                </a:lnTo>
                <a:lnTo>
                  <a:pt x="1232153" y="426720"/>
                </a:lnTo>
                <a:lnTo>
                  <a:pt x="1250446" y="441964"/>
                </a:lnTo>
                <a:lnTo>
                  <a:pt x="1274061" y="451870"/>
                </a:lnTo>
                <a:lnTo>
                  <a:pt x="1292353" y="451870"/>
                </a:lnTo>
                <a:lnTo>
                  <a:pt x="1311401" y="441964"/>
                </a:lnTo>
                <a:lnTo>
                  <a:pt x="1334261" y="426720"/>
                </a:lnTo>
                <a:lnTo>
                  <a:pt x="1353309" y="406153"/>
                </a:lnTo>
                <a:lnTo>
                  <a:pt x="1371602" y="390910"/>
                </a:lnTo>
                <a:lnTo>
                  <a:pt x="1395229" y="365760"/>
                </a:lnTo>
                <a:lnTo>
                  <a:pt x="1414276" y="335287"/>
                </a:lnTo>
                <a:lnTo>
                  <a:pt x="1432557" y="355099"/>
                </a:lnTo>
                <a:lnTo>
                  <a:pt x="1450850" y="396247"/>
                </a:lnTo>
                <a:lnTo>
                  <a:pt x="1474477" y="426720"/>
                </a:lnTo>
                <a:lnTo>
                  <a:pt x="1493525" y="457207"/>
                </a:lnTo>
                <a:lnTo>
                  <a:pt x="1511805" y="451870"/>
                </a:lnTo>
                <a:lnTo>
                  <a:pt x="1535432" y="441964"/>
                </a:lnTo>
                <a:lnTo>
                  <a:pt x="1553725" y="385572"/>
                </a:lnTo>
                <a:lnTo>
                  <a:pt x="1572773" y="289570"/>
                </a:lnTo>
                <a:lnTo>
                  <a:pt x="1595633" y="198123"/>
                </a:lnTo>
                <a:lnTo>
                  <a:pt x="1614681" y="147069"/>
                </a:lnTo>
                <a:lnTo>
                  <a:pt x="1632961" y="127257"/>
                </a:lnTo>
                <a:lnTo>
                  <a:pt x="1656588" y="121920"/>
                </a:lnTo>
                <a:lnTo>
                  <a:pt x="1674881" y="121920"/>
                </a:lnTo>
                <a:lnTo>
                  <a:pt x="1693929" y="121920"/>
                </a:lnTo>
                <a:lnTo>
                  <a:pt x="1717544" y="121920"/>
                </a:lnTo>
                <a:lnTo>
                  <a:pt x="1735836" y="116583"/>
                </a:lnTo>
                <a:lnTo>
                  <a:pt x="1754884" y="121920"/>
                </a:lnTo>
                <a:lnTo>
                  <a:pt x="1777744" y="131826"/>
                </a:lnTo>
                <a:lnTo>
                  <a:pt x="1796792" y="167636"/>
                </a:lnTo>
                <a:lnTo>
                  <a:pt x="1815085" y="192786"/>
                </a:lnTo>
                <a:lnTo>
                  <a:pt x="1838712" y="203460"/>
                </a:lnTo>
                <a:lnTo>
                  <a:pt x="1856992" y="208029"/>
                </a:lnTo>
                <a:lnTo>
                  <a:pt x="1876040" y="213366"/>
                </a:lnTo>
                <a:lnTo>
                  <a:pt x="1898900" y="213366"/>
                </a:lnTo>
                <a:lnTo>
                  <a:pt x="1917960" y="213366"/>
                </a:lnTo>
                <a:lnTo>
                  <a:pt x="1936241" y="208029"/>
                </a:lnTo>
                <a:lnTo>
                  <a:pt x="1959868" y="213366"/>
                </a:lnTo>
                <a:lnTo>
                  <a:pt x="1978916" y="213366"/>
                </a:lnTo>
                <a:lnTo>
                  <a:pt x="1997208" y="208029"/>
                </a:lnTo>
                <a:lnTo>
                  <a:pt x="2020823" y="192786"/>
                </a:lnTo>
                <a:lnTo>
                  <a:pt x="2039116" y="177543"/>
                </a:lnTo>
                <a:lnTo>
                  <a:pt x="2058164" y="172974"/>
                </a:lnTo>
                <a:lnTo>
                  <a:pt x="2081024" y="167636"/>
                </a:lnTo>
                <a:lnTo>
                  <a:pt x="2100071" y="167636"/>
                </a:lnTo>
                <a:lnTo>
                  <a:pt x="2118364" y="162313"/>
                </a:lnTo>
                <a:lnTo>
                  <a:pt x="2141979" y="157730"/>
                </a:lnTo>
                <a:lnTo>
                  <a:pt x="2160272" y="157730"/>
                </a:lnTo>
                <a:lnTo>
                  <a:pt x="2179320" y="147069"/>
                </a:lnTo>
                <a:lnTo>
                  <a:pt x="2202179" y="142500"/>
                </a:lnTo>
                <a:lnTo>
                  <a:pt x="2221227" y="121920"/>
                </a:lnTo>
                <a:lnTo>
                  <a:pt x="2239520" y="112014"/>
                </a:lnTo>
                <a:lnTo>
                  <a:pt x="2258568" y="381003"/>
                </a:lnTo>
                <a:lnTo>
                  <a:pt x="2282195" y="400816"/>
                </a:lnTo>
                <a:lnTo>
                  <a:pt x="2300476" y="411490"/>
                </a:lnTo>
                <a:lnTo>
                  <a:pt x="2319536" y="406153"/>
                </a:lnTo>
                <a:lnTo>
                  <a:pt x="2342395" y="400816"/>
                </a:lnTo>
                <a:lnTo>
                  <a:pt x="2361443" y="406153"/>
                </a:lnTo>
                <a:lnTo>
                  <a:pt x="2379724" y="426720"/>
                </a:lnTo>
                <a:lnTo>
                  <a:pt x="2403351" y="441964"/>
                </a:lnTo>
                <a:lnTo>
                  <a:pt x="2421644" y="446533"/>
                </a:lnTo>
                <a:lnTo>
                  <a:pt x="2440691" y="436626"/>
                </a:lnTo>
                <a:lnTo>
                  <a:pt x="2463551" y="431302"/>
                </a:lnTo>
                <a:lnTo>
                  <a:pt x="2482599" y="431302"/>
                </a:lnTo>
                <a:lnTo>
                  <a:pt x="2500892" y="441964"/>
                </a:lnTo>
                <a:lnTo>
                  <a:pt x="2524507" y="441964"/>
                </a:lnTo>
                <a:lnTo>
                  <a:pt x="2543555" y="446533"/>
                </a:lnTo>
                <a:lnTo>
                  <a:pt x="2561847" y="451870"/>
                </a:lnTo>
                <a:lnTo>
                  <a:pt x="2585474" y="451870"/>
                </a:lnTo>
                <a:lnTo>
                  <a:pt x="2603755" y="451870"/>
                </a:lnTo>
                <a:lnTo>
                  <a:pt x="2622803" y="446533"/>
                </a:lnTo>
                <a:lnTo>
                  <a:pt x="2645663" y="446533"/>
                </a:lnTo>
              </a:path>
            </a:pathLst>
          </a:custGeom>
          <a:ln w="10117">
            <a:solidFill>
              <a:srgbClr val="FF0000"/>
            </a:solidFill>
          </a:ln>
        </p:spPr>
        <p:txBody>
          <a:bodyPr wrap="square" lIns="0" tIns="0" rIns="0" bIns="0" rtlCol="0">
            <a:noAutofit/>
          </a:bodyPr>
          <a:lstStyle/>
          <a:p>
            <a:endParaRPr/>
          </a:p>
        </p:txBody>
      </p:sp>
      <p:sp>
        <p:nvSpPr>
          <p:cNvPr id="33" name="object 33"/>
          <p:cNvSpPr/>
          <p:nvPr/>
        </p:nvSpPr>
        <p:spPr>
          <a:xfrm>
            <a:off x="4338017" y="1626544"/>
            <a:ext cx="14375" cy="0"/>
          </a:xfrm>
          <a:custGeom>
            <a:avLst/>
            <a:gdLst/>
            <a:ahLst/>
            <a:cxnLst/>
            <a:rect l="l" t="t" r="r" b="b"/>
            <a:pathLst>
              <a:path w="19047">
                <a:moveTo>
                  <a:pt x="0" y="0"/>
                </a:moveTo>
                <a:lnTo>
                  <a:pt x="19047" y="0"/>
                </a:lnTo>
              </a:path>
            </a:pathLst>
          </a:custGeom>
          <a:ln w="10144">
            <a:solidFill>
              <a:srgbClr val="FF0000"/>
            </a:solidFill>
          </a:ln>
        </p:spPr>
        <p:txBody>
          <a:bodyPr wrap="square" lIns="0" tIns="0" rIns="0" bIns="0" rtlCol="0">
            <a:noAutofit/>
          </a:bodyPr>
          <a:lstStyle/>
          <a:p>
            <a:endParaRPr/>
          </a:p>
        </p:txBody>
      </p:sp>
      <p:sp>
        <p:nvSpPr>
          <p:cNvPr id="34" name="object 34"/>
          <p:cNvSpPr/>
          <p:nvPr/>
        </p:nvSpPr>
        <p:spPr>
          <a:xfrm>
            <a:off x="344481" y="1845215"/>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35" name="object 35"/>
          <p:cNvSpPr/>
          <p:nvPr/>
        </p:nvSpPr>
        <p:spPr>
          <a:xfrm>
            <a:off x="618808" y="1989519"/>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endParaRPr/>
          </a:p>
        </p:txBody>
      </p:sp>
      <p:sp>
        <p:nvSpPr>
          <p:cNvPr id="36" name="object 36"/>
          <p:cNvSpPr/>
          <p:nvPr/>
        </p:nvSpPr>
        <p:spPr>
          <a:xfrm>
            <a:off x="618808" y="1989519"/>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ln w="5048">
            <a:solidFill>
              <a:srgbClr val="FFFFFF"/>
            </a:solidFill>
          </a:ln>
        </p:spPr>
        <p:txBody>
          <a:bodyPr wrap="square" lIns="0" tIns="0" rIns="0" bIns="0" rtlCol="0">
            <a:noAutofit/>
          </a:bodyPr>
          <a:lstStyle/>
          <a:p>
            <a:endParaRPr/>
          </a:p>
        </p:txBody>
      </p:sp>
      <p:sp>
        <p:nvSpPr>
          <p:cNvPr id="37" name="object 37"/>
          <p:cNvSpPr/>
          <p:nvPr/>
        </p:nvSpPr>
        <p:spPr>
          <a:xfrm>
            <a:off x="601549" y="2891657"/>
            <a:ext cx="3750767" cy="0"/>
          </a:xfrm>
          <a:custGeom>
            <a:avLst/>
            <a:gdLst/>
            <a:ahLst/>
            <a:cxnLst/>
            <a:rect l="l" t="t" r="r" b="b"/>
            <a:pathLst>
              <a:path w="4969766">
                <a:moveTo>
                  <a:pt x="0" y="0"/>
                </a:moveTo>
                <a:lnTo>
                  <a:pt x="4969766" y="0"/>
                </a:lnTo>
              </a:path>
            </a:pathLst>
          </a:custGeom>
          <a:ln w="5098">
            <a:solidFill>
              <a:srgbClr val="FFFFFF"/>
            </a:solidFill>
          </a:ln>
        </p:spPr>
        <p:txBody>
          <a:bodyPr wrap="square" lIns="0" tIns="0" rIns="0" bIns="0" rtlCol="0">
            <a:noAutofit/>
          </a:bodyPr>
          <a:lstStyle/>
          <a:p>
            <a:endParaRPr/>
          </a:p>
        </p:txBody>
      </p:sp>
      <p:sp>
        <p:nvSpPr>
          <p:cNvPr id="38" name="object 38"/>
          <p:cNvSpPr/>
          <p:nvPr/>
        </p:nvSpPr>
        <p:spPr>
          <a:xfrm>
            <a:off x="4306309"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9" name="object 39"/>
          <p:cNvSpPr/>
          <p:nvPr/>
        </p:nvSpPr>
        <p:spPr>
          <a:xfrm>
            <a:off x="3999786"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0" name="object 40"/>
          <p:cNvSpPr/>
          <p:nvPr/>
        </p:nvSpPr>
        <p:spPr>
          <a:xfrm>
            <a:off x="368980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 name="object 41"/>
          <p:cNvSpPr/>
          <p:nvPr/>
        </p:nvSpPr>
        <p:spPr>
          <a:xfrm>
            <a:off x="338385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2" name="object 42"/>
          <p:cNvSpPr/>
          <p:nvPr/>
        </p:nvSpPr>
        <p:spPr>
          <a:xfrm>
            <a:off x="307733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3" name="object 43"/>
          <p:cNvSpPr/>
          <p:nvPr/>
        </p:nvSpPr>
        <p:spPr>
          <a:xfrm>
            <a:off x="2770809"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4" name="object 44"/>
          <p:cNvSpPr/>
          <p:nvPr/>
        </p:nvSpPr>
        <p:spPr>
          <a:xfrm>
            <a:off x="246083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5" name="object 45"/>
          <p:cNvSpPr/>
          <p:nvPr/>
        </p:nvSpPr>
        <p:spPr>
          <a:xfrm>
            <a:off x="215430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6" name="object 46"/>
          <p:cNvSpPr/>
          <p:nvPr/>
        </p:nvSpPr>
        <p:spPr>
          <a:xfrm>
            <a:off x="184835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7" name="object 47"/>
          <p:cNvSpPr/>
          <p:nvPr/>
        </p:nvSpPr>
        <p:spPr>
          <a:xfrm>
            <a:off x="154183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8" name="object 48"/>
          <p:cNvSpPr/>
          <p:nvPr/>
        </p:nvSpPr>
        <p:spPr>
          <a:xfrm>
            <a:off x="123185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9" name="object 49"/>
          <p:cNvSpPr/>
          <p:nvPr/>
        </p:nvSpPr>
        <p:spPr>
          <a:xfrm>
            <a:off x="92533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0" name="object 50"/>
          <p:cNvSpPr/>
          <p:nvPr/>
        </p:nvSpPr>
        <p:spPr>
          <a:xfrm>
            <a:off x="618804" y="1989519"/>
            <a:ext cx="0" cy="921112"/>
          </a:xfrm>
          <a:custGeom>
            <a:avLst/>
            <a:gdLst/>
            <a:ahLst/>
            <a:cxnLst/>
            <a:rect l="l" t="t" r="r" b="b"/>
            <a:pathLst>
              <a:path h="1258853">
                <a:moveTo>
                  <a:pt x="0" y="1258853"/>
                </a:moveTo>
                <a:lnTo>
                  <a:pt x="0" y="0"/>
                </a:lnTo>
              </a:path>
            </a:pathLst>
          </a:custGeom>
          <a:ln w="4676">
            <a:solidFill>
              <a:srgbClr val="FFFFFF"/>
            </a:solidFill>
          </a:ln>
        </p:spPr>
        <p:txBody>
          <a:bodyPr wrap="square" lIns="0" tIns="0" rIns="0" bIns="0" rtlCol="0">
            <a:noAutofit/>
          </a:bodyPr>
          <a:lstStyle/>
          <a:p>
            <a:endParaRPr/>
          </a:p>
        </p:txBody>
      </p:sp>
      <p:sp>
        <p:nvSpPr>
          <p:cNvPr id="51" name="object 51"/>
          <p:cNvSpPr/>
          <p:nvPr/>
        </p:nvSpPr>
        <p:spPr>
          <a:xfrm>
            <a:off x="601550"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52" name="object 52"/>
          <p:cNvSpPr/>
          <p:nvPr/>
        </p:nvSpPr>
        <p:spPr>
          <a:xfrm>
            <a:off x="601550"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53" name="object 53"/>
          <p:cNvSpPr/>
          <p:nvPr/>
        </p:nvSpPr>
        <p:spPr>
          <a:xfrm>
            <a:off x="601550"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54" name="object 54"/>
          <p:cNvSpPr/>
          <p:nvPr/>
        </p:nvSpPr>
        <p:spPr>
          <a:xfrm>
            <a:off x="601550"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55" name="object 55"/>
          <p:cNvSpPr/>
          <p:nvPr/>
        </p:nvSpPr>
        <p:spPr>
          <a:xfrm>
            <a:off x="601550"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56" name="object 56"/>
          <p:cNvSpPr/>
          <p:nvPr/>
        </p:nvSpPr>
        <p:spPr>
          <a:xfrm>
            <a:off x="601550"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57" name="object 57"/>
          <p:cNvSpPr/>
          <p:nvPr/>
        </p:nvSpPr>
        <p:spPr>
          <a:xfrm>
            <a:off x="601550"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58" name="object 58"/>
          <p:cNvSpPr/>
          <p:nvPr/>
        </p:nvSpPr>
        <p:spPr>
          <a:xfrm>
            <a:off x="601550"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59" name="object 59"/>
          <p:cNvSpPr/>
          <p:nvPr/>
        </p:nvSpPr>
        <p:spPr>
          <a:xfrm>
            <a:off x="601550"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60" name="object 60"/>
          <p:cNvSpPr/>
          <p:nvPr/>
        </p:nvSpPr>
        <p:spPr>
          <a:xfrm>
            <a:off x="601550"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61" name="object 61"/>
          <p:cNvSpPr/>
          <p:nvPr/>
        </p:nvSpPr>
        <p:spPr>
          <a:xfrm>
            <a:off x="622830" y="2888314"/>
            <a:ext cx="10347" cy="0"/>
          </a:xfrm>
          <a:custGeom>
            <a:avLst/>
            <a:gdLst/>
            <a:ahLst/>
            <a:cxnLst/>
            <a:rect l="l" t="t" r="r" b="b"/>
            <a:pathLst>
              <a:path w="13710">
                <a:moveTo>
                  <a:pt x="0" y="0"/>
                </a:moveTo>
                <a:lnTo>
                  <a:pt x="13710" y="0"/>
                </a:lnTo>
              </a:path>
            </a:pathLst>
          </a:custGeom>
          <a:ln w="10144">
            <a:solidFill>
              <a:srgbClr val="00FF00"/>
            </a:solidFill>
          </a:ln>
        </p:spPr>
        <p:txBody>
          <a:bodyPr wrap="square" lIns="0" tIns="0" rIns="0" bIns="0" rtlCol="0">
            <a:noAutofit/>
          </a:bodyPr>
          <a:lstStyle/>
          <a:p>
            <a:endParaRPr/>
          </a:p>
        </p:txBody>
      </p:sp>
      <p:sp>
        <p:nvSpPr>
          <p:cNvPr id="62" name="object 62"/>
          <p:cNvSpPr/>
          <p:nvPr/>
        </p:nvSpPr>
        <p:spPr>
          <a:xfrm>
            <a:off x="633189" y="2888393"/>
            <a:ext cx="17252" cy="3343"/>
          </a:xfrm>
          <a:custGeom>
            <a:avLst/>
            <a:gdLst/>
            <a:ahLst/>
            <a:cxnLst/>
            <a:rect l="l" t="t" r="r" b="b"/>
            <a:pathLst>
              <a:path w="22859" h="4569">
                <a:moveTo>
                  <a:pt x="0" y="0"/>
                </a:moveTo>
                <a:lnTo>
                  <a:pt x="22859" y="4569"/>
                </a:lnTo>
              </a:path>
            </a:pathLst>
          </a:custGeom>
          <a:ln w="10113">
            <a:solidFill>
              <a:srgbClr val="00FF00"/>
            </a:solidFill>
          </a:ln>
        </p:spPr>
        <p:txBody>
          <a:bodyPr wrap="square" lIns="0" tIns="0" rIns="0" bIns="0" rtlCol="0">
            <a:noAutofit/>
          </a:bodyPr>
          <a:lstStyle/>
          <a:p>
            <a:endParaRPr/>
          </a:p>
        </p:txBody>
      </p:sp>
      <p:sp>
        <p:nvSpPr>
          <p:cNvPr id="63" name="object 63"/>
          <p:cNvSpPr/>
          <p:nvPr/>
        </p:nvSpPr>
        <p:spPr>
          <a:xfrm>
            <a:off x="650452" y="2888403"/>
            <a:ext cx="14375" cy="3343"/>
          </a:xfrm>
          <a:custGeom>
            <a:avLst/>
            <a:gdLst/>
            <a:ahLst/>
            <a:cxnLst/>
            <a:rect l="l" t="t" r="r" b="b"/>
            <a:pathLst>
              <a:path w="19047" h="4569">
                <a:moveTo>
                  <a:pt x="0" y="4569"/>
                </a:moveTo>
                <a:lnTo>
                  <a:pt x="19047" y="0"/>
                </a:lnTo>
              </a:path>
            </a:pathLst>
          </a:custGeom>
          <a:ln w="10100">
            <a:solidFill>
              <a:srgbClr val="00FF00"/>
            </a:solidFill>
          </a:ln>
        </p:spPr>
        <p:txBody>
          <a:bodyPr wrap="square" lIns="0" tIns="0" rIns="0" bIns="0" rtlCol="0">
            <a:noAutofit/>
          </a:bodyPr>
          <a:lstStyle/>
          <a:p>
            <a:endParaRPr/>
          </a:p>
        </p:txBody>
      </p:sp>
      <p:sp>
        <p:nvSpPr>
          <p:cNvPr id="64" name="object 64"/>
          <p:cNvSpPr/>
          <p:nvPr/>
        </p:nvSpPr>
        <p:spPr>
          <a:xfrm>
            <a:off x="664854" y="2888313"/>
            <a:ext cx="109269" cy="0"/>
          </a:xfrm>
          <a:custGeom>
            <a:avLst/>
            <a:gdLst/>
            <a:ahLst/>
            <a:cxnLst/>
            <a:rect l="l" t="t" r="r" b="b"/>
            <a:pathLst>
              <a:path w="144782">
                <a:moveTo>
                  <a:pt x="0" y="0"/>
                </a:moveTo>
                <a:lnTo>
                  <a:pt x="144782" y="0"/>
                </a:lnTo>
              </a:path>
            </a:pathLst>
          </a:custGeom>
          <a:ln w="10145">
            <a:solidFill>
              <a:srgbClr val="00FF00"/>
            </a:solidFill>
          </a:ln>
        </p:spPr>
        <p:txBody>
          <a:bodyPr wrap="square" lIns="0" tIns="0" rIns="0" bIns="0" rtlCol="0">
            <a:noAutofit/>
          </a:bodyPr>
          <a:lstStyle/>
          <a:p>
            <a:endParaRPr/>
          </a:p>
        </p:txBody>
      </p:sp>
      <p:sp>
        <p:nvSpPr>
          <p:cNvPr id="65" name="object 65"/>
          <p:cNvSpPr/>
          <p:nvPr/>
        </p:nvSpPr>
        <p:spPr>
          <a:xfrm>
            <a:off x="774079" y="2888393"/>
            <a:ext cx="13805" cy="3343"/>
          </a:xfrm>
          <a:custGeom>
            <a:avLst/>
            <a:gdLst/>
            <a:ahLst/>
            <a:cxnLst/>
            <a:rect l="l" t="t" r="r" b="b"/>
            <a:pathLst>
              <a:path w="18292" h="4569">
                <a:moveTo>
                  <a:pt x="0" y="0"/>
                </a:moveTo>
                <a:lnTo>
                  <a:pt x="18292" y="4569"/>
                </a:lnTo>
              </a:path>
            </a:pathLst>
          </a:custGeom>
          <a:ln w="10096">
            <a:solidFill>
              <a:srgbClr val="00FF00"/>
            </a:solidFill>
          </a:ln>
        </p:spPr>
        <p:txBody>
          <a:bodyPr wrap="square" lIns="0" tIns="0" rIns="0" bIns="0" rtlCol="0">
            <a:noAutofit/>
          </a:bodyPr>
          <a:lstStyle/>
          <a:p>
            <a:endParaRPr/>
          </a:p>
        </p:txBody>
      </p:sp>
      <p:sp>
        <p:nvSpPr>
          <p:cNvPr id="66" name="object 66"/>
          <p:cNvSpPr/>
          <p:nvPr/>
        </p:nvSpPr>
        <p:spPr>
          <a:xfrm>
            <a:off x="787957" y="2888403"/>
            <a:ext cx="14375" cy="3343"/>
          </a:xfrm>
          <a:custGeom>
            <a:avLst/>
            <a:gdLst/>
            <a:ahLst/>
            <a:cxnLst/>
            <a:rect l="l" t="t" r="r" b="b"/>
            <a:pathLst>
              <a:path w="19047" h="4569">
                <a:moveTo>
                  <a:pt x="0" y="4569"/>
                </a:moveTo>
                <a:lnTo>
                  <a:pt x="19047" y="0"/>
                </a:lnTo>
              </a:path>
            </a:pathLst>
          </a:custGeom>
          <a:ln w="10100">
            <a:solidFill>
              <a:srgbClr val="00FF00"/>
            </a:solidFill>
          </a:ln>
        </p:spPr>
        <p:txBody>
          <a:bodyPr wrap="square" lIns="0" tIns="0" rIns="0" bIns="0" rtlCol="0">
            <a:noAutofit/>
          </a:bodyPr>
          <a:lstStyle/>
          <a:p>
            <a:endParaRPr/>
          </a:p>
        </p:txBody>
      </p:sp>
      <p:sp>
        <p:nvSpPr>
          <p:cNvPr id="67" name="object 67"/>
          <p:cNvSpPr/>
          <p:nvPr/>
        </p:nvSpPr>
        <p:spPr>
          <a:xfrm>
            <a:off x="802259" y="2888314"/>
            <a:ext cx="77072" cy="0"/>
          </a:xfrm>
          <a:custGeom>
            <a:avLst/>
            <a:gdLst/>
            <a:ahLst/>
            <a:cxnLst/>
            <a:rect l="l" t="t" r="r" b="b"/>
            <a:pathLst>
              <a:path w="102120">
                <a:moveTo>
                  <a:pt x="0" y="0"/>
                </a:moveTo>
                <a:lnTo>
                  <a:pt x="102120" y="0"/>
                </a:lnTo>
              </a:path>
            </a:pathLst>
          </a:custGeom>
          <a:ln w="10144">
            <a:solidFill>
              <a:srgbClr val="00FF00"/>
            </a:solidFill>
          </a:ln>
        </p:spPr>
        <p:txBody>
          <a:bodyPr wrap="square" lIns="0" tIns="0" rIns="0" bIns="0" rtlCol="0">
            <a:noAutofit/>
          </a:bodyPr>
          <a:lstStyle/>
          <a:p>
            <a:endParaRPr/>
          </a:p>
        </p:txBody>
      </p:sp>
      <p:sp>
        <p:nvSpPr>
          <p:cNvPr id="68" name="object 68"/>
          <p:cNvSpPr/>
          <p:nvPr/>
        </p:nvSpPr>
        <p:spPr>
          <a:xfrm>
            <a:off x="879319" y="2884455"/>
            <a:ext cx="17832" cy="3905"/>
          </a:xfrm>
          <a:custGeom>
            <a:avLst/>
            <a:gdLst/>
            <a:ahLst/>
            <a:cxnLst/>
            <a:rect l="l" t="t" r="r" b="b"/>
            <a:pathLst>
              <a:path w="23627" h="5337">
                <a:moveTo>
                  <a:pt x="0" y="5337"/>
                </a:moveTo>
                <a:lnTo>
                  <a:pt x="23627" y="0"/>
                </a:lnTo>
              </a:path>
            </a:pathLst>
          </a:custGeom>
          <a:ln w="10104">
            <a:solidFill>
              <a:srgbClr val="00FF00"/>
            </a:solidFill>
          </a:ln>
        </p:spPr>
        <p:txBody>
          <a:bodyPr wrap="square" lIns="0" tIns="0" rIns="0" bIns="0" rtlCol="0">
            <a:noAutofit/>
          </a:bodyPr>
          <a:lstStyle/>
          <a:p>
            <a:endParaRPr/>
          </a:p>
        </p:txBody>
      </p:sp>
      <p:sp>
        <p:nvSpPr>
          <p:cNvPr id="69" name="object 69"/>
          <p:cNvSpPr/>
          <p:nvPr/>
        </p:nvSpPr>
        <p:spPr>
          <a:xfrm>
            <a:off x="897190" y="2884462"/>
            <a:ext cx="28181" cy="3905"/>
          </a:xfrm>
          <a:custGeom>
            <a:avLst/>
            <a:gdLst/>
            <a:ahLst/>
            <a:cxnLst/>
            <a:rect l="l" t="t" r="r" b="b"/>
            <a:pathLst>
              <a:path w="37340" h="5337">
                <a:moveTo>
                  <a:pt x="0" y="0"/>
                </a:moveTo>
                <a:lnTo>
                  <a:pt x="19047" y="0"/>
                </a:lnTo>
                <a:lnTo>
                  <a:pt x="37340" y="5337"/>
                </a:lnTo>
              </a:path>
            </a:pathLst>
          </a:custGeom>
          <a:ln w="10128">
            <a:solidFill>
              <a:srgbClr val="00FF00"/>
            </a:solidFill>
          </a:ln>
        </p:spPr>
        <p:txBody>
          <a:bodyPr wrap="square" lIns="0" tIns="0" rIns="0" bIns="0" rtlCol="0">
            <a:noAutofit/>
          </a:bodyPr>
          <a:lstStyle/>
          <a:p>
            <a:endParaRPr/>
          </a:p>
        </p:txBody>
      </p:sp>
      <p:sp>
        <p:nvSpPr>
          <p:cNvPr id="70" name="object 70"/>
          <p:cNvSpPr/>
          <p:nvPr/>
        </p:nvSpPr>
        <p:spPr>
          <a:xfrm>
            <a:off x="925332" y="2884455"/>
            <a:ext cx="17832" cy="3905"/>
          </a:xfrm>
          <a:custGeom>
            <a:avLst/>
            <a:gdLst/>
            <a:ahLst/>
            <a:cxnLst/>
            <a:rect l="l" t="t" r="r" b="b"/>
            <a:pathLst>
              <a:path w="23627" h="5337">
                <a:moveTo>
                  <a:pt x="0" y="5337"/>
                </a:moveTo>
                <a:lnTo>
                  <a:pt x="23627" y="0"/>
                </a:lnTo>
              </a:path>
            </a:pathLst>
          </a:custGeom>
          <a:ln w="10104">
            <a:solidFill>
              <a:srgbClr val="00FF00"/>
            </a:solidFill>
          </a:ln>
        </p:spPr>
        <p:txBody>
          <a:bodyPr wrap="square" lIns="0" tIns="0" rIns="0" bIns="0" rtlCol="0">
            <a:noAutofit/>
          </a:bodyPr>
          <a:lstStyle/>
          <a:p>
            <a:endParaRPr/>
          </a:p>
        </p:txBody>
      </p:sp>
      <p:sp>
        <p:nvSpPr>
          <p:cNvPr id="71" name="object 71"/>
          <p:cNvSpPr/>
          <p:nvPr/>
        </p:nvSpPr>
        <p:spPr>
          <a:xfrm>
            <a:off x="943153" y="2606232"/>
            <a:ext cx="3071008" cy="278231"/>
          </a:xfrm>
          <a:custGeom>
            <a:avLst/>
            <a:gdLst/>
            <a:ahLst/>
            <a:cxnLst/>
            <a:rect l="l" t="t" r="r" b="b"/>
            <a:pathLst>
              <a:path w="4069086" h="380249">
                <a:moveTo>
                  <a:pt x="0" y="380249"/>
                </a:moveTo>
                <a:lnTo>
                  <a:pt x="0" y="380249"/>
                </a:lnTo>
                <a:lnTo>
                  <a:pt x="97540" y="380249"/>
                </a:lnTo>
                <a:lnTo>
                  <a:pt x="121155" y="374911"/>
                </a:lnTo>
                <a:lnTo>
                  <a:pt x="139448" y="374911"/>
                </a:lnTo>
                <a:lnTo>
                  <a:pt x="163063" y="374911"/>
                </a:lnTo>
                <a:lnTo>
                  <a:pt x="182123" y="374911"/>
                </a:lnTo>
                <a:lnTo>
                  <a:pt x="200404" y="380249"/>
                </a:lnTo>
                <a:lnTo>
                  <a:pt x="751329" y="380249"/>
                </a:lnTo>
                <a:lnTo>
                  <a:pt x="769622" y="374911"/>
                </a:lnTo>
                <a:lnTo>
                  <a:pt x="793237" y="374911"/>
                </a:lnTo>
                <a:lnTo>
                  <a:pt x="811530" y="374911"/>
                </a:lnTo>
                <a:lnTo>
                  <a:pt x="830577" y="380249"/>
                </a:lnTo>
                <a:lnTo>
                  <a:pt x="933453" y="380249"/>
                </a:lnTo>
                <a:lnTo>
                  <a:pt x="956313" y="374911"/>
                </a:lnTo>
                <a:lnTo>
                  <a:pt x="975360" y="374911"/>
                </a:lnTo>
                <a:lnTo>
                  <a:pt x="993653" y="370342"/>
                </a:lnTo>
                <a:lnTo>
                  <a:pt x="1017268" y="374911"/>
                </a:lnTo>
                <a:lnTo>
                  <a:pt x="1035561" y="374911"/>
                </a:lnTo>
                <a:lnTo>
                  <a:pt x="1054609" y="374911"/>
                </a:lnTo>
                <a:lnTo>
                  <a:pt x="1077468" y="370342"/>
                </a:lnTo>
                <a:lnTo>
                  <a:pt x="1096516" y="359668"/>
                </a:lnTo>
                <a:lnTo>
                  <a:pt x="1119376" y="355099"/>
                </a:lnTo>
                <a:lnTo>
                  <a:pt x="1138424" y="349762"/>
                </a:lnTo>
                <a:lnTo>
                  <a:pt x="1156717" y="349762"/>
                </a:lnTo>
                <a:lnTo>
                  <a:pt x="1180344" y="349762"/>
                </a:lnTo>
                <a:lnTo>
                  <a:pt x="1199392" y="349762"/>
                </a:lnTo>
                <a:lnTo>
                  <a:pt x="1217672" y="334532"/>
                </a:lnTo>
                <a:lnTo>
                  <a:pt x="1241299" y="313951"/>
                </a:lnTo>
                <a:lnTo>
                  <a:pt x="1259592" y="334532"/>
                </a:lnTo>
                <a:lnTo>
                  <a:pt x="1278640" y="349762"/>
                </a:lnTo>
                <a:lnTo>
                  <a:pt x="1301500" y="359668"/>
                </a:lnTo>
                <a:lnTo>
                  <a:pt x="1320548" y="365005"/>
                </a:lnTo>
                <a:lnTo>
                  <a:pt x="1343407" y="374911"/>
                </a:lnTo>
                <a:lnTo>
                  <a:pt x="1362455" y="374911"/>
                </a:lnTo>
                <a:lnTo>
                  <a:pt x="1380748" y="380249"/>
                </a:lnTo>
                <a:lnTo>
                  <a:pt x="1404363" y="374911"/>
                </a:lnTo>
                <a:lnTo>
                  <a:pt x="1423423" y="370342"/>
                </a:lnTo>
                <a:lnTo>
                  <a:pt x="1441703" y="370342"/>
                </a:lnTo>
                <a:lnTo>
                  <a:pt x="1465331" y="370342"/>
                </a:lnTo>
                <a:lnTo>
                  <a:pt x="1483611" y="374911"/>
                </a:lnTo>
                <a:lnTo>
                  <a:pt x="1502671" y="374911"/>
                </a:lnTo>
                <a:lnTo>
                  <a:pt x="1525531" y="374911"/>
                </a:lnTo>
                <a:lnTo>
                  <a:pt x="1544579" y="374911"/>
                </a:lnTo>
                <a:lnTo>
                  <a:pt x="1562859" y="374911"/>
                </a:lnTo>
                <a:lnTo>
                  <a:pt x="1586486" y="374911"/>
                </a:lnTo>
                <a:lnTo>
                  <a:pt x="1604779" y="365005"/>
                </a:lnTo>
                <a:lnTo>
                  <a:pt x="1628394" y="344438"/>
                </a:lnTo>
                <a:lnTo>
                  <a:pt x="1646687" y="319288"/>
                </a:lnTo>
                <a:lnTo>
                  <a:pt x="1665735" y="329195"/>
                </a:lnTo>
                <a:lnTo>
                  <a:pt x="1689350" y="344438"/>
                </a:lnTo>
                <a:lnTo>
                  <a:pt x="1707642" y="339856"/>
                </a:lnTo>
                <a:lnTo>
                  <a:pt x="1726690" y="339856"/>
                </a:lnTo>
                <a:lnTo>
                  <a:pt x="1749550" y="339856"/>
                </a:lnTo>
                <a:lnTo>
                  <a:pt x="1768598" y="227842"/>
                </a:lnTo>
                <a:lnTo>
                  <a:pt x="1786891" y="0"/>
                </a:lnTo>
                <a:lnTo>
                  <a:pt x="1810518" y="25149"/>
                </a:lnTo>
                <a:lnTo>
                  <a:pt x="1828798" y="156975"/>
                </a:lnTo>
                <a:lnTo>
                  <a:pt x="1852425" y="273572"/>
                </a:lnTo>
                <a:lnTo>
                  <a:pt x="1870706" y="339856"/>
                </a:lnTo>
                <a:lnTo>
                  <a:pt x="1889766" y="355099"/>
                </a:lnTo>
                <a:lnTo>
                  <a:pt x="1913381" y="355099"/>
                </a:lnTo>
                <a:lnTo>
                  <a:pt x="1931674" y="359668"/>
                </a:lnTo>
                <a:lnTo>
                  <a:pt x="1950721" y="359668"/>
                </a:lnTo>
                <a:lnTo>
                  <a:pt x="1973581" y="365005"/>
                </a:lnTo>
                <a:lnTo>
                  <a:pt x="1992629" y="365005"/>
                </a:lnTo>
                <a:lnTo>
                  <a:pt x="2010922" y="365005"/>
                </a:lnTo>
                <a:lnTo>
                  <a:pt x="2034537" y="365005"/>
                </a:lnTo>
                <a:lnTo>
                  <a:pt x="2052829" y="365005"/>
                </a:lnTo>
                <a:lnTo>
                  <a:pt x="2076456" y="370342"/>
                </a:lnTo>
                <a:lnTo>
                  <a:pt x="2094737" y="370342"/>
                </a:lnTo>
                <a:lnTo>
                  <a:pt x="2113785" y="365005"/>
                </a:lnTo>
                <a:lnTo>
                  <a:pt x="2137412" y="365005"/>
                </a:lnTo>
                <a:lnTo>
                  <a:pt x="2421644" y="365005"/>
                </a:lnTo>
                <a:lnTo>
                  <a:pt x="2440691" y="359668"/>
                </a:lnTo>
                <a:lnTo>
                  <a:pt x="2622048" y="359668"/>
                </a:lnTo>
                <a:lnTo>
                  <a:pt x="2645663" y="355099"/>
                </a:lnTo>
                <a:lnTo>
                  <a:pt x="2664710" y="359668"/>
                </a:lnTo>
                <a:lnTo>
                  <a:pt x="2683003" y="359668"/>
                </a:lnTo>
                <a:lnTo>
                  <a:pt x="2706630" y="359668"/>
                </a:lnTo>
                <a:lnTo>
                  <a:pt x="2808738" y="359668"/>
                </a:lnTo>
                <a:lnTo>
                  <a:pt x="2827786" y="355099"/>
                </a:lnTo>
                <a:lnTo>
                  <a:pt x="2846067" y="359668"/>
                </a:lnTo>
                <a:lnTo>
                  <a:pt x="2869694" y="355099"/>
                </a:lnTo>
                <a:lnTo>
                  <a:pt x="2887987" y="349762"/>
                </a:lnTo>
                <a:lnTo>
                  <a:pt x="2907034" y="344438"/>
                </a:lnTo>
                <a:lnTo>
                  <a:pt x="2930649" y="339856"/>
                </a:lnTo>
                <a:lnTo>
                  <a:pt x="2948942" y="339856"/>
                </a:lnTo>
                <a:lnTo>
                  <a:pt x="2967990" y="339856"/>
                </a:lnTo>
                <a:lnTo>
                  <a:pt x="2990850" y="344438"/>
                </a:lnTo>
                <a:lnTo>
                  <a:pt x="3009898" y="344438"/>
                </a:lnTo>
                <a:lnTo>
                  <a:pt x="3032757" y="349762"/>
                </a:lnTo>
                <a:lnTo>
                  <a:pt x="3051817" y="349762"/>
                </a:lnTo>
                <a:lnTo>
                  <a:pt x="3070098" y="349762"/>
                </a:lnTo>
                <a:lnTo>
                  <a:pt x="3093725" y="355099"/>
                </a:lnTo>
                <a:lnTo>
                  <a:pt x="3112006" y="355099"/>
                </a:lnTo>
                <a:lnTo>
                  <a:pt x="3131066" y="355099"/>
                </a:lnTo>
                <a:lnTo>
                  <a:pt x="3154681" y="349762"/>
                </a:lnTo>
                <a:lnTo>
                  <a:pt x="3172973" y="344438"/>
                </a:lnTo>
                <a:lnTo>
                  <a:pt x="3192021" y="344438"/>
                </a:lnTo>
                <a:lnTo>
                  <a:pt x="3214881" y="349762"/>
                </a:lnTo>
                <a:lnTo>
                  <a:pt x="3233929" y="344438"/>
                </a:lnTo>
                <a:lnTo>
                  <a:pt x="3256789" y="339856"/>
                </a:lnTo>
                <a:lnTo>
                  <a:pt x="3275836" y="344438"/>
                </a:lnTo>
                <a:lnTo>
                  <a:pt x="3294129" y="359668"/>
                </a:lnTo>
                <a:lnTo>
                  <a:pt x="3317756" y="365005"/>
                </a:lnTo>
                <a:lnTo>
                  <a:pt x="3336037" y="374911"/>
                </a:lnTo>
                <a:lnTo>
                  <a:pt x="3355085" y="380249"/>
                </a:lnTo>
                <a:lnTo>
                  <a:pt x="3377945" y="380249"/>
                </a:lnTo>
                <a:lnTo>
                  <a:pt x="3397005" y="374911"/>
                </a:lnTo>
                <a:lnTo>
                  <a:pt x="3415285" y="374911"/>
                </a:lnTo>
                <a:lnTo>
                  <a:pt x="3438912" y="374911"/>
                </a:lnTo>
                <a:lnTo>
                  <a:pt x="3457960" y="374911"/>
                </a:lnTo>
                <a:lnTo>
                  <a:pt x="3480820" y="370342"/>
                </a:lnTo>
                <a:lnTo>
                  <a:pt x="3499868" y="370342"/>
                </a:lnTo>
                <a:lnTo>
                  <a:pt x="3518160" y="370342"/>
                </a:lnTo>
                <a:lnTo>
                  <a:pt x="3541775" y="370342"/>
                </a:lnTo>
                <a:lnTo>
                  <a:pt x="3560068" y="365005"/>
                </a:lnTo>
                <a:lnTo>
                  <a:pt x="3579116" y="365005"/>
                </a:lnTo>
                <a:lnTo>
                  <a:pt x="3601976" y="365005"/>
                </a:lnTo>
                <a:lnTo>
                  <a:pt x="3621024" y="365005"/>
                </a:lnTo>
                <a:lnTo>
                  <a:pt x="3639316" y="365005"/>
                </a:lnTo>
                <a:lnTo>
                  <a:pt x="3662943" y="359668"/>
                </a:lnTo>
                <a:lnTo>
                  <a:pt x="3681991" y="359668"/>
                </a:lnTo>
                <a:lnTo>
                  <a:pt x="3704851" y="359668"/>
                </a:lnTo>
                <a:lnTo>
                  <a:pt x="3723899" y="359668"/>
                </a:lnTo>
                <a:lnTo>
                  <a:pt x="3742192" y="355099"/>
                </a:lnTo>
                <a:lnTo>
                  <a:pt x="3765807" y="355099"/>
                </a:lnTo>
                <a:lnTo>
                  <a:pt x="3784099" y="355099"/>
                </a:lnTo>
                <a:lnTo>
                  <a:pt x="3803147" y="359668"/>
                </a:lnTo>
                <a:lnTo>
                  <a:pt x="3826007" y="355099"/>
                </a:lnTo>
                <a:lnTo>
                  <a:pt x="3845055" y="359668"/>
                </a:lnTo>
                <a:lnTo>
                  <a:pt x="3863348" y="359668"/>
                </a:lnTo>
                <a:lnTo>
                  <a:pt x="3886962" y="355099"/>
                </a:lnTo>
                <a:lnTo>
                  <a:pt x="3905255" y="355099"/>
                </a:lnTo>
                <a:lnTo>
                  <a:pt x="3924303" y="359668"/>
                </a:lnTo>
                <a:lnTo>
                  <a:pt x="3947930" y="359668"/>
                </a:lnTo>
                <a:lnTo>
                  <a:pt x="4050038" y="359668"/>
                </a:lnTo>
                <a:lnTo>
                  <a:pt x="4069086" y="359668"/>
                </a:lnTo>
              </a:path>
            </a:pathLst>
          </a:custGeom>
          <a:ln w="10137">
            <a:solidFill>
              <a:srgbClr val="00FF00"/>
            </a:solidFill>
          </a:ln>
        </p:spPr>
        <p:txBody>
          <a:bodyPr wrap="square" lIns="0" tIns="0" rIns="0" bIns="0" rtlCol="0">
            <a:noAutofit/>
          </a:bodyPr>
          <a:lstStyle/>
          <a:p>
            <a:endParaRPr/>
          </a:p>
        </p:txBody>
      </p:sp>
      <p:sp>
        <p:nvSpPr>
          <p:cNvPr id="72" name="object 72"/>
          <p:cNvSpPr/>
          <p:nvPr/>
        </p:nvSpPr>
        <p:spPr>
          <a:xfrm>
            <a:off x="4014169" y="2866056"/>
            <a:ext cx="214514" cy="22297"/>
          </a:xfrm>
          <a:custGeom>
            <a:avLst/>
            <a:gdLst/>
            <a:ahLst/>
            <a:cxnLst/>
            <a:rect l="l" t="t" r="r" b="b"/>
            <a:pathLst>
              <a:path w="284231" h="30473">
                <a:moveTo>
                  <a:pt x="0" y="4569"/>
                </a:moveTo>
                <a:lnTo>
                  <a:pt x="18292" y="0"/>
                </a:lnTo>
                <a:lnTo>
                  <a:pt x="41907" y="19812"/>
                </a:lnTo>
                <a:lnTo>
                  <a:pt x="60200" y="19812"/>
                </a:lnTo>
                <a:lnTo>
                  <a:pt x="79248" y="19812"/>
                </a:lnTo>
                <a:lnTo>
                  <a:pt x="102875" y="19812"/>
                </a:lnTo>
                <a:lnTo>
                  <a:pt x="121155" y="19812"/>
                </a:lnTo>
                <a:lnTo>
                  <a:pt x="144782" y="25149"/>
                </a:lnTo>
                <a:lnTo>
                  <a:pt x="242311" y="25149"/>
                </a:lnTo>
                <a:lnTo>
                  <a:pt x="265938" y="30473"/>
                </a:lnTo>
                <a:lnTo>
                  <a:pt x="284231" y="30473"/>
                </a:lnTo>
              </a:path>
            </a:pathLst>
          </a:custGeom>
          <a:ln w="10135">
            <a:solidFill>
              <a:srgbClr val="00FF00"/>
            </a:solidFill>
          </a:ln>
        </p:spPr>
        <p:txBody>
          <a:bodyPr wrap="square" lIns="0" tIns="0" rIns="0" bIns="0" rtlCol="0">
            <a:noAutofit/>
          </a:bodyPr>
          <a:lstStyle/>
          <a:p>
            <a:endParaRPr/>
          </a:p>
        </p:txBody>
      </p:sp>
      <p:sp>
        <p:nvSpPr>
          <p:cNvPr id="73" name="object 73"/>
          <p:cNvSpPr/>
          <p:nvPr/>
        </p:nvSpPr>
        <p:spPr>
          <a:xfrm>
            <a:off x="4228754" y="2888393"/>
            <a:ext cx="14375" cy="3343"/>
          </a:xfrm>
          <a:custGeom>
            <a:avLst/>
            <a:gdLst/>
            <a:ahLst/>
            <a:cxnLst/>
            <a:rect l="l" t="t" r="r" b="b"/>
            <a:pathLst>
              <a:path w="19047" h="4569">
                <a:moveTo>
                  <a:pt x="0" y="0"/>
                </a:moveTo>
                <a:lnTo>
                  <a:pt x="19047" y="4569"/>
                </a:lnTo>
              </a:path>
            </a:pathLst>
          </a:custGeom>
          <a:ln w="10100">
            <a:solidFill>
              <a:srgbClr val="00FF00"/>
            </a:solidFill>
          </a:ln>
        </p:spPr>
        <p:txBody>
          <a:bodyPr wrap="square" lIns="0" tIns="0" rIns="0" bIns="0" rtlCol="0">
            <a:noAutofit/>
          </a:bodyPr>
          <a:lstStyle/>
          <a:p>
            <a:endParaRPr/>
          </a:p>
        </p:txBody>
      </p:sp>
      <p:sp>
        <p:nvSpPr>
          <p:cNvPr id="74" name="object 74"/>
          <p:cNvSpPr/>
          <p:nvPr/>
        </p:nvSpPr>
        <p:spPr>
          <a:xfrm>
            <a:off x="4243052" y="2890114"/>
            <a:ext cx="63266" cy="0"/>
          </a:xfrm>
          <a:custGeom>
            <a:avLst/>
            <a:gdLst/>
            <a:ahLst/>
            <a:cxnLst/>
            <a:rect l="l" t="t" r="r" b="b"/>
            <a:pathLst>
              <a:path w="83827">
                <a:moveTo>
                  <a:pt x="0" y="0"/>
                </a:moveTo>
                <a:lnTo>
                  <a:pt x="83827" y="0"/>
                </a:lnTo>
              </a:path>
            </a:pathLst>
          </a:custGeom>
          <a:ln w="5901">
            <a:solidFill>
              <a:srgbClr val="00FF00"/>
            </a:solidFill>
          </a:ln>
        </p:spPr>
        <p:txBody>
          <a:bodyPr wrap="square" lIns="0" tIns="0" rIns="0" bIns="0" rtlCol="0">
            <a:noAutofit/>
          </a:bodyPr>
          <a:lstStyle/>
          <a:p>
            <a:endParaRPr/>
          </a:p>
        </p:txBody>
      </p:sp>
      <p:sp>
        <p:nvSpPr>
          <p:cNvPr id="75" name="object 75"/>
          <p:cNvSpPr/>
          <p:nvPr/>
        </p:nvSpPr>
        <p:spPr>
          <a:xfrm>
            <a:off x="4306387" y="2888403"/>
            <a:ext cx="14375" cy="3343"/>
          </a:xfrm>
          <a:custGeom>
            <a:avLst/>
            <a:gdLst/>
            <a:ahLst/>
            <a:cxnLst/>
            <a:rect l="l" t="t" r="r" b="b"/>
            <a:pathLst>
              <a:path w="19047" h="4569">
                <a:moveTo>
                  <a:pt x="0" y="4569"/>
                </a:moveTo>
                <a:lnTo>
                  <a:pt x="19047" y="0"/>
                </a:lnTo>
              </a:path>
            </a:pathLst>
          </a:custGeom>
          <a:ln w="10100">
            <a:solidFill>
              <a:srgbClr val="00FF00"/>
            </a:solidFill>
          </a:ln>
        </p:spPr>
        <p:txBody>
          <a:bodyPr wrap="square" lIns="0" tIns="0" rIns="0" bIns="0" rtlCol="0">
            <a:noAutofit/>
          </a:bodyPr>
          <a:lstStyle/>
          <a:p>
            <a:endParaRPr/>
          </a:p>
        </p:txBody>
      </p:sp>
      <p:sp>
        <p:nvSpPr>
          <p:cNvPr id="76" name="object 76"/>
          <p:cNvSpPr/>
          <p:nvPr/>
        </p:nvSpPr>
        <p:spPr>
          <a:xfrm>
            <a:off x="4320692" y="2888314"/>
            <a:ext cx="31628" cy="0"/>
          </a:xfrm>
          <a:custGeom>
            <a:avLst/>
            <a:gdLst/>
            <a:ahLst/>
            <a:cxnLst/>
            <a:rect l="l" t="t" r="r" b="b"/>
            <a:pathLst>
              <a:path w="41907">
                <a:moveTo>
                  <a:pt x="0" y="0"/>
                </a:moveTo>
                <a:lnTo>
                  <a:pt x="41907" y="0"/>
                </a:lnTo>
              </a:path>
            </a:pathLst>
          </a:custGeom>
          <a:ln w="10144">
            <a:solidFill>
              <a:srgbClr val="00FF00"/>
            </a:solidFill>
          </a:ln>
        </p:spPr>
        <p:txBody>
          <a:bodyPr wrap="square" lIns="0" tIns="0" rIns="0" bIns="0" rtlCol="0">
            <a:noAutofit/>
          </a:bodyPr>
          <a:lstStyle/>
          <a:p>
            <a:endParaRPr/>
          </a:p>
        </p:txBody>
      </p:sp>
      <p:sp>
        <p:nvSpPr>
          <p:cNvPr id="77" name="object 77"/>
          <p:cNvSpPr/>
          <p:nvPr/>
        </p:nvSpPr>
        <p:spPr>
          <a:xfrm>
            <a:off x="344481"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78" name="object 78"/>
          <p:cNvSpPr/>
          <p:nvPr/>
        </p:nvSpPr>
        <p:spPr>
          <a:xfrm>
            <a:off x="598179"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79" name="object 79"/>
          <p:cNvSpPr/>
          <p:nvPr/>
        </p:nvSpPr>
        <p:spPr>
          <a:xfrm>
            <a:off x="598179"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80" name="object 80"/>
          <p:cNvSpPr/>
          <p:nvPr/>
        </p:nvSpPr>
        <p:spPr>
          <a:xfrm>
            <a:off x="580268" y="4064235"/>
            <a:ext cx="3772054" cy="0"/>
          </a:xfrm>
          <a:custGeom>
            <a:avLst/>
            <a:gdLst/>
            <a:ahLst/>
            <a:cxnLst/>
            <a:rect l="l" t="t" r="r" b="b"/>
            <a:pathLst>
              <a:path w="4997972">
                <a:moveTo>
                  <a:pt x="0" y="0"/>
                </a:moveTo>
                <a:lnTo>
                  <a:pt x="4997972" y="0"/>
                </a:lnTo>
              </a:path>
            </a:pathLst>
          </a:custGeom>
          <a:ln w="5098">
            <a:solidFill>
              <a:srgbClr val="FFFFFF"/>
            </a:solidFill>
          </a:ln>
        </p:spPr>
        <p:txBody>
          <a:bodyPr wrap="square" lIns="0" tIns="0" rIns="0" bIns="0" rtlCol="0">
            <a:noAutofit/>
          </a:bodyPr>
          <a:lstStyle/>
          <a:p>
            <a:endParaRPr/>
          </a:p>
        </p:txBody>
      </p:sp>
      <p:sp>
        <p:nvSpPr>
          <p:cNvPr id="81" name="object 81"/>
          <p:cNvSpPr/>
          <p:nvPr/>
        </p:nvSpPr>
        <p:spPr>
          <a:xfrm>
            <a:off x="4306309"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2" name="object 82"/>
          <p:cNvSpPr/>
          <p:nvPr/>
        </p:nvSpPr>
        <p:spPr>
          <a:xfrm>
            <a:off x="399633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3" name="object 83"/>
          <p:cNvSpPr/>
          <p:nvPr/>
        </p:nvSpPr>
        <p:spPr>
          <a:xfrm>
            <a:off x="3686352"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4" name="object 84"/>
          <p:cNvSpPr/>
          <p:nvPr/>
        </p:nvSpPr>
        <p:spPr>
          <a:xfrm>
            <a:off x="338039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5" name="object 85"/>
          <p:cNvSpPr/>
          <p:nvPr/>
        </p:nvSpPr>
        <p:spPr>
          <a:xfrm>
            <a:off x="307042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6" name="object 86"/>
          <p:cNvSpPr/>
          <p:nvPr/>
        </p:nvSpPr>
        <p:spPr>
          <a:xfrm>
            <a:off x="2760442"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7" name="object 87"/>
          <p:cNvSpPr/>
          <p:nvPr/>
        </p:nvSpPr>
        <p:spPr>
          <a:xfrm>
            <a:off x="245046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8" name="object 88"/>
          <p:cNvSpPr/>
          <p:nvPr/>
        </p:nvSpPr>
        <p:spPr>
          <a:xfrm>
            <a:off x="214394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9" name="object 89"/>
          <p:cNvSpPr/>
          <p:nvPr/>
        </p:nvSpPr>
        <p:spPr>
          <a:xfrm>
            <a:off x="183396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0" name="object 90"/>
          <p:cNvSpPr/>
          <p:nvPr/>
        </p:nvSpPr>
        <p:spPr>
          <a:xfrm>
            <a:off x="1523982"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1" name="object 91"/>
          <p:cNvSpPr/>
          <p:nvPr/>
        </p:nvSpPr>
        <p:spPr>
          <a:xfrm>
            <a:off x="1214004"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2" name="object 92"/>
          <p:cNvSpPr/>
          <p:nvPr/>
        </p:nvSpPr>
        <p:spPr>
          <a:xfrm>
            <a:off x="90748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3" name="object 93"/>
          <p:cNvSpPr/>
          <p:nvPr/>
        </p:nvSpPr>
        <p:spPr>
          <a:xfrm>
            <a:off x="598091" y="3162092"/>
            <a:ext cx="0" cy="920540"/>
          </a:xfrm>
          <a:custGeom>
            <a:avLst/>
            <a:gdLst/>
            <a:ahLst/>
            <a:cxnLst/>
            <a:rect l="l" t="t" r="r" b="b"/>
            <a:pathLst>
              <a:path h="1258071">
                <a:moveTo>
                  <a:pt x="0" y="1258071"/>
                </a:moveTo>
                <a:lnTo>
                  <a:pt x="0" y="0"/>
                </a:lnTo>
              </a:path>
            </a:pathLst>
          </a:custGeom>
          <a:ln w="4688">
            <a:solidFill>
              <a:srgbClr val="FFFFFF"/>
            </a:solidFill>
          </a:ln>
        </p:spPr>
        <p:txBody>
          <a:bodyPr wrap="square" lIns="0" tIns="0" rIns="0" bIns="0" rtlCol="0">
            <a:noAutofit/>
          </a:bodyPr>
          <a:lstStyle/>
          <a:p>
            <a:endParaRPr/>
          </a:p>
        </p:txBody>
      </p:sp>
      <p:sp>
        <p:nvSpPr>
          <p:cNvPr id="94" name="object 94"/>
          <p:cNvSpPr/>
          <p:nvPr/>
        </p:nvSpPr>
        <p:spPr>
          <a:xfrm>
            <a:off x="580279" y="31988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95" name="object 95"/>
          <p:cNvSpPr/>
          <p:nvPr/>
        </p:nvSpPr>
        <p:spPr>
          <a:xfrm>
            <a:off x="580279" y="326969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96" name="object 96"/>
          <p:cNvSpPr/>
          <p:nvPr/>
        </p:nvSpPr>
        <p:spPr>
          <a:xfrm>
            <a:off x="580279" y="33438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97" name="object 97"/>
          <p:cNvSpPr/>
          <p:nvPr/>
        </p:nvSpPr>
        <p:spPr>
          <a:xfrm>
            <a:off x="580279" y="341466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98" name="object 98"/>
          <p:cNvSpPr/>
          <p:nvPr/>
        </p:nvSpPr>
        <p:spPr>
          <a:xfrm>
            <a:off x="580279" y="348492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99" name="object 99"/>
          <p:cNvSpPr/>
          <p:nvPr/>
        </p:nvSpPr>
        <p:spPr>
          <a:xfrm>
            <a:off x="580279" y="35590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0" name="object 100"/>
          <p:cNvSpPr/>
          <p:nvPr/>
        </p:nvSpPr>
        <p:spPr>
          <a:xfrm>
            <a:off x="580279" y="362989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1" name="object 101"/>
          <p:cNvSpPr/>
          <p:nvPr/>
        </p:nvSpPr>
        <p:spPr>
          <a:xfrm>
            <a:off x="580279" y="370405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2" name="object 102"/>
          <p:cNvSpPr/>
          <p:nvPr/>
        </p:nvSpPr>
        <p:spPr>
          <a:xfrm>
            <a:off x="580279" y="37743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3" name="object 103"/>
          <p:cNvSpPr/>
          <p:nvPr/>
        </p:nvSpPr>
        <p:spPr>
          <a:xfrm>
            <a:off x="580279" y="384902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4" name="object 104"/>
          <p:cNvSpPr/>
          <p:nvPr/>
        </p:nvSpPr>
        <p:spPr>
          <a:xfrm>
            <a:off x="580279" y="39192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5" name="object 105"/>
          <p:cNvSpPr/>
          <p:nvPr/>
        </p:nvSpPr>
        <p:spPr>
          <a:xfrm>
            <a:off x="580279" y="399343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6" name="object 106"/>
          <p:cNvSpPr/>
          <p:nvPr/>
        </p:nvSpPr>
        <p:spPr>
          <a:xfrm>
            <a:off x="601549" y="4056977"/>
            <a:ext cx="10356" cy="0"/>
          </a:xfrm>
          <a:custGeom>
            <a:avLst/>
            <a:gdLst/>
            <a:ahLst/>
            <a:cxnLst/>
            <a:rect l="l" t="t" r="r" b="b"/>
            <a:pathLst>
              <a:path w="13722">
                <a:moveTo>
                  <a:pt x="0" y="0"/>
                </a:moveTo>
                <a:lnTo>
                  <a:pt x="13722" y="0"/>
                </a:lnTo>
              </a:path>
            </a:pathLst>
          </a:custGeom>
          <a:ln w="10144">
            <a:solidFill>
              <a:srgbClr val="00FF00"/>
            </a:solidFill>
          </a:ln>
        </p:spPr>
        <p:txBody>
          <a:bodyPr wrap="square" lIns="0" tIns="0" rIns="0" bIns="0" rtlCol="0">
            <a:noAutofit/>
          </a:bodyPr>
          <a:lstStyle/>
          <a:p>
            <a:endParaRPr/>
          </a:p>
        </p:txBody>
      </p:sp>
      <p:sp>
        <p:nvSpPr>
          <p:cNvPr id="107" name="object 107"/>
          <p:cNvSpPr/>
          <p:nvPr/>
        </p:nvSpPr>
        <p:spPr>
          <a:xfrm>
            <a:off x="611905" y="4015715"/>
            <a:ext cx="1545858" cy="41262"/>
          </a:xfrm>
          <a:custGeom>
            <a:avLst/>
            <a:gdLst/>
            <a:ahLst/>
            <a:cxnLst/>
            <a:rect l="l" t="t" r="r" b="b"/>
            <a:pathLst>
              <a:path w="2048262" h="56391">
                <a:moveTo>
                  <a:pt x="0" y="56391"/>
                </a:moveTo>
                <a:lnTo>
                  <a:pt x="23627" y="56391"/>
                </a:lnTo>
                <a:lnTo>
                  <a:pt x="41907" y="51053"/>
                </a:lnTo>
                <a:lnTo>
                  <a:pt x="65534" y="56391"/>
                </a:lnTo>
                <a:lnTo>
                  <a:pt x="247646" y="56391"/>
                </a:lnTo>
                <a:lnTo>
                  <a:pt x="265938" y="51053"/>
                </a:lnTo>
                <a:lnTo>
                  <a:pt x="452629" y="51053"/>
                </a:lnTo>
                <a:lnTo>
                  <a:pt x="471677" y="45716"/>
                </a:lnTo>
                <a:lnTo>
                  <a:pt x="676660" y="45716"/>
                </a:lnTo>
                <a:lnTo>
                  <a:pt x="700275" y="51053"/>
                </a:lnTo>
                <a:lnTo>
                  <a:pt x="718568" y="45716"/>
                </a:lnTo>
                <a:lnTo>
                  <a:pt x="737616" y="51053"/>
                </a:lnTo>
                <a:lnTo>
                  <a:pt x="760476" y="51053"/>
                </a:lnTo>
                <a:lnTo>
                  <a:pt x="779523" y="45716"/>
                </a:lnTo>
                <a:lnTo>
                  <a:pt x="797816" y="45716"/>
                </a:lnTo>
                <a:lnTo>
                  <a:pt x="821431" y="51053"/>
                </a:lnTo>
                <a:lnTo>
                  <a:pt x="839724" y="51053"/>
                </a:lnTo>
                <a:lnTo>
                  <a:pt x="863351" y="45716"/>
                </a:lnTo>
                <a:lnTo>
                  <a:pt x="882399" y="45716"/>
                </a:lnTo>
                <a:lnTo>
                  <a:pt x="900679" y="45716"/>
                </a:lnTo>
                <a:lnTo>
                  <a:pt x="924306" y="51053"/>
                </a:lnTo>
                <a:lnTo>
                  <a:pt x="942599" y="51053"/>
                </a:lnTo>
                <a:lnTo>
                  <a:pt x="966214" y="51053"/>
                </a:lnTo>
                <a:lnTo>
                  <a:pt x="1129290" y="51053"/>
                </a:lnTo>
                <a:lnTo>
                  <a:pt x="1148338" y="45716"/>
                </a:lnTo>
                <a:lnTo>
                  <a:pt x="1474477" y="45716"/>
                </a:lnTo>
                <a:lnTo>
                  <a:pt x="1498092" y="41147"/>
                </a:lnTo>
                <a:lnTo>
                  <a:pt x="1516385" y="35810"/>
                </a:lnTo>
                <a:lnTo>
                  <a:pt x="1535432" y="30486"/>
                </a:lnTo>
                <a:lnTo>
                  <a:pt x="1558292" y="30486"/>
                </a:lnTo>
                <a:lnTo>
                  <a:pt x="1577340" y="30486"/>
                </a:lnTo>
                <a:lnTo>
                  <a:pt x="1600967" y="30486"/>
                </a:lnTo>
                <a:lnTo>
                  <a:pt x="1619248" y="35810"/>
                </a:lnTo>
                <a:lnTo>
                  <a:pt x="1638308" y="30486"/>
                </a:lnTo>
                <a:lnTo>
                  <a:pt x="1661168" y="0"/>
                </a:lnTo>
                <a:lnTo>
                  <a:pt x="1680215" y="5337"/>
                </a:lnTo>
                <a:lnTo>
                  <a:pt x="1698496" y="15243"/>
                </a:lnTo>
                <a:lnTo>
                  <a:pt x="1722123" y="25904"/>
                </a:lnTo>
                <a:lnTo>
                  <a:pt x="1740416" y="30486"/>
                </a:lnTo>
                <a:lnTo>
                  <a:pt x="1764031" y="41147"/>
                </a:lnTo>
                <a:lnTo>
                  <a:pt x="1782323" y="45716"/>
                </a:lnTo>
                <a:lnTo>
                  <a:pt x="1801371" y="51053"/>
                </a:lnTo>
                <a:lnTo>
                  <a:pt x="1824986" y="51053"/>
                </a:lnTo>
                <a:lnTo>
                  <a:pt x="1843279" y="45716"/>
                </a:lnTo>
                <a:lnTo>
                  <a:pt x="1866906" y="41147"/>
                </a:lnTo>
                <a:lnTo>
                  <a:pt x="1885187" y="41147"/>
                </a:lnTo>
                <a:lnTo>
                  <a:pt x="1904234" y="45716"/>
                </a:lnTo>
                <a:lnTo>
                  <a:pt x="1927094" y="45716"/>
                </a:lnTo>
                <a:lnTo>
                  <a:pt x="1946154" y="45716"/>
                </a:lnTo>
                <a:lnTo>
                  <a:pt x="1969014" y="45716"/>
                </a:lnTo>
                <a:lnTo>
                  <a:pt x="1988062" y="51053"/>
                </a:lnTo>
                <a:lnTo>
                  <a:pt x="2006342" y="51053"/>
                </a:lnTo>
                <a:lnTo>
                  <a:pt x="2029970" y="51053"/>
                </a:lnTo>
                <a:lnTo>
                  <a:pt x="2048262" y="56391"/>
                </a:lnTo>
              </a:path>
            </a:pathLst>
          </a:custGeom>
          <a:ln w="10143">
            <a:solidFill>
              <a:srgbClr val="00FF00"/>
            </a:solidFill>
          </a:ln>
        </p:spPr>
        <p:txBody>
          <a:bodyPr wrap="square" lIns="0" tIns="0" rIns="0" bIns="0" rtlCol="0">
            <a:noAutofit/>
          </a:bodyPr>
          <a:lstStyle/>
          <a:p>
            <a:endParaRPr/>
          </a:p>
        </p:txBody>
      </p:sp>
      <p:sp>
        <p:nvSpPr>
          <p:cNvPr id="108" name="object 108"/>
          <p:cNvSpPr/>
          <p:nvPr/>
        </p:nvSpPr>
        <p:spPr>
          <a:xfrm>
            <a:off x="2157834" y="4057055"/>
            <a:ext cx="14375" cy="3343"/>
          </a:xfrm>
          <a:custGeom>
            <a:avLst/>
            <a:gdLst/>
            <a:ahLst/>
            <a:cxnLst/>
            <a:rect l="l" t="t" r="r" b="b"/>
            <a:pathLst>
              <a:path w="19047" h="4569">
                <a:moveTo>
                  <a:pt x="0" y="0"/>
                </a:moveTo>
                <a:lnTo>
                  <a:pt x="19047" y="4569"/>
                </a:lnTo>
              </a:path>
            </a:pathLst>
          </a:custGeom>
          <a:ln w="10100">
            <a:solidFill>
              <a:srgbClr val="00FF00"/>
            </a:solidFill>
          </a:ln>
        </p:spPr>
        <p:txBody>
          <a:bodyPr wrap="square" lIns="0" tIns="0" rIns="0" bIns="0" rtlCol="0">
            <a:noAutofit/>
          </a:bodyPr>
          <a:lstStyle/>
          <a:p>
            <a:endParaRPr/>
          </a:p>
        </p:txBody>
      </p:sp>
      <p:sp>
        <p:nvSpPr>
          <p:cNvPr id="109" name="object 109"/>
          <p:cNvSpPr/>
          <p:nvPr/>
        </p:nvSpPr>
        <p:spPr>
          <a:xfrm>
            <a:off x="2172132" y="4060320"/>
            <a:ext cx="17832" cy="0"/>
          </a:xfrm>
          <a:custGeom>
            <a:avLst/>
            <a:gdLst/>
            <a:ahLst/>
            <a:cxnLst/>
            <a:rect l="l" t="t" r="r" b="b"/>
            <a:pathLst>
              <a:path w="23627">
                <a:moveTo>
                  <a:pt x="0" y="0"/>
                </a:moveTo>
                <a:lnTo>
                  <a:pt x="23627" y="0"/>
                </a:lnTo>
              </a:path>
            </a:pathLst>
          </a:custGeom>
          <a:ln w="10144">
            <a:solidFill>
              <a:srgbClr val="00FF00"/>
            </a:solidFill>
          </a:ln>
        </p:spPr>
        <p:txBody>
          <a:bodyPr wrap="square" lIns="0" tIns="0" rIns="0" bIns="0" rtlCol="0">
            <a:noAutofit/>
          </a:bodyPr>
          <a:lstStyle/>
          <a:p>
            <a:endParaRPr/>
          </a:p>
        </p:txBody>
      </p:sp>
      <p:sp>
        <p:nvSpPr>
          <p:cNvPr id="110" name="object 110"/>
          <p:cNvSpPr/>
          <p:nvPr/>
        </p:nvSpPr>
        <p:spPr>
          <a:xfrm>
            <a:off x="2190040" y="3518369"/>
            <a:ext cx="2147975" cy="541955"/>
          </a:xfrm>
          <a:custGeom>
            <a:avLst/>
            <a:gdLst/>
            <a:ahLst/>
            <a:cxnLst/>
            <a:rect l="l" t="t" r="r" b="b"/>
            <a:pathLst>
              <a:path w="2846067" h="740672">
                <a:moveTo>
                  <a:pt x="0" y="740672"/>
                </a:moveTo>
                <a:lnTo>
                  <a:pt x="18292" y="736103"/>
                </a:lnTo>
                <a:lnTo>
                  <a:pt x="41907" y="736103"/>
                </a:lnTo>
                <a:lnTo>
                  <a:pt x="60200" y="736103"/>
                </a:lnTo>
                <a:lnTo>
                  <a:pt x="79248" y="740672"/>
                </a:lnTo>
                <a:lnTo>
                  <a:pt x="102108" y="654562"/>
                </a:lnTo>
                <a:lnTo>
                  <a:pt x="121155" y="289557"/>
                </a:lnTo>
                <a:lnTo>
                  <a:pt x="144015" y="0"/>
                </a:lnTo>
                <a:lnTo>
                  <a:pt x="163063" y="314706"/>
                </a:lnTo>
                <a:lnTo>
                  <a:pt x="181356" y="588265"/>
                </a:lnTo>
                <a:lnTo>
                  <a:pt x="204983" y="675143"/>
                </a:lnTo>
                <a:lnTo>
                  <a:pt x="242311" y="694955"/>
                </a:lnTo>
                <a:lnTo>
                  <a:pt x="265938" y="700292"/>
                </a:lnTo>
                <a:lnTo>
                  <a:pt x="284231" y="705616"/>
                </a:lnTo>
                <a:lnTo>
                  <a:pt x="307846" y="710185"/>
                </a:lnTo>
                <a:lnTo>
                  <a:pt x="326139" y="715523"/>
                </a:lnTo>
                <a:lnTo>
                  <a:pt x="345187" y="715523"/>
                </a:lnTo>
                <a:lnTo>
                  <a:pt x="368046" y="715523"/>
                </a:lnTo>
                <a:lnTo>
                  <a:pt x="387094" y="710185"/>
                </a:lnTo>
                <a:lnTo>
                  <a:pt x="410721" y="715523"/>
                </a:lnTo>
                <a:lnTo>
                  <a:pt x="429002" y="715523"/>
                </a:lnTo>
                <a:lnTo>
                  <a:pt x="448050" y="710185"/>
                </a:lnTo>
                <a:lnTo>
                  <a:pt x="470910" y="710185"/>
                </a:lnTo>
                <a:lnTo>
                  <a:pt x="676660" y="710185"/>
                </a:lnTo>
                <a:lnTo>
                  <a:pt x="694941" y="705616"/>
                </a:lnTo>
                <a:lnTo>
                  <a:pt x="900679" y="705616"/>
                </a:lnTo>
                <a:lnTo>
                  <a:pt x="918972" y="710185"/>
                </a:lnTo>
                <a:lnTo>
                  <a:pt x="942599" y="710185"/>
                </a:lnTo>
                <a:lnTo>
                  <a:pt x="960880" y="705616"/>
                </a:lnTo>
                <a:lnTo>
                  <a:pt x="979928" y="705616"/>
                </a:lnTo>
                <a:lnTo>
                  <a:pt x="1082036" y="705616"/>
                </a:lnTo>
                <a:lnTo>
                  <a:pt x="1105663" y="710185"/>
                </a:lnTo>
                <a:lnTo>
                  <a:pt x="1123955" y="710185"/>
                </a:lnTo>
                <a:lnTo>
                  <a:pt x="1147570" y="705616"/>
                </a:lnTo>
                <a:lnTo>
                  <a:pt x="1166618" y="705616"/>
                </a:lnTo>
                <a:lnTo>
                  <a:pt x="1184911" y="705616"/>
                </a:lnTo>
                <a:lnTo>
                  <a:pt x="1208538" y="700292"/>
                </a:lnTo>
                <a:lnTo>
                  <a:pt x="1226819" y="700292"/>
                </a:lnTo>
                <a:lnTo>
                  <a:pt x="1245866" y="694955"/>
                </a:lnTo>
                <a:lnTo>
                  <a:pt x="1268726" y="694955"/>
                </a:lnTo>
                <a:lnTo>
                  <a:pt x="1287786" y="690386"/>
                </a:lnTo>
                <a:lnTo>
                  <a:pt x="1310646" y="690386"/>
                </a:lnTo>
                <a:lnTo>
                  <a:pt x="1329694" y="690386"/>
                </a:lnTo>
                <a:lnTo>
                  <a:pt x="1347974" y="694955"/>
                </a:lnTo>
                <a:lnTo>
                  <a:pt x="1371602" y="694955"/>
                </a:lnTo>
                <a:lnTo>
                  <a:pt x="1390649" y="694955"/>
                </a:lnTo>
                <a:lnTo>
                  <a:pt x="1413509" y="694955"/>
                </a:lnTo>
                <a:lnTo>
                  <a:pt x="1432557" y="700292"/>
                </a:lnTo>
                <a:lnTo>
                  <a:pt x="1450850" y="700292"/>
                </a:lnTo>
                <a:lnTo>
                  <a:pt x="1474477" y="700292"/>
                </a:lnTo>
                <a:lnTo>
                  <a:pt x="1492757" y="694955"/>
                </a:lnTo>
                <a:lnTo>
                  <a:pt x="1511805" y="694955"/>
                </a:lnTo>
                <a:lnTo>
                  <a:pt x="1534665" y="694955"/>
                </a:lnTo>
                <a:lnTo>
                  <a:pt x="1553713" y="700292"/>
                </a:lnTo>
                <a:lnTo>
                  <a:pt x="1577340" y="694955"/>
                </a:lnTo>
                <a:lnTo>
                  <a:pt x="1595633" y="690386"/>
                </a:lnTo>
                <a:lnTo>
                  <a:pt x="1614681" y="690386"/>
                </a:lnTo>
                <a:lnTo>
                  <a:pt x="1637540" y="694955"/>
                </a:lnTo>
                <a:lnTo>
                  <a:pt x="1656588" y="705616"/>
                </a:lnTo>
                <a:lnTo>
                  <a:pt x="1679448" y="710185"/>
                </a:lnTo>
                <a:lnTo>
                  <a:pt x="1698496" y="715523"/>
                </a:lnTo>
                <a:lnTo>
                  <a:pt x="1716789" y="725429"/>
                </a:lnTo>
                <a:lnTo>
                  <a:pt x="1740404" y="725429"/>
                </a:lnTo>
                <a:lnTo>
                  <a:pt x="1758696" y="725429"/>
                </a:lnTo>
                <a:lnTo>
                  <a:pt x="1777744" y="730766"/>
                </a:lnTo>
                <a:lnTo>
                  <a:pt x="1800604" y="730766"/>
                </a:lnTo>
                <a:lnTo>
                  <a:pt x="1819652" y="725429"/>
                </a:lnTo>
                <a:lnTo>
                  <a:pt x="1843279" y="725429"/>
                </a:lnTo>
                <a:lnTo>
                  <a:pt x="1861572" y="725429"/>
                </a:lnTo>
                <a:lnTo>
                  <a:pt x="1982728" y="725429"/>
                </a:lnTo>
                <a:lnTo>
                  <a:pt x="2006342" y="720860"/>
                </a:lnTo>
                <a:lnTo>
                  <a:pt x="2169418" y="720860"/>
                </a:lnTo>
                <a:lnTo>
                  <a:pt x="2188466" y="725429"/>
                </a:lnTo>
                <a:lnTo>
                  <a:pt x="2290574" y="725429"/>
                </a:lnTo>
                <a:lnTo>
                  <a:pt x="2314201" y="730766"/>
                </a:lnTo>
                <a:lnTo>
                  <a:pt x="2599188" y="730766"/>
                </a:lnTo>
                <a:lnTo>
                  <a:pt x="2617468" y="725429"/>
                </a:lnTo>
                <a:lnTo>
                  <a:pt x="2641096" y="725429"/>
                </a:lnTo>
                <a:lnTo>
                  <a:pt x="2659376" y="725429"/>
                </a:lnTo>
                <a:lnTo>
                  <a:pt x="2683003" y="715523"/>
                </a:lnTo>
                <a:lnTo>
                  <a:pt x="2701296" y="710185"/>
                </a:lnTo>
                <a:lnTo>
                  <a:pt x="2720344" y="705616"/>
                </a:lnTo>
                <a:lnTo>
                  <a:pt x="2743959" y="705616"/>
                </a:lnTo>
                <a:lnTo>
                  <a:pt x="2762251" y="705616"/>
                </a:lnTo>
                <a:lnTo>
                  <a:pt x="2780544" y="705616"/>
                </a:lnTo>
                <a:lnTo>
                  <a:pt x="2804159" y="710185"/>
                </a:lnTo>
                <a:lnTo>
                  <a:pt x="2823207" y="710185"/>
                </a:lnTo>
                <a:lnTo>
                  <a:pt x="2846067" y="710185"/>
                </a:lnTo>
              </a:path>
            </a:pathLst>
          </a:custGeom>
          <a:ln w="10092">
            <a:solidFill>
              <a:srgbClr val="00FF00"/>
            </a:solidFill>
          </a:ln>
        </p:spPr>
        <p:txBody>
          <a:bodyPr wrap="square" lIns="0" tIns="0" rIns="0" bIns="0" rtlCol="0">
            <a:noAutofit/>
          </a:bodyPr>
          <a:lstStyle/>
          <a:p>
            <a:endParaRPr/>
          </a:p>
        </p:txBody>
      </p:sp>
      <p:sp>
        <p:nvSpPr>
          <p:cNvPr id="111" name="object 111"/>
          <p:cNvSpPr/>
          <p:nvPr/>
        </p:nvSpPr>
        <p:spPr>
          <a:xfrm>
            <a:off x="4338017" y="4038023"/>
            <a:ext cx="14375" cy="0"/>
          </a:xfrm>
          <a:custGeom>
            <a:avLst/>
            <a:gdLst/>
            <a:ahLst/>
            <a:cxnLst/>
            <a:rect l="l" t="t" r="r" b="b"/>
            <a:pathLst>
              <a:path w="19047">
                <a:moveTo>
                  <a:pt x="0" y="0"/>
                </a:moveTo>
                <a:lnTo>
                  <a:pt x="19047" y="0"/>
                </a:lnTo>
              </a:path>
            </a:pathLst>
          </a:custGeom>
          <a:ln w="10144">
            <a:solidFill>
              <a:srgbClr val="00FF00"/>
            </a:solidFill>
          </a:ln>
        </p:spPr>
        <p:txBody>
          <a:bodyPr wrap="square" lIns="0" tIns="0" rIns="0" bIns="0" rtlCol="0">
            <a:noAutofit/>
          </a:bodyPr>
          <a:lstStyle/>
          <a:p>
            <a:endParaRPr/>
          </a:p>
        </p:txBody>
      </p:sp>
      <p:sp>
        <p:nvSpPr>
          <p:cNvPr id="112" name="object 112"/>
          <p:cNvSpPr/>
          <p:nvPr/>
        </p:nvSpPr>
        <p:spPr>
          <a:xfrm>
            <a:off x="344481"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113" name="object 113"/>
          <p:cNvSpPr/>
          <p:nvPr/>
        </p:nvSpPr>
        <p:spPr>
          <a:xfrm>
            <a:off x="598179"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114" name="object 114"/>
          <p:cNvSpPr/>
          <p:nvPr/>
        </p:nvSpPr>
        <p:spPr>
          <a:xfrm>
            <a:off x="598179"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115" name="object 115"/>
          <p:cNvSpPr/>
          <p:nvPr/>
        </p:nvSpPr>
        <p:spPr>
          <a:xfrm>
            <a:off x="580268" y="5236237"/>
            <a:ext cx="3772054" cy="0"/>
          </a:xfrm>
          <a:custGeom>
            <a:avLst/>
            <a:gdLst/>
            <a:ahLst/>
            <a:cxnLst/>
            <a:rect l="l" t="t" r="r" b="b"/>
            <a:pathLst>
              <a:path w="4997972">
                <a:moveTo>
                  <a:pt x="0" y="0"/>
                </a:moveTo>
                <a:lnTo>
                  <a:pt x="4997972" y="0"/>
                </a:lnTo>
              </a:path>
            </a:pathLst>
          </a:custGeom>
          <a:ln w="5085">
            <a:solidFill>
              <a:srgbClr val="FFFFFF"/>
            </a:solidFill>
          </a:ln>
        </p:spPr>
        <p:txBody>
          <a:bodyPr wrap="square" lIns="0" tIns="0" rIns="0" bIns="0" rtlCol="0">
            <a:noAutofit/>
          </a:bodyPr>
          <a:lstStyle/>
          <a:p>
            <a:endParaRPr/>
          </a:p>
        </p:txBody>
      </p:sp>
      <p:sp>
        <p:nvSpPr>
          <p:cNvPr id="116" name="object 116"/>
          <p:cNvSpPr/>
          <p:nvPr/>
        </p:nvSpPr>
        <p:spPr>
          <a:xfrm>
            <a:off x="429595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7" name="object 117"/>
          <p:cNvSpPr/>
          <p:nvPr/>
        </p:nvSpPr>
        <p:spPr>
          <a:xfrm>
            <a:off x="398943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8" name="object 118"/>
          <p:cNvSpPr/>
          <p:nvPr/>
        </p:nvSpPr>
        <p:spPr>
          <a:xfrm>
            <a:off x="367945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9" name="object 119"/>
          <p:cNvSpPr/>
          <p:nvPr/>
        </p:nvSpPr>
        <p:spPr>
          <a:xfrm>
            <a:off x="337293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0" name="object 120"/>
          <p:cNvSpPr/>
          <p:nvPr/>
        </p:nvSpPr>
        <p:spPr>
          <a:xfrm>
            <a:off x="306641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1" name="object 121"/>
          <p:cNvSpPr/>
          <p:nvPr/>
        </p:nvSpPr>
        <p:spPr>
          <a:xfrm>
            <a:off x="2760460"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2" name="object 122"/>
          <p:cNvSpPr/>
          <p:nvPr/>
        </p:nvSpPr>
        <p:spPr>
          <a:xfrm>
            <a:off x="245048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3" name="object 123"/>
          <p:cNvSpPr/>
          <p:nvPr/>
        </p:nvSpPr>
        <p:spPr>
          <a:xfrm>
            <a:off x="214395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4" name="object 124"/>
          <p:cNvSpPr/>
          <p:nvPr/>
        </p:nvSpPr>
        <p:spPr>
          <a:xfrm>
            <a:off x="183743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5" name="object 125"/>
          <p:cNvSpPr/>
          <p:nvPr/>
        </p:nvSpPr>
        <p:spPr>
          <a:xfrm>
            <a:off x="153091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6" name="object 126"/>
          <p:cNvSpPr/>
          <p:nvPr/>
        </p:nvSpPr>
        <p:spPr>
          <a:xfrm>
            <a:off x="122151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7" name="object 127"/>
          <p:cNvSpPr/>
          <p:nvPr/>
        </p:nvSpPr>
        <p:spPr>
          <a:xfrm>
            <a:off x="914990"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8" name="object 128"/>
          <p:cNvSpPr/>
          <p:nvPr/>
        </p:nvSpPr>
        <p:spPr>
          <a:xfrm>
            <a:off x="60846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9" name="object 129"/>
          <p:cNvSpPr/>
          <p:nvPr/>
        </p:nvSpPr>
        <p:spPr>
          <a:xfrm>
            <a:off x="598100"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130" name="object 130"/>
          <p:cNvSpPr/>
          <p:nvPr/>
        </p:nvSpPr>
        <p:spPr>
          <a:xfrm>
            <a:off x="580279" y="433409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31" name="object 131"/>
          <p:cNvSpPr/>
          <p:nvPr/>
        </p:nvSpPr>
        <p:spPr>
          <a:xfrm>
            <a:off x="580279" y="44233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32" name="object 132"/>
          <p:cNvSpPr/>
          <p:nvPr/>
        </p:nvSpPr>
        <p:spPr>
          <a:xfrm>
            <a:off x="580279" y="45164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33" name="object 133"/>
          <p:cNvSpPr/>
          <p:nvPr/>
        </p:nvSpPr>
        <p:spPr>
          <a:xfrm>
            <a:off x="580279" y="46050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34" name="object 134"/>
          <p:cNvSpPr/>
          <p:nvPr/>
        </p:nvSpPr>
        <p:spPr>
          <a:xfrm>
            <a:off x="580279" y="46942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35" name="object 135"/>
          <p:cNvSpPr/>
          <p:nvPr/>
        </p:nvSpPr>
        <p:spPr>
          <a:xfrm>
            <a:off x="580279" y="478349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36" name="object 136"/>
          <p:cNvSpPr/>
          <p:nvPr/>
        </p:nvSpPr>
        <p:spPr>
          <a:xfrm>
            <a:off x="580279" y="487604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37" name="object 137"/>
          <p:cNvSpPr/>
          <p:nvPr/>
        </p:nvSpPr>
        <p:spPr>
          <a:xfrm>
            <a:off x="580279" y="49652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38" name="object 138"/>
          <p:cNvSpPr/>
          <p:nvPr/>
        </p:nvSpPr>
        <p:spPr>
          <a:xfrm>
            <a:off x="580279" y="50544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39" name="object 139"/>
          <p:cNvSpPr/>
          <p:nvPr/>
        </p:nvSpPr>
        <p:spPr>
          <a:xfrm>
            <a:off x="580279" y="51475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40" name="object 140"/>
          <p:cNvSpPr/>
          <p:nvPr/>
        </p:nvSpPr>
        <p:spPr>
          <a:xfrm>
            <a:off x="608451" y="5024931"/>
            <a:ext cx="3071008" cy="148311"/>
          </a:xfrm>
          <a:custGeom>
            <a:avLst/>
            <a:gdLst/>
            <a:ahLst/>
            <a:cxnLst/>
            <a:rect l="l" t="t" r="r" b="b"/>
            <a:pathLst>
              <a:path w="4069086" h="202692">
                <a:moveTo>
                  <a:pt x="0" y="192786"/>
                </a:moveTo>
                <a:lnTo>
                  <a:pt x="18292" y="198123"/>
                </a:lnTo>
                <a:lnTo>
                  <a:pt x="41907" y="198123"/>
                </a:lnTo>
                <a:lnTo>
                  <a:pt x="60955" y="167636"/>
                </a:lnTo>
                <a:lnTo>
                  <a:pt x="79248" y="167636"/>
                </a:lnTo>
                <a:lnTo>
                  <a:pt x="102875" y="192786"/>
                </a:lnTo>
                <a:lnTo>
                  <a:pt x="121155" y="192786"/>
                </a:lnTo>
                <a:lnTo>
                  <a:pt x="144782" y="192786"/>
                </a:lnTo>
                <a:lnTo>
                  <a:pt x="163063" y="192786"/>
                </a:lnTo>
                <a:lnTo>
                  <a:pt x="182123" y="187449"/>
                </a:lnTo>
                <a:lnTo>
                  <a:pt x="204983" y="172206"/>
                </a:lnTo>
                <a:lnTo>
                  <a:pt x="224031" y="177543"/>
                </a:lnTo>
                <a:lnTo>
                  <a:pt x="242311" y="192786"/>
                </a:lnTo>
                <a:lnTo>
                  <a:pt x="265938" y="187449"/>
                </a:lnTo>
                <a:lnTo>
                  <a:pt x="284986" y="177543"/>
                </a:lnTo>
                <a:lnTo>
                  <a:pt x="303279" y="182880"/>
                </a:lnTo>
                <a:lnTo>
                  <a:pt x="326894" y="192786"/>
                </a:lnTo>
                <a:lnTo>
                  <a:pt x="345187" y="187449"/>
                </a:lnTo>
                <a:lnTo>
                  <a:pt x="368814" y="172206"/>
                </a:lnTo>
                <a:lnTo>
                  <a:pt x="387094" y="177543"/>
                </a:lnTo>
                <a:lnTo>
                  <a:pt x="406142" y="187449"/>
                </a:lnTo>
                <a:lnTo>
                  <a:pt x="429002" y="172206"/>
                </a:lnTo>
                <a:lnTo>
                  <a:pt x="448062" y="177543"/>
                </a:lnTo>
                <a:lnTo>
                  <a:pt x="466342" y="167636"/>
                </a:lnTo>
                <a:lnTo>
                  <a:pt x="489970" y="141732"/>
                </a:lnTo>
                <a:lnTo>
                  <a:pt x="508250" y="172206"/>
                </a:lnTo>
                <a:lnTo>
                  <a:pt x="527310" y="172206"/>
                </a:lnTo>
                <a:lnTo>
                  <a:pt x="550925" y="177543"/>
                </a:lnTo>
                <a:lnTo>
                  <a:pt x="569218" y="177543"/>
                </a:lnTo>
                <a:lnTo>
                  <a:pt x="592833" y="177543"/>
                </a:lnTo>
                <a:lnTo>
                  <a:pt x="611125" y="182880"/>
                </a:lnTo>
                <a:lnTo>
                  <a:pt x="630173" y="187449"/>
                </a:lnTo>
                <a:lnTo>
                  <a:pt x="653033" y="182880"/>
                </a:lnTo>
                <a:lnTo>
                  <a:pt x="672081" y="192786"/>
                </a:lnTo>
                <a:lnTo>
                  <a:pt x="690374" y="182880"/>
                </a:lnTo>
                <a:lnTo>
                  <a:pt x="713989" y="156975"/>
                </a:lnTo>
                <a:lnTo>
                  <a:pt x="732281" y="156975"/>
                </a:lnTo>
                <a:lnTo>
                  <a:pt x="751329" y="202692"/>
                </a:lnTo>
                <a:lnTo>
                  <a:pt x="774956" y="202692"/>
                </a:lnTo>
                <a:lnTo>
                  <a:pt x="793237" y="156975"/>
                </a:lnTo>
                <a:lnTo>
                  <a:pt x="812297" y="162299"/>
                </a:lnTo>
                <a:lnTo>
                  <a:pt x="835157" y="177543"/>
                </a:lnTo>
                <a:lnTo>
                  <a:pt x="854205" y="177543"/>
                </a:lnTo>
                <a:lnTo>
                  <a:pt x="877064" y="167636"/>
                </a:lnTo>
                <a:lnTo>
                  <a:pt x="896112" y="152393"/>
                </a:lnTo>
                <a:lnTo>
                  <a:pt x="914405" y="177543"/>
                </a:lnTo>
                <a:lnTo>
                  <a:pt x="938020" y="177543"/>
                </a:lnTo>
                <a:lnTo>
                  <a:pt x="956313" y="177543"/>
                </a:lnTo>
                <a:lnTo>
                  <a:pt x="975360" y="177543"/>
                </a:lnTo>
                <a:lnTo>
                  <a:pt x="998220" y="167636"/>
                </a:lnTo>
                <a:lnTo>
                  <a:pt x="1017268" y="152393"/>
                </a:lnTo>
                <a:lnTo>
                  <a:pt x="1035561" y="172206"/>
                </a:lnTo>
                <a:lnTo>
                  <a:pt x="1059176" y="156975"/>
                </a:lnTo>
                <a:lnTo>
                  <a:pt x="1078236" y="162299"/>
                </a:lnTo>
                <a:lnTo>
                  <a:pt x="1101096" y="182880"/>
                </a:lnTo>
                <a:lnTo>
                  <a:pt x="1120143" y="187449"/>
                </a:lnTo>
                <a:lnTo>
                  <a:pt x="1138424" y="172206"/>
                </a:lnTo>
                <a:lnTo>
                  <a:pt x="1162051" y="156975"/>
                </a:lnTo>
                <a:lnTo>
                  <a:pt x="1180344" y="162299"/>
                </a:lnTo>
                <a:lnTo>
                  <a:pt x="1199392" y="162299"/>
                </a:lnTo>
                <a:lnTo>
                  <a:pt x="1222251" y="167636"/>
                </a:lnTo>
                <a:lnTo>
                  <a:pt x="1241299" y="172206"/>
                </a:lnTo>
                <a:lnTo>
                  <a:pt x="1259592" y="167636"/>
                </a:lnTo>
                <a:lnTo>
                  <a:pt x="1283207" y="172206"/>
                </a:lnTo>
                <a:lnTo>
                  <a:pt x="1302255" y="156975"/>
                </a:lnTo>
                <a:lnTo>
                  <a:pt x="1325115" y="152393"/>
                </a:lnTo>
                <a:lnTo>
                  <a:pt x="1344175" y="162299"/>
                </a:lnTo>
                <a:lnTo>
                  <a:pt x="1362455" y="167636"/>
                </a:lnTo>
                <a:lnTo>
                  <a:pt x="1386082" y="172206"/>
                </a:lnTo>
                <a:lnTo>
                  <a:pt x="1404363" y="162299"/>
                </a:lnTo>
                <a:lnTo>
                  <a:pt x="1423423" y="167636"/>
                </a:lnTo>
                <a:lnTo>
                  <a:pt x="1446283" y="167636"/>
                </a:lnTo>
                <a:lnTo>
                  <a:pt x="1465331" y="152393"/>
                </a:lnTo>
                <a:lnTo>
                  <a:pt x="1483611" y="162299"/>
                </a:lnTo>
                <a:lnTo>
                  <a:pt x="1507238" y="167636"/>
                </a:lnTo>
                <a:lnTo>
                  <a:pt x="1525531" y="177543"/>
                </a:lnTo>
                <a:lnTo>
                  <a:pt x="1549146" y="177543"/>
                </a:lnTo>
                <a:lnTo>
                  <a:pt x="1568194" y="177543"/>
                </a:lnTo>
                <a:lnTo>
                  <a:pt x="1586486" y="172206"/>
                </a:lnTo>
                <a:lnTo>
                  <a:pt x="1610101" y="172206"/>
                </a:lnTo>
                <a:lnTo>
                  <a:pt x="1628394" y="177543"/>
                </a:lnTo>
                <a:lnTo>
                  <a:pt x="1647442" y="152393"/>
                </a:lnTo>
                <a:lnTo>
                  <a:pt x="1670302" y="167636"/>
                </a:lnTo>
                <a:lnTo>
                  <a:pt x="1689350" y="172206"/>
                </a:lnTo>
                <a:lnTo>
                  <a:pt x="1707642" y="167636"/>
                </a:lnTo>
                <a:lnTo>
                  <a:pt x="1731269" y="167636"/>
                </a:lnTo>
                <a:lnTo>
                  <a:pt x="1749550" y="156975"/>
                </a:lnTo>
                <a:lnTo>
                  <a:pt x="1773177" y="172206"/>
                </a:lnTo>
                <a:lnTo>
                  <a:pt x="1792225" y="167636"/>
                </a:lnTo>
                <a:lnTo>
                  <a:pt x="1810518" y="177543"/>
                </a:lnTo>
                <a:lnTo>
                  <a:pt x="1834133" y="167636"/>
                </a:lnTo>
                <a:lnTo>
                  <a:pt x="1852425" y="156975"/>
                </a:lnTo>
                <a:lnTo>
                  <a:pt x="1871473" y="172206"/>
                </a:lnTo>
                <a:lnTo>
                  <a:pt x="1894333" y="162299"/>
                </a:lnTo>
                <a:lnTo>
                  <a:pt x="1913381" y="162299"/>
                </a:lnTo>
                <a:lnTo>
                  <a:pt x="1931674" y="162299"/>
                </a:lnTo>
                <a:lnTo>
                  <a:pt x="1955288" y="162299"/>
                </a:lnTo>
                <a:lnTo>
                  <a:pt x="1973581" y="162299"/>
                </a:lnTo>
                <a:lnTo>
                  <a:pt x="1992629" y="162299"/>
                </a:lnTo>
                <a:lnTo>
                  <a:pt x="2016256" y="156975"/>
                </a:lnTo>
                <a:lnTo>
                  <a:pt x="2034537" y="126489"/>
                </a:lnTo>
                <a:lnTo>
                  <a:pt x="2058164" y="55622"/>
                </a:lnTo>
                <a:lnTo>
                  <a:pt x="2076456" y="0"/>
                </a:lnTo>
                <a:lnTo>
                  <a:pt x="2095504" y="15243"/>
                </a:lnTo>
                <a:lnTo>
                  <a:pt x="2118364" y="70866"/>
                </a:lnTo>
                <a:lnTo>
                  <a:pt x="2137412" y="80772"/>
                </a:lnTo>
                <a:lnTo>
                  <a:pt x="2155705" y="76203"/>
                </a:lnTo>
                <a:lnTo>
                  <a:pt x="2179320" y="50285"/>
                </a:lnTo>
                <a:lnTo>
                  <a:pt x="2197612" y="55622"/>
                </a:lnTo>
                <a:lnTo>
                  <a:pt x="2216660" y="137163"/>
                </a:lnTo>
                <a:lnTo>
                  <a:pt x="2239520" y="156975"/>
                </a:lnTo>
                <a:lnTo>
                  <a:pt x="2258568" y="167636"/>
                </a:lnTo>
                <a:lnTo>
                  <a:pt x="2282195" y="147069"/>
                </a:lnTo>
                <a:lnTo>
                  <a:pt x="2300476" y="152393"/>
                </a:lnTo>
                <a:lnTo>
                  <a:pt x="2319536" y="162299"/>
                </a:lnTo>
                <a:lnTo>
                  <a:pt x="2342395" y="156975"/>
                </a:lnTo>
                <a:lnTo>
                  <a:pt x="2361443" y="152393"/>
                </a:lnTo>
                <a:lnTo>
                  <a:pt x="2379724" y="156975"/>
                </a:lnTo>
                <a:lnTo>
                  <a:pt x="2403351" y="152393"/>
                </a:lnTo>
                <a:lnTo>
                  <a:pt x="2421644" y="156975"/>
                </a:lnTo>
                <a:lnTo>
                  <a:pt x="2440691" y="147069"/>
                </a:lnTo>
                <a:lnTo>
                  <a:pt x="2463551" y="152393"/>
                </a:lnTo>
                <a:lnTo>
                  <a:pt x="2482599" y="162299"/>
                </a:lnTo>
                <a:lnTo>
                  <a:pt x="2506214" y="162299"/>
                </a:lnTo>
                <a:lnTo>
                  <a:pt x="2524507" y="156975"/>
                </a:lnTo>
                <a:lnTo>
                  <a:pt x="2543555" y="147069"/>
                </a:lnTo>
                <a:lnTo>
                  <a:pt x="2566414" y="152393"/>
                </a:lnTo>
                <a:lnTo>
                  <a:pt x="2585462" y="156975"/>
                </a:lnTo>
                <a:lnTo>
                  <a:pt x="2603755" y="152393"/>
                </a:lnTo>
                <a:lnTo>
                  <a:pt x="2627382" y="156975"/>
                </a:lnTo>
                <a:lnTo>
                  <a:pt x="2645663" y="147069"/>
                </a:lnTo>
                <a:lnTo>
                  <a:pt x="2664710" y="147069"/>
                </a:lnTo>
                <a:lnTo>
                  <a:pt x="2687570" y="147069"/>
                </a:lnTo>
                <a:lnTo>
                  <a:pt x="2706630" y="152393"/>
                </a:lnTo>
                <a:lnTo>
                  <a:pt x="2729490" y="156975"/>
                </a:lnTo>
                <a:lnTo>
                  <a:pt x="2748538" y="147069"/>
                </a:lnTo>
                <a:lnTo>
                  <a:pt x="2766819" y="147069"/>
                </a:lnTo>
                <a:lnTo>
                  <a:pt x="2790446" y="147069"/>
                </a:lnTo>
                <a:lnTo>
                  <a:pt x="2809493" y="147069"/>
                </a:lnTo>
                <a:lnTo>
                  <a:pt x="2827786" y="152393"/>
                </a:lnTo>
                <a:lnTo>
                  <a:pt x="2851401" y="156975"/>
                </a:lnTo>
                <a:lnTo>
                  <a:pt x="2869694" y="147069"/>
                </a:lnTo>
                <a:lnTo>
                  <a:pt x="2888742" y="147069"/>
                </a:lnTo>
                <a:lnTo>
                  <a:pt x="2911602" y="147069"/>
                </a:lnTo>
                <a:lnTo>
                  <a:pt x="2930649" y="147069"/>
                </a:lnTo>
                <a:lnTo>
                  <a:pt x="2953509" y="141732"/>
                </a:lnTo>
                <a:lnTo>
                  <a:pt x="2972569" y="131826"/>
                </a:lnTo>
                <a:lnTo>
                  <a:pt x="2990850" y="137163"/>
                </a:lnTo>
                <a:lnTo>
                  <a:pt x="3014477" y="147069"/>
                </a:lnTo>
                <a:lnTo>
                  <a:pt x="3033525" y="147069"/>
                </a:lnTo>
                <a:lnTo>
                  <a:pt x="3051817" y="141732"/>
                </a:lnTo>
                <a:lnTo>
                  <a:pt x="3075432" y="131826"/>
                </a:lnTo>
                <a:lnTo>
                  <a:pt x="3093725" y="131826"/>
                </a:lnTo>
                <a:lnTo>
                  <a:pt x="3112773" y="126489"/>
                </a:lnTo>
                <a:lnTo>
                  <a:pt x="3135633" y="121920"/>
                </a:lnTo>
                <a:lnTo>
                  <a:pt x="3154681" y="137163"/>
                </a:lnTo>
                <a:lnTo>
                  <a:pt x="3172973" y="141732"/>
                </a:lnTo>
                <a:lnTo>
                  <a:pt x="3196588" y="137163"/>
                </a:lnTo>
                <a:lnTo>
                  <a:pt x="3214881" y="141732"/>
                </a:lnTo>
                <a:lnTo>
                  <a:pt x="3238508" y="131826"/>
                </a:lnTo>
                <a:lnTo>
                  <a:pt x="3256789" y="131826"/>
                </a:lnTo>
                <a:lnTo>
                  <a:pt x="3275836" y="126489"/>
                </a:lnTo>
                <a:lnTo>
                  <a:pt x="3299464" y="121920"/>
                </a:lnTo>
                <a:lnTo>
                  <a:pt x="3317756" y="131826"/>
                </a:lnTo>
                <a:lnTo>
                  <a:pt x="3336804" y="126489"/>
                </a:lnTo>
                <a:lnTo>
                  <a:pt x="3359664" y="116583"/>
                </a:lnTo>
                <a:lnTo>
                  <a:pt x="3378712" y="116583"/>
                </a:lnTo>
                <a:lnTo>
                  <a:pt x="3397005" y="121920"/>
                </a:lnTo>
                <a:lnTo>
                  <a:pt x="3420619" y="131826"/>
                </a:lnTo>
                <a:lnTo>
                  <a:pt x="3438912" y="131826"/>
                </a:lnTo>
                <a:lnTo>
                  <a:pt x="3462527" y="137163"/>
                </a:lnTo>
                <a:lnTo>
                  <a:pt x="3480820" y="137163"/>
                </a:lnTo>
                <a:lnTo>
                  <a:pt x="3499868" y="121920"/>
                </a:lnTo>
                <a:lnTo>
                  <a:pt x="3523495" y="126489"/>
                </a:lnTo>
                <a:lnTo>
                  <a:pt x="3541775" y="121920"/>
                </a:lnTo>
                <a:lnTo>
                  <a:pt x="3560823" y="126489"/>
                </a:lnTo>
                <a:lnTo>
                  <a:pt x="3583695" y="111245"/>
                </a:lnTo>
                <a:lnTo>
                  <a:pt x="3602743" y="106676"/>
                </a:lnTo>
                <a:lnTo>
                  <a:pt x="3621024" y="116583"/>
                </a:lnTo>
                <a:lnTo>
                  <a:pt x="3644651" y="101339"/>
                </a:lnTo>
                <a:lnTo>
                  <a:pt x="3662943" y="76203"/>
                </a:lnTo>
                <a:lnTo>
                  <a:pt x="3686558" y="86109"/>
                </a:lnTo>
                <a:lnTo>
                  <a:pt x="3704851" y="86109"/>
                </a:lnTo>
                <a:lnTo>
                  <a:pt x="3723899" y="86109"/>
                </a:lnTo>
                <a:lnTo>
                  <a:pt x="3746759" y="86109"/>
                </a:lnTo>
                <a:lnTo>
                  <a:pt x="3765807" y="91433"/>
                </a:lnTo>
                <a:lnTo>
                  <a:pt x="3784099" y="106676"/>
                </a:lnTo>
                <a:lnTo>
                  <a:pt x="3807714" y="111245"/>
                </a:lnTo>
                <a:lnTo>
                  <a:pt x="3826762" y="106676"/>
                </a:lnTo>
                <a:lnTo>
                  <a:pt x="3845055" y="121920"/>
                </a:lnTo>
                <a:lnTo>
                  <a:pt x="3868682" y="131826"/>
                </a:lnTo>
                <a:lnTo>
                  <a:pt x="3886962" y="121920"/>
                </a:lnTo>
                <a:lnTo>
                  <a:pt x="3910590" y="106676"/>
                </a:lnTo>
                <a:lnTo>
                  <a:pt x="3928870" y="121920"/>
                </a:lnTo>
                <a:lnTo>
                  <a:pt x="3947930" y="131826"/>
                </a:lnTo>
                <a:lnTo>
                  <a:pt x="3970790" y="126489"/>
                </a:lnTo>
                <a:lnTo>
                  <a:pt x="3989838" y="116583"/>
                </a:lnTo>
                <a:lnTo>
                  <a:pt x="4008118" y="116583"/>
                </a:lnTo>
                <a:lnTo>
                  <a:pt x="4031745" y="121920"/>
                </a:lnTo>
                <a:lnTo>
                  <a:pt x="4050793" y="141732"/>
                </a:lnTo>
                <a:lnTo>
                  <a:pt x="4069086" y="162299"/>
                </a:lnTo>
              </a:path>
            </a:pathLst>
          </a:custGeom>
          <a:ln w="10142">
            <a:solidFill>
              <a:srgbClr val="00FF00"/>
            </a:solidFill>
          </a:ln>
        </p:spPr>
        <p:txBody>
          <a:bodyPr wrap="square" lIns="0" tIns="0" rIns="0" bIns="0" rtlCol="0">
            <a:noAutofit/>
          </a:bodyPr>
          <a:lstStyle/>
          <a:p>
            <a:endParaRPr/>
          </a:p>
        </p:txBody>
      </p:sp>
      <p:sp>
        <p:nvSpPr>
          <p:cNvPr id="141" name="object 141"/>
          <p:cNvSpPr/>
          <p:nvPr/>
        </p:nvSpPr>
        <p:spPr>
          <a:xfrm>
            <a:off x="3679497" y="5102979"/>
            <a:ext cx="661935" cy="88648"/>
          </a:xfrm>
          <a:custGeom>
            <a:avLst/>
            <a:gdLst/>
            <a:ahLst/>
            <a:cxnLst/>
            <a:rect l="l" t="t" r="r" b="b"/>
            <a:pathLst>
              <a:path w="877064" h="121152">
                <a:moveTo>
                  <a:pt x="0" y="55622"/>
                </a:moveTo>
                <a:lnTo>
                  <a:pt x="23627" y="50285"/>
                </a:lnTo>
                <a:lnTo>
                  <a:pt x="41907" y="45716"/>
                </a:lnTo>
                <a:lnTo>
                  <a:pt x="65534" y="50285"/>
                </a:lnTo>
                <a:lnTo>
                  <a:pt x="83815" y="50285"/>
                </a:lnTo>
                <a:lnTo>
                  <a:pt x="102875" y="45716"/>
                </a:lnTo>
                <a:lnTo>
                  <a:pt x="125735" y="50285"/>
                </a:lnTo>
                <a:lnTo>
                  <a:pt x="144782" y="55622"/>
                </a:lnTo>
                <a:lnTo>
                  <a:pt x="163063" y="55622"/>
                </a:lnTo>
                <a:lnTo>
                  <a:pt x="186690" y="60960"/>
                </a:lnTo>
                <a:lnTo>
                  <a:pt x="205738" y="76203"/>
                </a:lnTo>
                <a:lnTo>
                  <a:pt x="224031" y="70866"/>
                </a:lnTo>
                <a:lnTo>
                  <a:pt x="247646" y="55622"/>
                </a:lnTo>
                <a:lnTo>
                  <a:pt x="265938" y="60960"/>
                </a:lnTo>
                <a:lnTo>
                  <a:pt x="284986" y="70866"/>
                </a:lnTo>
                <a:lnTo>
                  <a:pt x="307846" y="60960"/>
                </a:lnTo>
                <a:lnTo>
                  <a:pt x="326894" y="76203"/>
                </a:lnTo>
                <a:lnTo>
                  <a:pt x="349754" y="76203"/>
                </a:lnTo>
                <a:lnTo>
                  <a:pt x="368814" y="76203"/>
                </a:lnTo>
                <a:lnTo>
                  <a:pt x="387094" y="76203"/>
                </a:lnTo>
                <a:lnTo>
                  <a:pt x="410721" y="70866"/>
                </a:lnTo>
                <a:lnTo>
                  <a:pt x="429002" y="55622"/>
                </a:lnTo>
                <a:lnTo>
                  <a:pt x="448062" y="55622"/>
                </a:lnTo>
                <a:lnTo>
                  <a:pt x="471677" y="25136"/>
                </a:lnTo>
                <a:lnTo>
                  <a:pt x="489970" y="15230"/>
                </a:lnTo>
                <a:lnTo>
                  <a:pt x="509017" y="4569"/>
                </a:lnTo>
                <a:lnTo>
                  <a:pt x="531877" y="19812"/>
                </a:lnTo>
                <a:lnTo>
                  <a:pt x="550925" y="15230"/>
                </a:lnTo>
                <a:lnTo>
                  <a:pt x="573785" y="15230"/>
                </a:lnTo>
                <a:lnTo>
                  <a:pt x="592833" y="0"/>
                </a:lnTo>
                <a:lnTo>
                  <a:pt x="611125" y="9906"/>
                </a:lnTo>
                <a:lnTo>
                  <a:pt x="634740" y="9906"/>
                </a:lnTo>
                <a:lnTo>
                  <a:pt x="653033" y="19812"/>
                </a:lnTo>
                <a:lnTo>
                  <a:pt x="672081" y="50285"/>
                </a:lnTo>
                <a:lnTo>
                  <a:pt x="695708" y="86109"/>
                </a:lnTo>
                <a:lnTo>
                  <a:pt x="713989" y="106676"/>
                </a:lnTo>
                <a:lnTo>
                  <a:pt x="733049" y="106676"/>
                </a:lnTo>
                <a:lnTo>
                  <a:pt x="755908" y="111245"/>
                </a:lnTo>
                <a:lnTo>
                  <a:pt x="774956" y="121152"/>
                </a:lnTo>
                <a:lnTo>
                  <a:pt x="797816" y="116583"/>
                </a:lnTo>
                <a:lnTo>
                  <a:pt x="816864" y="101339"/>
                </a:lnTo>
                <a:lnTo>
                  <a:pt x="835157" y="86109"/>
                </a:lnTo>
                <a:lnTo>
                  <a:pt x="858772" y="65529"/>
                </a:lnTo>
                <a:lnTo>
                  <a:pt x="877064" y="60960"/>
                </a:lnTo>
              </a:path>
            </a:pathLst>
          </a:custGeom>
          <a:ln w="10129">
            <a:solidFill>
              <a:srgbClr val="00FF00"/>
            </a:solidFill>
          </a:ln>
        </p:spPr>
        <p:txBody>
          <a:bodyPr wrap="square" lIns="0" tIns="0" rIns="0" bIns="0" rtlCol="0">
            <a:noAutofit/>
          </a:bodyPr>
          <a:lstStyle/>
          <a:p>
            <a:endParaRPr/>
          </a:p>
        </p:txBody>
      </p:sp>
      <p:sp>
        <p:nvSpPr>
          <p:cNvPr id="142" name="object 142"/>
          <p:cNvSpPr/>
          <p:nvPr/>
        </p:nvSpPr>
        <p:spPr>
          <a:xfrm>
            <a:off x="654458" y="5128699"/>
            <a:ext cx="0" cy="108195"/>
          </a:xfrm>
          <a:custGeom>
            <a:avLst/>
            <a:gdLst/>
            <a:ahLst/>
            <a:cxnLst/>
            <a:rect l="l" t="t" r="r" b="b"/>
            <a:pathLst>
              <a:path h="147867">
                <a:moveTo>
                  <a:pt x="0" y="147868"/>
                </a:moveTo>
                <a:lnTo>
                  <a:pt x="0" y="1"/>
                </a:lnTo>
              </a:path>
            </a:pathLst>
          </a:custGeom>
          <a:ln w="9363">
            <a:solidFill>
              <a:srgbClr val="FFFF00"/>
            </a:solidFill>
          </a:ln>
        </p:spPr>
        <p:txBody>
          <a:bodyPr wrap="square" lIns="0" tIns="0" rIns="0" bIns="0" rtlCol="0">
            <a:noAutofit/>
          </a:bodyPr>
          <a:lstStyle/>
          <a:p>
            <a:endParaRPr/>
          </a:p>
        </p:txBody>
      </p:sp>
      <p:sp>
        <p:nvSpPr>
          <p:cNvPr id="143" name="object 143"/>
          <p:cNvSpPr/>
          <p:nvPr/>
        </p:nvSpPr>
        <p:spPr>
          <a:xfrm>
            <a:off x="731521" y="5184393"/>
            <a:ext cx="8" cy="52422"/>
          </a:xfrm>
          <a:custGeom>
            <a:avLst/>
            <a:gdLst/>
            <a:ahLst/>
            <a:cxnLst/>
            <a:rect l="l" t="t" r="r" b="b"/>
            <a:pathLst>
              <a:path w="10" h="71644">
                <a:moveTo>
                  <a:pt x="0" y="71644"/>
                </a:moveTo>
                <a:lnTo>
                  <a:pt x="10" y="0"/>
                </a:lnTo>
              </a:path>
            </a:pathLst>
          </a:custGeom>
          <a:ln w="9329">
            <a:solidFill>
              <a:srgbClr val="FFFF00"/>
            </a:solidFill>
          </a:ln>
        </p:spPr>
        <p:txBody>
          <a:bodyPr wrap="square" lIns="0" tIns="0" rIns="0" bIns="0" rtlCol="0">
            <a:noAutofit/>
          </a:bodyPr>
          <a:lstStyle/>
          <a:p>
            <a:endParaRPr/>
          </a:p>
        </p:txBody>
      </p:sp>
      <p:sp>
        <p:nvSpPr>
          <p:cNvPr id="144" name="object 144"/>
          <p:cNvSpPr/>
          <p:nvPr/>
        </p:nvSpPr>
        <p:spPr>
          <a:xfrm>
            <a:off x="731532" y="5147580"/>
            <a:ext cx="31628" cy="36804"/>
          </a:xfrm>
          <a:custGeom>
            <a:avLst/>
            <a:gdLst/>
            <a:ahLst/>
            <a:cxnLst/>
            <a:rect l="l" t="t" r="r" b="b"/>
            <a:pathLst>
              <a:path w="41907" h="50299">
                <a:moveTo>
                  <a:pt x="0" y="50299"/>
                </a:moveTo>
                <a:lnTo>
                  <a:pt x="19047" y="0"/>
                </a:lnTo>
                <a:lnTo>
                  <a:pt x="41907" y="9906"/>
                </a:lnTo>
              </a:path>
            </a:pathLst>
          </a:custGeom>
          <a:ln w="9663">
            <a:solidFill>
              <a:srgbClr val="FFFF00"/>
            </a:solidFill>
          </a:ln>
        </p:spPr>
        <p:txBody>
          <a:bodyPr wrap="square" lIns="0" tIns="0" rIns="0" bIns="0" rtlCol="0">
            <a:noAutofit/>
          </a:bodyPr>
          <a:lstStyle/>
          <a:p>
            <a:endParaRPr/>
          </a:p>
        </p:txBody>
      </p:sp>
      <p:sp>
        <p:nvSpPr>
          <p:cNvPr id="145" name="object 145"/>
          <p:cNvSpPr/>
          <p:nvPr/>
        </p:nvSpPr>
        <p:spPr>
          <a:xfrm>
            <a:off x="763193" y="5154876"/>
            <a:ext cx="13" cy="81983"/>
          </a:xfrm>
          <a:custGeom>
            <a:avLst/>
            <a:gdLst/>
            <a:ahLst/>
            <a:cxnLst/>
            <a:rect l="l" t="t" r="r" b="b"/>
            <a:pathLst>
              <a:path w="17" h="112044">
                <a:moveTo>
                  <a:pt x="0" y="0"/>
                </a:moveTo>
                <a:lnTo>
                  <a:pt x="17" y="112044"/>
                </a:lnTo>
              </a:path>
            </a:pathLst>
          </a:custGeom>
          <a:ln w="9329">
            <a:solidFill>
              <a:srgbClr val="FFFF00"/>
            </a:solidFill>
          </a:ln>
        </p:spPr>
        <p:txBody>
          <a:bodyPr wrap="square" lIns="0" tIns="0" rIns="0" bIns="0" rtlCol="0">
            <a:noAutofit/>
          </a:bodyPr>
          <a:lstStyle/>
          <a:p>
            <a:endParaRPr/>
          </a:p>
        </p:txBody>
      </p:sp>
      <p:sp>
        <p:nvSpPr>
          <p:cNvPr id="146" name="object 146"/>
          <p:cNvSpPr/>
          <p:nvPr/>
        </p:nvSpPr>
        <p:spPr>
          <a:xfrm>
            <a:off x="809158" y="5195573"/>
            <a:ext cx="0" cy="41283"/>
          </a:xfrm>
          <a:custGeom>
            <a:avLst/>
            <a:gdLst/>
            <a:ahLst/>
            <a:cxnLst/>
            <a:rect l="l" t="t" r="r" b="b"/>
            <a:pathLst>
              <a:path h="56420">
                <a:moveTo>
                  <a:pt x="0" y="56422"/>
                </a:moveTo>
                <a:lnTo>
                  <a:pt x="0" y="1"/>
                </a:lnTo>
              </a:path>
            </a:pathLst>
          </a:custGeom>
          <a:ln w="9338">
            <a:solidFill>
              <a:srgbClr val="FFFF00"/>
            </a:solidFill>
          </a:ln>
        </p:spPr>
        <p:txBody>
          <a:bodyPr wrap="square" lIns="0" tIns="0" rIns="0" bIns="0" rtlCol="0">
            <a:noAutofit/>
          </a:bodyPr>
          <a:lstStyle/>
          <a:p>
            <a:endParaRPr/>
          </a:p>
        </p:txBody>
      </p:sp>
      <p:sp>
        <p:nvSpPr>
          <p:cNvPr id="147" name="object 147"/>
          <p:cNvSpPr/>
          <p:nvPr/>
        </p:nvSpPr>
        <p:spPr>
          <a:xfrm>
            <a:off x="869006" y="5199446"/>
            <a:ext cx="5" cy="37373"/>
          </a:xfrm>
          <a:custGeom>
            <a:avLst/>
            <a:gdLst/>
            <a:ahLst/>
            <a:cxnLst/>
            <a:rect l="l" t="t" r="r" b="b"/>
            <a:pathLst>
              <a:path w="7" h="51077">
                <a:moveTo>
                  <a:pt x="0" y="51077"/>
                </a:moveTo>
                <a:lnTo>
                  <a:pt x="7" y="0"/>
                </a:lnTo>
              </a:path>
            </a:pathLst>
          </a:custGeom>
          <a:ln w="9329">
            <a:solidFill>
              <a:srgbClr val="FFFF00"/>
            </a:solidFill>
          </a:ln>
        </p:spPr>
        <p:txBody>
          <a:bodyPr wrap="square" lIns="0" tIns="0" rIns="0" bIns="0" rtlCol="0">
            <a:noAutofit/>
          </a:bodyPr>
          <a:lstStyle/>
          <a:p>
            <a:endParaRPr/>
          </a:p>
        </p:txBody>
      </p:sp>
      <p:sp>
        <p:nvSpPr>
          <p:cNvPr id="148" name="object 148"/>
          <p:cNvSpPr/>
          <p:nvPr/>
        </p:nvSpPr>
        <p:spPr>
          <a:xfrm>
            <a:off x="868968" y="5191630"/>
            <a:ext cx="77642" cy="33461"/>
          </a:xfrm>
          <a:custGeom>
            <a:avLst/>
            <a:gdLst/>
            <a:ahLst/>
            <a:cxnLst/>
            <a:rect l="l" t="t" r="r" b="b"/>
            <a:pathLst>
              <a:path w="102875" h="45730">
                <a:moveTo>
                  <a:pt x="0" y="10674"/>
                </a:moveTo>
                <a:lnTo>
                  <a:pt x="23627" y="20580"/>
                </a:lnTo>
                <a:lnTo>
                  <a:pt x="41907" y="45730"/>
                </a:lnTo>
                <a:lnTo>
                  <a:pt x="60955" y="30486"/>
                </a:lnTo>
                <a:lnTo>
                  <a:pt x="83815" y="0"/>
                </a:lnTo>
                <a:lnTo>
                  <a:pt x="102875" y="10674"/>
                </a:lnTo>
              </a:path>
            </a:pathLst>
          </a:custGeom>
          <a:ln w="10010">
            <a:solidFill>
              <a:srgbClr val="FFFF00"/>
            </a:solidFill>
          </a:ln>
        </p:spPr>
        <p:txBody>
          <a:bodyPr wrap="square" lIns="0" tIns="0" rIns="0" bIns="0" rtlCol="0">
            <a:noAutofit/>
          </a:bodyPr>
          <a:lstStyle/>
          <a:p>
            <a:endParaRPr/>
          </a:p>
        </p:txBody>
      </p:sp>
      <p:sp>
        <p:nvSpPr>
          <p:cNvPr id="149" name="object 149"/>
          <p:cNvSpPr/>
          <p:nvPr/>
        </p:nvSpPr>
        <p:spPr>
          <a:xfrm>
            <a:off x="992039" y="5162082"/>
            <a:ext cx="0" cy="74734"/>
          </a:xfrm>
          <a:custGeom>
            <a:avLst/>
            <a:gdLst/>
            <a:ahLst/>
            <a:cxnLst/>
            <a:rect l="l" t="t" r="r" b="b"/>
            <a:pathLst>
              <a:path h="102137">
                <a:moveTo>
                  <a:pt x="0" y="102138"/>
                </a:moveTo>
                <a:lnTo>
                  <a:pt x="0" y="1"/>
                </a:lnTo>
              </a:path>
            </a:pathLst>
          </a:custGeom>
          <a:ln w="9332">
            <a:solidFill>
              <a:srgbClr val="FFFF00"/>
            </a:solidFill>
          </a:ln>
        </p:spPr>
        <p:txBody>
          <a:bodyPr wrap="square" lIns="0" tIns="0" rIns="0" bIns="0" rtlCol="0">
            <a:noAutofit/>
          </a:bodyPr>
          <a:lstStyle/>
          <a:p>
            <a:endParaRPr/>
          </a:p>
        </p:txBody>
      </p:sp>
      <p:sp>
        <p:nvSpPr>
          <p:cNvPr id="150" name="object 150"/>
          <p:cNvSpPr/>
          <p:nvPr/>
        </p:nvSpPr>
        <p:spPr>
          <a:xfrm>
            <a:off x="1055875" y="5217917"/>
            <a:ext cx="0" cy="18975"/>
          </a:xfrm>
          <a:custGeom>
            <a:avLst/>
            <a:gdLst/>
            <a:ahLst/>
            <a:cxnLst/>
            <a:rect l="l" t="t" r="r" b="b"/>
            <a:pathLst>
              <a:path h="25933">
                <a:moveTo>
                  <a:pt x="0" y="25935"/>
                </a:moveTo>
                <a:lnTo>
                  <a:pt x="0" y="1"/>
                </a:lnTo>
              </a:path>
            </a:pathLst>
          </a:custGeom>
          <a:ln w="9336">
            <a:solidFill>
              <a:srgbClr val="FFFF00"/>
            </a:solidFill>
          </a:ln>
        </p:spPr>
        <p:txBody>
          <a:bodyPr wrap="square" lIns="0" tIns="0" rIns="0" bIns="0" rtlCol="0">
            <a:noAutofit/>
          </a:bodyPr>
          <a:lstStyle/>
          <a:p>
            <a:endParaRPr/>
          </a:p>
        </p:txBody>
      </p:sp>
      <p:sp>
        <p:nvSpPr>
          <p:cNvPr id="151" name="object 151"/>
          <p:cNvSpPr/>
          <p:nvPr/>
        </p:nvSpPr>
        <p:spPr>
          <a:xfrm>
            <a:off x="1101284" y="5132541"/>
            <a:ext cx="20" cy="104276"/>
          </a:xfrm>
          <a:custGeom>
            <a:avLst/>
            <a:gdLst/>
            <a:ahLst/>
            <a:cxnLst/>
            <a:rect l="l" t="t" r="r" b="b"/>
            <a:pathLst>
              <a:path w="26" h="142511">
                <a:moveTo>
                  <a:pt x="0" y="142511"/>
                </a:moveTo>
                <a:lnTo>
                  <a:pt x="26" y="0"/>
                </a:lnTo>
              </a:path>
            </a:pathLst>
          </a:custGeom>
          <a:ln w="9329">
            <a:solidFill>
              <a:srgbClr val="FFFF00"/>
            </a:solidFill>
          </a:ln>
        </p:spPr>
        <p:txBody>
          <a:bodyPr wrap="square" lIns="0" tIns="0" rIns="0" bIns="0" rtlCol="0">
            <a:noAutofit/>
          </a:bodyPr>
          <a:lstStyle/>
          <a:p>
            <a:endParaRPr/>
          </a:p>
        </p:txBody>
      </p:sp>
      <p:sp>
        <p:nvSpPr>
          <p:cNvPr id="152" name="object 152"/>
          <p:cNvSpPr/>
          <p:nvPr/>
        </p:nvSpPr>
        <p:spPr>
          <a:xfrm>
            <a:off x="1101384" y="5132532"/>
            <a:ext cx="14375" cy="11153"/>
          </a:xfrm>
          <a:custGeom>
            <a:avLst/>
            <a:gdLst/>
            <a:ahLst/>
            <a:cxnLst/>
            <a:rect l="l" t="t" r="r" b="b"/>
            <a:pathLst>
              <a:path w="19047" h="15243">
                <a:moveTo>
                  <a:pt x="0" y="0"/>
                </a:moveTo>
                <a:lnTo>
                  <a:pt x="19047" y="15243"/>
                </a:lnTo>
              </a:path>
            </a:pathLst>
          </a:custGeom>
          <a:ln w="9826">
            <a:solidFill>
              <a:srgbClr val="FFFF00"/>
            </a:solidFill>
          </a:ln>
        </p:spPr>
        <p:txBody>
          <a:bodyPr wrap="square" lIns="0" tIns="0" rIns="0" bIns="0" rtlCol="0">
            <a:noAutofit/>
          </a:bodyPr>
          <a:lstStyle/>
          <a:p>
            <a:endParaRPr/>
          </a:p>
        </p:txBody>
      </p:sp>
      <p:sp>
        <p:nvSpPr>
          <p:cNvPr id="153" name="object 153"/>
          <p:cNvSpPr/>
          <p:nvPr/>
        </p:nvSpPr>
        <p:spPr>
          <a:xfrm>
            <a:off x="1115681" y="5143678"/>
            <a:ext cx="14" cy="93138"/>
          </a:xfrm>
          <a:custGeom>
            <a:avLst/>
            <a:gdLst/>
            <a:ahLst/>
            <a:cxnLst/>
            <a:rect l="l" t="t" r="r" b="b"/>
            <a:pathLst>
              <a:path w="18" h="127288">
                <a:moveTo>
                  <a:pt x="0" y="0"/>
                </a:moveTo>
                <a:lnTo>
                  <a:pt x="18" y="127288"/>
                </a:lnTo>
              </a:path>
            </a:pathLst>
          </a:custGeom>
          <a:ln w="9329">
            <a:solidFill>
              <a:srgbClr val="FFFF00"/>
            </a:solidFill>
          </a:ln>
        </p:spPr>
        <p:txBody>
          <a:bodyPr wrap="square" lIns="0" tIns="0" rIns="0" bIns="0" rtlCol="0">
            <a:noAutofit/>
          </a:bodyPr>
          <a:lstStyle/>
          <a:p>
            <a:endParaRPr/>
          </a:p>
        </p:txBody>
      </p:sp>
      <p:sp>
        <p:nvSpPr>
          <p:cNvPr id="154" name="object 154"/>
          <p:cNvSpPr/>
          <p:nvPr/>
        </p:nvSpPr>
        <p:spPr>
          <a:xfrm>
            <a:off x="1175491" y="5177170"/>
            <a:ext cx="0" cy="59685"/>
          </a:xfrm>
          <a:custGeom>
            <a:avLst/>
            <a:gdLst/>
            <a:ahLst/>
            <a:cxnLst/>
            <a:rect l="l" t="t" r="r" b="b"/>
            <a:pathLst>
              <a:path h="81570">
                <a:moveTo>
                  <a:pt x="0" y="81571"/>
                </a:moveTo>
                <a:lnTo>
                  <a:pt x="0" y="1"/>
                </a:lnTo>
              </a:path>
            </a:pathLst>
          </a:custGeom>
          <a:ln w="9343">
            <a:solidFill>
              <a:srgbClr val="FFFF00"/>
            </a:solidFill>
          </a:ln>
        </p:spPr>
        <p:txBody>
          <a:bodyPr wrap="square" lIns="0" tIns="0" rIns="0" bIns="0" rtlCol="0">
            <a:noAutofit/>
          </a:bodyPr>
          <a:lstStyle/>
          <a:p>
            <a:endParaRPr/>
          </a:p>
        </p:txBody>
      </p:sp>
      <p:sp>
        <p:nvSpPr>
          <p:cNvPr id="155" name="object 155"/>
          <p:cNvSpPr/>
          <p:nvPr/>
        </p:nvSpPr>
        <p:spPr>
          <a:xfrm>
            <a:off x="1298568" y="5150927"/>
            <a:ext cx="0" cy="85888"/>
          </a:xfrm>
          <a:custGeom>
            <a:avLst/>
            <a:gdLst/>
            <a:ahLst/>
            <a:cxnLst/>
            <a:rect l="l" t="t" r="r" b="b"/>
            <a:pathLst>
              <a:path h="117380">
                <a:moveTo>
                  <a:pt x="0" y="117382"/>
                </a:moveTo>
                <a:lnTo>
                  <a:pt x="0" y="1"/>
                </a:lnTo>
              </a:path>
            </a:pathLst>
          </a:custGeom>
          <a:ln w="9348">
            <a:solidFill>
              <a:srgbClr val="FFFF00"/>
            </a:solidFill>
          </a:ln>
        </p:spPr>
        <p:txBody>
          <a:bodyPr wrap="square" lIns="0" tIns="0" rIns="0" bIns="0" rtlCol="0">
            <a:noAutofit/>
          </a:bodyPr>
          <a:lstStyle/>
          <a:p>
            <a:endParaRPr/>
          </a:p>
        </p:txBody>
      </p:sp>
      <p:sp>
        <p:nvSpPr>
          <p:cNvPr id="156" name="object 156"/>
          <p:cNvSpPr/>
          <p:nvPr/>
        </p:nvSpPr>
        <p:spPr>
          <a:xfrm>
            <a:off x="1344571" y="5202859"/>
            <a:ext cx="0" cy="34035"/>
          </a:xfrm>
          <a:custGeom>
            <a:avLst/>
            <a:gdLst/>
            <a:ahLst/>
            <a:cxnLst/>
            <a:rect l="l" t="t" r="r" b="b"/>
            <a:pathLst>
              <a:path h="46514">
                <a:moveTo>
                  <a:pt x="0" y="46515"/>
                </a:moveTo>
                <a:lnTo>
                  <a:pt x="0" y="1"/>
                </a:lnTo>
              </a:path>
            </a:pathLst>
          </a:custGeom>
          <a:ln w="9336">
            <a:solidFill>
              <a:srgbClr val="FFFF00"/>
            </a:solidFill>
          </a:ln>
        </p:spPr>
        <p:txBody>
          <a:bodyPr wrap="square" lIns="0" tIns="0" rIns="0" bIns="0" rtlCol="0">
            <a:noAutofit/>
          </a:bodyPr>
          <a:lstStyle/>
          <a:p>
            <a:endParaRPr/>
          </a:p>
        </p:txBody>
      </p:sp>
      <p:sp>
        <p:nvSpPr>
          <p:cNvPr id="157" name="object 157"/>
          <p:cNvSpPr/>
          <p:nvPr/>
        </p:nvSpPr>
        <p:spPr>
          <a:xfrm>
            <a:off x="1407818" y="5143684"/>
            <a:ext cx="18" cy="93132"/>
          </a:xfrm>
          <a:custGeom>
            <a:avLst/>
            <a:gdLst/>
            <a:ahLst/>
            <a:cxnLst/>
            <a:rect l="l" t="t" r="r" b="b"/>
            <a:pathLst>
              <a:path w="24" h="127281">
                <a:moveTo>
                  <a:pt x="0" y="127281"/>
                </a:moveTo>
                <a:lnTo>
                  <a:pt x="24" y="0"/>
                </a:lnTo>
              </a:path>
            </a:pathLst>
          </a:custGeom>
          <a:ln w="9329">
            <a:solidFill>
              <a:srgbClr val="FFFF00"/>
            </a:solidFill>
          </a:ln>
        </p:spPr>
        <p:txBody>
          <a:bodyPr wrap="square" lIns="0" tIns="0" rIns="0" bIns="0" rtlCol="0">
            <a:noAutofit/>
          </a:bodyPr>
          <a:lstStyle/>
          <a:p>
            <a:endParaRPr/>
          </a:p>
        </p:txBody>
      </p:sp>
      <p:sp>
        <p:nvSpPr>
          <p:cNvPr id="158" name="object 158"/>
          <p:cNvSpPr/>
          <p:nvPr/>
        </p:nvSpPr>
        <p:spPr>
          <a:xfrm>
            <a:off x="1407914" y="5110269"/>
            <a:ext cx="14375" cy="33451"/>
          </a:xfrm>
          <a:custGeom>
            <a:avLst/>
            <a:gdLst/>
            <a:ahLst/>
            <a:cxnLst/>
            <a:rect l="l" t="t" r="r" b="b"/>
            <a:pathLst>
              <a:path w="19047" h="45716">
                <a:moveTo>
                  <a:pt x="0" y="45716"/>
                </a:moveTo>
                <a:lnTo>
                  <a:pt x="19047" y="0"/>
                </a:lnTo>
              </a:path>
            </a:pathLst>
          </a:custGeom>
          <a:ln w="9449">
            <a:solidFill>
              <a:srgbClr val="FFFF00"/>
            </a:solidFill>
          </a:ln>
        </p:spPr>
        <p:txBody>
          <a:bodyPr wrap="square" lIns="0" tIns="0" rIns="0" bIns="0" rtlCol="0">
            <a:noAutofit/>
          </a:bodyPr>
          <a:lstStyle/>
          <a:p>
            <a:endParaRPr/>
          </a:p>
        </p:txBody>
      </p:sp>
      <p:sp>
        <p:nvSpPr>
          <p:cNvPr id="159" name="object 159"/>
          <p:cNvSpPr/>
          <p:nvPr/>
        </p:nvSpPr>
        <p:spPr>
          <a:xfrm>
            <a:off x="1422212" y="5110268"/>
            <a:ext cx="24" cy="126589"/>
          </a:xfrm>
          <a:custGeom>
            <a:avLst/>
            <a:gdLst/>
            <a:ahLst/>
            <a:cxnLst/>
            <a:rect l="l" t="t" r="r" b="b"/>
            <a:pathLst>
              <a:path w="32" h="173005">
                <a:moveTo>
                  <a:pt x="0" y="0"/>
                </a:moveTo>
                <a:lnTo>
                  <a:pt x="32" y="173005"/>
                </a:lnTo>
              </a:path>
            </a:pathLst>
          </a:custGeom>
          <a:ln w="9329">
            <a:solidFill>
              <a:srgbClr val="FFFF00"/>
            </a:solidFill>
          </a:ln>
        </p:spPr>
        <p:txBody>
          <a:bodyPr wrap="square" lIns="0" tIns="0" rIns="0" bIns="0" rtlCol="0">
            <a:noAutofit/>
          </a:bodyPr>
          <a:lstStyle/>
          <a:p>
            <a:endParaRPr/>
          </a:p>
        </p:txBody>
      </p:sp>
      <p:sp>
        <p:nvSpPr>
          <p:cNvPr id="160" name="object 160"/>
          <p:cNvSpPr/>
          <p:nvPr/>
        </p:nvSpPr>
        <p:spPr>
          <a:xfrm>
            <a:off x="1485473" y="5169882"/>
            <a:ext cx="0" cy="66934"/>
          </a:xfrm>
          <a:custGeom>
            <a:avLst/>
            <a:gdLst/>
            <a:ahLst/>
            <a:cxnLst/>
            <a:rect l="l" t="t" r="r" b="b"/>
            <a:pathLst>
              <a:path h="91476">
                <a:moveTo>
                  <a:pt x="0" y="91477"/>
                </a:moveTo>
                <a:lnTo>
                  <a:pt x="0" y="1"/>
                </a:lnTo>
              </a:path>
            </a:pathLst>
          </a:custGeom>
          <a:ln w="9332">
            <a:solidFill>
              <a:srgbClr val="FFFF00"/>
            </a:solidFill>
          </a:ln>
        </p:spPr>
        <p:txBody>
          <a:bodyPr wrap="square" lIns="0" tIns="0" rIns="0" bIns="0" rtlCol="0">
            <a:noAutofit/>
          </a:bodyPr>
          <a:lstStyle/>
          <a:p>
            <a:endParaRPr/>
          </a:p>
        </p:txBody>
      </p:sp>
      <p:sp>
        <p:nvSpPr>
          <p:cNvPr id="161" name="object 161"/>
          <p:cNvSpPr/>
          <p:nvPr/>
        </p:nvSpPr>
        <p:spPr>
          <a:xfrm>
            <a:off x="1545299" y="5091831"/>
            <a:ext cx="23" cy="144986"/>
          </a:xfrm>
          <a:custGeom>
            <a:avLst/>
            <a:gdLst/>
            <a:ahLst/>
            <a:cxnLst/>
            <a:rect l="l" t="t" r="r" b="b"/>
            <a:pathLst>
              <a:path w="30" h="198147">
                <a:moveTo>
                  <a:pt x="0" y="198147"/>
                </a:moveTo>
                <a:lnTo>
                  <a:pt x="30" y="0"/>
                </a:lnTo>
              </a:path>
            </a:pathLst>
          </a:custGeom>
          <a:ln w="9329">
            <a:solidFill>
              <a:srgbClr val="FFFF00"/>
            </a:solidFill>
          </a:ln>
        </p:spPr>
        <p:txBody>
          <a:bodyPr wrap="square" lIns="0" tIns="0" rIns="0" bIns="0" rtlCol="0">
            <a:noAutofit/>
          </a:bodyPr>
          <a:lstStyle/>
          <a:p>
            <a:endParaRPr/>
          </a:p>
        </p:txBody>
      </p:sp>
      <p:sp>
        <p:nvSpPr>
          <p:cNvPr id="162" name="object 162"/>
          <p:cNvSpPr/>
          <p:nvPr/>
        </p:nvSpPr>
        <p:spPr>
          <a:xfrm>
            <a:off x="1545288" y="5091830"/>
            <a:ext cx="13805" cy="11153"/>
          </a:xfrm>
          <a:custGeom>
            <a:avLst/>
            <a:gdLst/>
            <a:ahLst/>
            <a:cxnLst/>
            <a:rect l="l" t="t" r="r" b="b"/>
            <a:pathLst>
              <a:path w="18292" h="15243">
                <a:moveTo>
                  <a:pt x="0" y="0"/>
                </a:moveTo>
                <a:lnTo>
                  <a:pt x="18292" y="15243"/>
                </a:lnTo>
              </a:path>
            </a:pathLst>
          </a:custGeom>
          <a:ln w="9810">
            <a:solidFill>
              <a:srgbClr val="FFFF00"/>
            </a:solidFill>
          </a:ln>
        </p:spPr>
        <p:txBody>
          <a:bodyPr wrap="square" lIns="0" tIns="0" rIns="0" bIns="0" rtlCol="0">
            <a:noAutofit/>
          </a:bodyPr>
          <a:lstStyle/>
          <a:p>
            <a:endParaRPr/>
          </a:p>
        </p:txBody>
      </p:sp>
      <p:sp>
        <p:nvSpPr>
          <p:cNvPr id="163" name="object 163"/>
          <p:cNvSpPr/>
          <p:nvPr/>
        </p:nvSpPr>
        <p:spPr>
          <a:xfrm>
            <a:off x="1559085" y="5103021"/>
            <a:ext cx="26" cy="133837"/>
          </a:xfrm>
          <a:custGeom>
            <a:avLst/>
            <a:gdLst/>
            <a:ahLst/>
            <a:cxnLst/>
            <a:rect l="l" t="t" r="r" b="b"/>
            <a:pathLst>
              <a:path w="34" h="182911">
                <a:moveTo>
                  <a:pt x="0" y="0"/>
                </a:moveTo>
                <a:lnTo>
                  <a:pt x="34" y="182911"/>
                </a:lnTo>
              </a:path>
            </a:pathLst>
          </a:custGeom>
          <a:ln w="9329">
            <a:solidFill>
              <a:srgbClr val="FFFF00"/>
            </a:solidFill>
          </a:ln>
        </p:spPr>
        <p:txBody>
          <a:bodyPr wrap="square" lIns="0" tIns="0" rIns="0" bIns="0" rtlCol="0">
            <a:noAutofit/>
          </a:bodyPr>
          <a:lstStyle/>
          <a:p>
            <a:endParaRPr/>
          </a:p>
        </p:txBody>
      </p:sp>
      <p:sp>
        <p:nvSpPr>
          <p:cNvPr id="164" name="object 164"/>
          <p:cNvSpPr/>
          <p:nvPr/>
        </p:nvSpPr>
        <p:spPr>
          <a:xfrm>
            <a:off x="1622900" y="5158785"/>
            <a:ext cx="12" cy="78073"/>
          </a:xfrm>
          <a:custGeom>
            <a:avLst/>
            <a:gdLst/>
            <a:ahLst/>
            <a:cxnLst/>
            <a:rect l="l" t="t" r="r" b="b"/>
            <a:pathLst>
              <a:path w="16" h="106700">
                <a:moveTo>
                  <a:pt x="0" y="106700"/>
                </a:moveTo>
                <a:lnTo>
                  <a:pt x="16" y="0"/>
                </a:lnTo>
              </a:path>
            </a:pathLst>
          </a:custGeom>
          <a:ln w="9329">
            <a:solidFill>
              <a:srgbClr val="FFFF00"/>
            </a:solidFill>
          </a:ln>
        </p:spPr>
        <p:txBody>
          <a:bodyPr wrap="square" lIns="0" tIns="0" rIns="0" bIns="0" rtlCol="0">
            <a:noAutofit/>
          </a:bodyPr>
          <a:lstStyle/>
          <a:p>
            <a:endParaRPr/>
          </a:p>
        </p:txBody>
      </p:sp>
      <p:sp>
        <p:nvSpPr>
          <p:cNvPr id="165" name="object 165"/>
          <p:cNvSpPr/>
          <p:nvPr/>
        </p:nvSpPr>
        <p:spPr>
          <a:xfrm>
            <a:off x="1622921" y="5158782"/>
            <a:ext cx="31628" cy="70255"/>
          </a:xfrm>
          <a:custGeom>
            <a:avLst/>
            <a:gdLst/>
            <a:ahLst/>
            <a:cxnLst/>
            <a:rect l="l" t="t" r="r" b="b"/>
            <a:pathLst>
              <a:path w="41907" h="96015">
                <a:moveTo>
                  <a:pt x="0" y="0"/>
                </a:moveTo>
                <a:lnTo>
                  <a:pt x="18292" y="96015"/>
                </a:lnTo>
                <a:lnTo>
                  <a:pt x="41907" y="75435"/>
                </a:lnTo>
              </a:path>
            </a:pathLst>
          </a:custGeom>
          <a:ln w="9459">
            <a:solidFill>
              <a:srgbClr val="FFFF00"/>
            </a:solidFill>
          </a:ln>
        </p:spPr>
        <p:txBody>
          <a:bodyPr wrap="square" lIns="0" tIns="0" rIns="0" bIns="0" rtlCol="0">
            <a:noAutofit/>
          </a:bodyPr>
          <a:lstStyle/>
          <a:p>
            <a:endParaRPr/>
          </a:p>
        </p:txBody>
      </p:sp>
      <p:sp>
        <p:nvSpPr>
          <p:cNvPr id="166" name="object 166"/>
          <p:cNvSpPr/>
          <p:nvPr/>
        </p:nvSpPr>
        <p:spPr>
          <a:xfrm>
            <a:off x="1759795" y="5158738"/>
            <a:ext cx="0" cy="78078"/>
          </a:xfrm>
          <a:custGeom>
            <a:avLst/>
            <a:gdLst/>
            <a:ahLst/>
            <a:cxnLst/>
            <a:rect l="l" t="t" r="r" b="b"/>
            <a:pathLst>
              <a:path h="106706">
                <a:moveTo>
                  <a:pt x="0" y="106707"/>
                </a:moveTo>
                <a:lnTo>
                  <a:pt x="0" y="1"/>
                </a:lnTo>
              </a:path>
            </a:pathLst>
          </a:custGeom>
          <a:ln w="9347">
            <a:solidFill>
              <a:srgbClr val="FFFF00"/>
            </a:solidFill>
          </a:ln>
        </p:spPr>
        <p:txBody>
          <a:bodyPr wrap="square" lIns="0" tIns="0" rIns="0" bIns="0" rtlCol="0">
            <a:noAutofit/>
          </a:bodyPr>
          <a:lstStyle/>
          <a:p>
            <a:endParaRPr/>
          </a:p>
        </p:txBody>
      </p:sp>
      <p:sp>
        <p:nvSpPr>
          <p:cNvPr id="167" name="object 167"/>
          <p:cNvSpPr/>
          <p:nvPr/>
        </p:nvSpPr>
        <p:spPr>
          <a:xfrm>
            <a:off x="1869041" y="5162086"/>
            <a:ext cx="14" cy="74730"/>
          </a:xfrm>
          <a:custGeom>
            <a:avLst/>
            <a:gdLst/>
            <a:ahLst/>
            <a:cxnLst/>
            <a:rect l="l" t="t" r="r" b="b"/>
            <a:pathLst>
              <a:path w="18" h="102131">
                <a:moveTo>
                  <a:pt x="0" y="102131"/>
                </a:moveTo>
                <a:lnTo>
                  <a:pt x="18" y="0"/>
                </a:lnTo>
              </a:path>
            </a:pathLst>
          </a:custGeom>
          <a:ln w="9329">
            <a:solidFill>
              <a:srgbClr val="FFFF00"/>
            </a:solidFill>
          </a:ln>
        </p:spPr>
        <p:txBody>
          <a:bodyPr wrap="square" lIns="0" tIns="0" rIns="0" bIns="0" rtlCol="0">
            <a:noAutofit/>
          </a:bodyPr>
          <a:lstStyle/>
          <a:p>
            <a:endParaRPr/>
          </a:p>
        </p:txBody>
      </p:sp>
      <p:sp>
        <p:nvSpPr>
          <p:cNvPr id="168" name="object 168"/>
          <p:cNvSpPr/>
          <p:nvPr/>
        </p:nvSpPr>
        <p:spPr>
          <a:xfrm>
            <a:off x="1869134" y="5132533"/>
            <a:ext cx="14375" cy="29555"/>
          </a:xfrm>
          <a:custGeom>
            <a:avLst/>
            <a:gdLst/>
            <a:ahLst/>
            <a:cxnLst/>
            <a:rect l="l" t="t" r="r" b="b"/>
            <a:pathLst>
              <a:path w="19047" h="40392">
                <a:moveTo>
                  <a:pt x="0" y="40392"/>
                </a:moveTo>
                <a:lnTo>
                  <a:pt x="19047" y="0"/>
                </a:lnTo>
              </a:path>
            </a:pathLst>
          </a:custGeom>
          <a:ln w="9477">
            <a:solidFill>
              <a:srgbClr val="FFFF00"/>
            </a:solidFill>
          </a:ln>
        </p:spPr>
        <p:txBody>
          <a:bodyPr wrap="square" lIns="0" tIns="0" rIns="0" bIns="0" rtlCol="0">
            <a:noAutofit/>
          </a:bodyPr>
          <a:lstStyle/>
          <a:p>
            <a:endParaRPr/>
          </a:p>
        </p:txBody>
      </p:sp>
      <p:sp>
        <p:nvSpPr>
          <p:cNvPr id="169" name="object 169"/>
          <p:cNvSpPr/>
          <p:nvPr/>
        </p:nvSpPr>
        <p:spPr>
          <a:xfrm>
            <a:off x="1883440" y="5132569"/>
            <a:ext cx="16" cy="104291"/>
          </a:xfrm>
          <a:custGeom>
            <a:avLst/>
            <a:gdLst/>
            <a:ahLst/>
            <a:cxnLst/>
            <a:rect l="l" t="t" r="r" b="b"/>
            <a:pathLst>
              <a:path w="21" h="142531">
                <a:moveTo>
                  <a:pt x="0" y="0"/>
                </a:moveTo>
                <a:lnTo>
                  <a:pt x="21" y="142531"/>
                </a:lnTo>
              </a:path>
            </a:pathLst>
          </a:custGeom>
          <a:ln w="9329">
            <a:solidFill>
              <a:srgbClr val="FFFF00"/>
            </a:solidFill>
          </a:ln>
        </p:spPr>
        <p:txBody>
          <a:bodyPr wrap="square" lIns="0" tIns="0" rIns="0" bIns="0" rtlCol="0">
            <a:noAutofit/>
          </a:bodyPr>
          <a:lstStyle/>
          <a:p>
            <a:endParaRPr/>
          </a:p>
        </p:txBody>
      </p:sp>
      <p:sp>
        <p:nvSpPr>
          <p:cNvPr id="170" name="object 170"/>
          <p:cNvSpPr/>
          <p:nvPr/>
        </p:nvSpPr>
        <p:spPr>
          <a:xfrm>
            <a:off x="1928849" y="5076859"/>
            <a:ext cx="24" cy="160035"/>
          </a:xfrm>
          <a:custGeom>
            <a:avLst/>
            <a:gdLst/>
            <a:ahLst/>
            <a:cxnLst/>
            <a:rect l="l" t="t" r="r" b="b"/>
            <a:pathLst>
              <a:path w="32" h="218714">
                <a:moveTo>
                  <a:pt x="0" y="218714"/>
                </a:moveTo>
                <a:lnTo>
                  <a:pt x="32" y="0"/>
                </a:lnTo>
              </a:path>
            </a:pathLst>
          </a:custGeom>
          <a:ln w="9329">
            <a:solidFill>
              <a:srgbClr val="FFFF00"/>
            </a:solidFill>
          </a:ln>
        </p:spPr>
        <p:txBody>
          <a:bodyPr wrap="square" lIns="0" tIns="0" rIns="0" bIns="0" rtlCol="0">
            <a:noAutofit/>
          </a:bodyPr>
          <a:lstStyle/>
          <a:p>
            <a:endParaRPr/>
          </a:p>
        </p:txBody>
      </p:sp>
      <p:sp>
        <p:nvSpPr>
          <p:cNvPr id="171" name="object 171"/>
          <p:cNvSpPr/>
          <p:nvPr/>
        </p:nvSpPr>
        <p:spPr>
          <a:xfrm>
            <a:off x="1928941" y="5076770"/>
            <a:ext cx="63835" cy="44605"/>
          </a:xfrm>
          <a:custGeom>
            <a:avLst/>
            <a:gdLst/>
            <a:ahLst/>
            <a:cxnLst/>
            <a:rect l="l" t="t" r="r" b="b"/>
            <a:pathLst>
              <a:path w="84582" h="60960">
                <a:moveTo>
                  <a:pt x="0" y="0"/>
                </a:moveTo>
                <a:lnTo>
                  <a:pt x="23627" y="9906"/>
                </a:lnTo>
                <a:lnTo>
                  <a:pt x="42674" y="25149"/>
                </a:lnTo>
                <a:lnTo>
                  <a:pt x="60955" y="60960"/>
                </a:lnTo>
                <a:lnTo>
                  <a:pt x="84582" y="55622"/>
                </a:lnTo>
              </a:path>
            </a:pathLst>
          </a:custGeom>
          <a:ln w="9865">
            <a:solidFill>
              <a:srgbClr val="FFFF00"/>
            </a:solidFill>
          </a:ln>
        </p:spPr>
        <p:txBody>
          <a:bodyPr wrap="square" lIns="0" tIns="0" rIns="0" bIns="0" rtlCol="0">
            <a:noAutofit/>
          </a:bodyPr>
          <a:lstStyle/>
          <a:p>
            <a:endParaRPr/>
          </a:p>
        </p:txBody>
      </p:sp>
      <p:sp>
        <p:nvSpPr>
          <p:cNvPr id="172" name="object 172"/>
          <p:cNvSpPr/>
          <p:nvPr/>
        </p:nvSpPr>
        <p:spPr>
          <a:xfrm>
            <a:off x="1992700" y="5117476"/>
            <a:ext cx="18" cy="119340"/>
          </a:xfrm>
          <a:custGeom>
            <a:avLst/>
            <a:gdLst/>
            <a:ahLst/>
            <a:cxnLst/>
            <a:rect l="l" t="t" r="r" b="b"/>
            <a:pathLst>
              <a:path w="24" h="163098">
                <a:moveTo>
                  <a:pt x="0" y="0"/>
                </a:moveTo>
                <a:lnTo>
                  <a:pt x="24" y="163098"/>
                </a:lnTo>
              </a:path>
            </a:pathLst>
          </a:custGeom>
          <a:ln w="9329">
            <a:solidFill>
              <a:srgbClr val="FFFF00"/>
            </a:solidFill>
          </a:ln>
        </p:spPr>
        <p:txBody>
          <a:bodyPr wrap="square" lIns="0" tIns="0" rIns="0" bIns="0" rtlCol="0">
            <a:noAutofit/>
          </a:bodyPr>
          <a:lstStyle/>
          <a:p>
            <a:endParaRPr/>
          </a:p>
        </p:txBody>
      </p:sp>
      <p:sp>
        <p:nvSpPr>
          <p:cNvPr id="173" name="object 173"/>
          <p:cNvSpPr/>
          <p:nvPr/>
        </p:nvSpPr>
        <p:spPr>
          <a:xfrm>
            <a:off x="2038134" y="5150927"/>
            <a:ext cx="0" cy="85888"/>
          </a:xfrm>
          <a:custGeom>
            <a:avLst/>
            <a:gdLst/>
            <a:ahLst/>
            <a:cxnLst/>
            <a:rect l="l" t="t" r="r" b="b"/>
            <a:pathLst>
              <a:path h="117380">
                <a:moveTo>
                  <a:pt x="0" y="117382"/>
                </a:moveTo>
                <a:lnTo>
                  <a:pt x="0" y="1"/>
                </a:lnTo>
              </a:path>
            </a:pathLst>
          </a:custGeom>
          <a:ln w="9348">
            <a:solidFill>
              <a:srgbClr val="FFFF00"/>
            </a:solidFill>
          </a:ln>
        </p:spPr>
        <p:txBody>
          <a:bodyPr wrap="square" lIns="0" tIns="0" rIns="0" bIns="0" rtlCol="0">
            <a:noAutofit/>
          </a:bodyPr>
          <a:lstStyle/>
          <a:p>
            <a:endParaRPr/>
          </a:p>
        </p:txBody>
      </p:sp>
      <p:sp>
        <p:nvSpPr>
          <p:cNvPr id="174" name="object 174"/>
          <p:cNvSpPr/>
          <p:nvPr/>
        </p:nvSpPr>
        <p:spPr>
          <a:xfrm>
            <a:off x="2097949" y="5173240"/>
            <a:ext cx="0" cy="63581"/>
          </a:xfrm>
          <a:custGeom>
            <a:avLst/>
            <a:gdLst/>
            <a:ahLst/>
            <a:cxnLst/>
            <a:rect l="l" t="t" r="r" b="b"/>
            <a:pathLst>
              <a:path h="86894">
                <a:moveTo>
                  <a:pt x="0" y="86895"/>
                </a:moveTo>
                <a:lnTo>
                  <a:pt x="0" y="1"/>
                </a:lnTo>
              </a:path>
            </a:pathLst>
          </a:custGeom>
          <a:ln w="9330">
            <a:solidFill>
              <a:srgbClr val="FFFF00"/>
            </a:solidFill>
          </a:ln>
        </p:spPr>
        <p:txBody>
          <a:bodyPr wrap="square" lIns="0" tIns="0" rIns="0" bIns="0" rtlCol="0">
            <a:noAutofit/>
          </a:bodyPr>
          <a:lstStyle/>
          <a:p>
            <a:endParaRPr/>
          </a:p>
        </p:txBody>
      </p:sp>
      <p:sp>
        <p:nvSpPr>
          <p:cNvPr id="175" name="object 175"/>
          <p:cNvSpPr/>
          <p:nvPr/>
        </p:nvSpPr>
        <p:spPr>
          <a:xfrm>
            <a:off x="2175626" y="5214018"/>
            <a:ext cx="3" cy="22877"/>
          </a:xfrm>
          <a:custGeom>
            <a:avLst/>
            <a:gdLst/>
            <a:ahLst/>
            <a:cxnLst/>
            <a:rect l="l" t="t" r="r" b="b"/>
            <a:pathLst>
              <a:path w="4" h="31265">
                <a:moveTo>
                  <a:pt x="0" y="31265"/>
                </a:moveTo>
                <a:lnTo>
                  <a:pt x="4" y="0"/>
                </a:lnTo>
              </a:path>
            </a:pathLst>
          </a:custGeom>
          <a:ln w="9329">
            <a:solidFill>
              <a:srgbClr val="FFFF00"/>
            </a:solidFill>
          </a:ln>
        </p:spPr>
        <p:txBody>
          <a:bodyPr wrap="square" lIns="0" tIns="0" rIns="0" bIns="0" rtlCol="0">
            <a:noAutofit/>
          </a:bodyPr>
          <a:lstStyle/>
          <a:p>
            <a:endParaRPr/>
          </a:p>
        </p:txBody>
      </p:sp>
      <p:sp>
        <p:nvSpPr>
          <p:cNvPr id="176" name="object 176"/>
          <p:cNvSpPr/>
          <p:nvPr/>
        </p:nvSpPr>
        <p:spPr>
          <a:xfrm>
            <a:off x="2175664" y="5214013"/>
            <a:ext cx="14375" cy="15059"/>
          </a:xfrm>
          <a:custGeom>
            <a:avLst/>
            <a:gdLst/>
            <a:ahLst/>
            <a:cxnLst/>
            <a:rect l="l" t="t" r="r" b="b"/>
            <a:pathLst>
              <a:path w="19047" h="20580">
                <a:moveTo>
                  <a:pt x="0" y="0"/>
                </a:moveTo>
                <a:lnTo>
                  <a:pt x="19047" y="20580"/>
                </a:lnTo>
              </a:path>
            </a:pathLst>
          </a:custGeom>
          <a:ln w="9705">
            <a:solidFill>
              <a:srgbClr val="FFFF00"/>
            </a:solidFill>
          </a:ln>
        </p:spPr>
        <p:txBody>
          <a:bodyPr wrap="square" lIns="0" tIns="0" rIns="0" bIns="0" rtlCol="0">
            <a:noAutofit/>
          </a:bodyPr>
          <a:lstStyle/>
          <a:p>
            <a:endParaRPr/>
          </a:p>
        </p:txBody>
      </p:sp>
      <p:sp>
        <p:nvSpPr>
          <p:cNvPr id="177" name="object 177"/>
          <p:cNvSpPr/>
          <p:nvPr/>
        </p:nvSpPr>
        <p:spPr>
          <a:xfrm>
            <a:off x="2186521" y="5232900"/>
            <a:ext cx="7041" cy="0"/>
          </a:xfrm>
          <a:custGeom>
            <a:avLst/>
            <a:gdLst/>
            <a:ahLst/>
            <a:cxnLst/>
            <a:rect l="l" t="t" r="r" b="b"/>
            <a:pathLst>
              <a:path w="9329">
                <a:moveTo>
                  <a:pt x="0" y="0"/>
                </a:moveTo>
                <a:lnTo>
                  <a:pt x="9329" y="0"/>
                </a:lnTo>
              </a:path>
            </a:pathLst>
          </a:custGeom>
          <a:ln w="10705">
            <a:solidFill>
              <a:srgbClr val="FFFF00"/>
            </a:solidFill>
          </a:ln>
        </p:spPr>
        <p:txBody>
          <a:bodyPr wrap="square" lIns="0" tIns="0" rIns="0" bIns="0" rtlCol="0">
            <a:noAutofit/>
          </a:bodyPr>
          <a:lstStyle/>
          <a:p>
            <a:endParaRPr/>
          </a:p>
        </p:txBody>
      </p:sp>
      <p:sp>
        <p:nvSpPr>
          <p:cNvPr id="178" name="object 178"/>
          <p:cNvSpPr/>
          <p:nvPr/>
        </p:nvSpPr>
        <p:spPr>
          <a:xfrm>
            <a:off x="2298654" y="5221737"/>
            <a:ext cx="0" cy="15080"/>
          </a:xfrm>
          <a:custGeom>
            <a:avLst/>
            <a:gdLst/>
            <a:ahLst/>
            <a:cxnLst/>
            <a:rect l="l" t="t" r="r" b="b"/>
            <a:pathLst>
              <a:path h="20610">
                <a:moveTo>
                  <a:pt x="0" y="20611"/>
                </a:moveTo>
                <a:lnTo>
                  <a:pt x="0" y="1"/>
                </a:lnTo>
              </a:path>
            </a:pathLst>
          </a:custGeom>
          <a:ln w="9332">
            <a:solidFill>
              <a:srgbClr val="FFFF00"/>
            </a:solidFill>
          </a:ln>
        </p:spPr>
        <p:txBody>
          <a:bodyPr wrap="square" lIns="0" tIns="0" rIns="0" bIns="0" rtlCol="0">
            <a:noAutofit/>
          </a:bodyPr>
          <a:lstStyle/>
          <a:p>
            <a:endParaRPr/>
          </a:p>
        </p:txBody>
      </p:sp>
      <p:sp>
        <p:nvSpPr>
          <p:cNvPr id="179" name="object 179"/>
          <p:cNvSpPr/>
          <p:nvPr/>
        </p:nvSpPr>
        <p:spPr>
          <a:xfrm>
            <a:off x="2422290" y="5184393"/>
            <a:ext cx="10" cy="52422"/>
          </a:xfrm>
          <a:custGeom>
            <a:avLst/>
            <a:gdLst/>
            <a:ahLst/>
            <a:cxnLst/>
            <a:rect l="l" t="t" r="r" b="b"/>
            <a:pathLst>
              <a:path w="13" h="71644">
                <a:moveTo>
                  <a:pt x="0" y="71644"/>
                </a:moveTo>
                <a:lnTo>
                  <a:pt x="13" y="0"/>
                </a:lnTo>
              </a:path>
            </a:pathLst>
          </a:custGeom>
          <a:ln w="9329">
            <a:solidFill>
              <a:srgbClr val="FFFF00"/>
            </a:solidFill>
          </a:ln>
        </p:spPr>
        <p:txBody>
          <a:bodyPr wrap="square" lIns="0" tIns="0" rIns="0" bIns="0" rtlCol="0">
            <a:noAutofit/>
          </a:bodyPr>
          <a:lstStyle/>
          <a:p>
            <a:endParaRPr/>
          </a:p>
        </p:txBody>
      </p:sp>
      <p:sp>
        <p:nvSpPr>
          <p:cNvPr id="180" name="object 180"/>
          <p:cNvSpPr/>
          <p:nvPr/>
        </p:nvSpPr>
        <p:spPr>
          <a:xfrm>
            <a:off x="2422310" y="5184378"/>
            <a:ext cx="13805" cy="7248"/>
          </a:xfrm>
          <a:custGeom>
            <a:avLst/>
            <a:gdLst/>
            <a:ahLst/>
            <a:cxnLst/>
            <a:rect l="l" t="t" r="r" b="b"/>
            <a:pathLst>
              <a:path w="18292" h="9906">
                <a:moveTo>
                  <a:pt x="0" y="0"/>
                </a:moveTo>
                <a:lnTo>
                  <a:pt x="18292" y="9906"/>
                </a:lnTo>
              </a:path>
            </a:pathLst>
          </a:custGeom>
          <a:ln w="9959">
            <a:solidFill>
              <a:srgbClr val="FFFF00"/>
            </a:solidFill>
          </a:ln>
        </p:spPr>
        <p:txBody>
          <a:bodyPr wrap="square" lIns="0" tIns="0" rIns="0" bIns="0" rtlCol="0">
            <a:noAutofit/>
          </a:bodyPr>
          <a:lstStyle/>
          <a:p>
            <a:endParaRPr/>
          </a:p>
        </p:txBody>
      </p:sp>
      <p:sp>
        <p:nvSpPr>
          <p:cNvPr id="181" name="object 181"/>
          <p:cNvSpPr/>
          <p:nvPr/>
        </p:nvSpPr>
        <p:spPr>
          <a:xfrm>
            <a:off x="2482110" y="5102979"/>
            <a:ext cx="0" cy="133836"/>
          </a:xfrm>
          <a:custGeom>
            <a:avLst/>
            <a:gdLst/>
            <a:ahLst/>
            <a:cxnLst/>
            <a:rect l="l" t="t" r="r" b="b"/>
            <a:pathLst>
              <a:path h="182909">
                <a:moveTo>
                  <a:pt x="0" y="182911"/>
                </a:moveTo>
                <a:lnTo>
                  <a:pt x="0" y="1"/>
                </a:lnTo>
              </a:path>
            </a:pathLst>
          </a:custGeom>
          <a:ln w="9360">
            <a:solidFill>
              <a:srgbClr val="FFFF00"/>
            </a:solidFill>
          </a:ln>
        </p:spPr>
        <p:txBody>
          <a:bodyPr wrap="square" lIns="0" tIns="0" rIns="0" bIns="0" rtlCol="0">
            <a:noAutofit/>
          </a:bodyPr>
          <a:lstStyle/>
          <a:p>
            <a:endParaRPr/>
          </a:p>
        </p:txBody>
      </p:sp>
      <p:sp>
        <p:nvSpPr>
          <p:cNvPr id="182" name="object 182"/>
          <p:cNvSpPr/>
          <p:nvPr/>
        </p:nvSpPr>
        <p:spPr>
          <a:xfrm>
            <a:off x="2528131" y="5103025"/>
            <a:ext cx="21" cy="133831"/>
          </a:xfrm>
          <a:custGeom>
            <a:avLst/>
            <a:gdLst/>
            <a:ahLst/>
            <a:cxnLst/>
            <a:rect l="l" t="t" r="r" b="b"/>
            <a:pathLst>
              <a:path w="28" h="182903">
                <a:moveTo>
                  <a:pt x="0" y="182903"/>
                </a:moveTo>
                <a:lnTo>
                  <a:pt x="28" y="0"/>
                </a:lnTo>
              </a:path>
            </a:pathLst>
          </a:custGeom>
          <a:ln w="9329">
            <a:solidFill>
              <a:srgbClr val="FFFF00"/>
            </a:solidFill>
          </a:ln>
        </p:spPr>
        <p:txBody>
          <a:bodyPr wrap="square" lIns="0" tIns="0" rIns="0" bIns="0" rtlCol="0">
            <a:noAutofit/>
          </a:bodyPr>
          <a:lstStyle/>
          <a:p>
            <a:endParaRPr/>
          </a:p>
        </p:txBody>
      </p:sp>
      <p:sp>
        <p:nvSpPr>
          <p:cNvPr id="183" name="object 183"/>
          <p:cNvSpPr/>
          <p:nvPr/>
        </p:nvSpPr>
        <p:spPr>
          <a:xfrm>
            <a:off x="2528116" y="5102979"/>
            <a:ext cx="108691" cy="103706"/>
          </a:xfrm>
          <a:custGeom>
            <a:avLst/>
            <a:gdLst/>
            <a:ahLst/>
            <a:cxnLst/>
            <a:rect l="l" t="t" r="r" b="b"/>
            <a:pathLst>
              <a:path w="144015" h="141732">
                <a:moveTo>
                  <a:pt x="0" y="0"/>
                </a:moveTo>
                <a:lnTo>
                  <a:pt x="22859" y="25149"/>
                </a:lnTo>
                <a:lnTo>
                  <a:pt x="41907" y="126489"/>
                </a:lnTo>
                <a:lnTo>
                  <a:pt x="60200" y="101352"/>
                </a:lnTo>
                <a:lnTo>
                  <a:pt x="83815" y="9906"/>
                </a:lnTo>
                <a:lnTo>
                  <a:pt x="102108" y="45716"/>
                </a:lnTo>
                <a:lnTo>
                  <a:pt x="121155" y="141732"/>
                </a:lnTo>
                <a:lnTo>
                  <a:pt x="144015" y="60960"/>
                </a:lnTo>
              </a:path>
            </a:pathLst>
          </a:custGeom>
          <a:ln w="9743">
            <a:solidFill>
              <a:srgbClr val="FFFF00"/>
            </a:solidFill>
          </a:ln>
        </p:spPr>
        <p:txBody>
          <a:bodyPr wrap="square" lIns="0" tIns="0" rIns="0" bIns="0" rtlCol="0">
            <a:noAutofit/>
          </a:bodyPr>
          <a:lstStyle/>
          <a:p>
            <a:endParaRPr/>
          </a:p>
        </p:txBody>
      </p:sp>
      <p:sp>
        <p:nvSpPr>
          <p:cNvPr id="184" name="object 184"/>
          <p:cNvSpPr/>
          <p:nvPr/>
        </p:nvSpPr>
        <p:spPr>
          <a:xfrm>
            <a:off x="2636819" y="5147584"/>
            <a:ext cx="14" cy="89232"/>
          </a:xfrm>
          <a:custGeom>
            <a:avLst/>
            <a:gdLst/>
            <a:ahLst/>
            <a:cxnLst/>
            <a:rect l="l" t="t" r="r" b="b"/>
            <a:pathLst>
              <a:path w="18" h="121951">
                <a:moveTo>
                  <a:pt x="0" y="0"/>
                </a:moveTo>
                <a:lnTo>
                  <a:pt x="18" y="121951"/>
                </a:lnTo>
              </a:path>
            </a:pathLst>
          </a:custGeom>
          <a:ln w="9329">
            <a:solidFill>
              <a:srgbClr val="FFFF00"/>
            </a:solidFill>
          </a:ln>
        </p:spPr>
        <p:txBody>
          <a:bodyPr wrap="square" lIns="0" tIns="0" rIns="0" bIns="0" rtlCol="0">
            <a:noAutofit/>
          </a:bodyPr>
          <a:lstStyle/>
          <a:p>
            <a:endParaRPr/>
          </a:p>
        </p:txBody>
      </p:sp>
      <p:sp>
        <p:nvSpPr>
          <p:cNvPr id="185" name="object 185"/>
          <p:cNvSpPr/>
          <p:nvPr/>
        </p:nvSpPr>
        <p:spPr>
          <a:xfrm>
            <a:off x="2682817" y="5147623"/>
            <a:ext cx="0" cy="89231"/>
          </a:xfrm>
          <a:custGeom>
            <a:avLst/>
            <a:gdLst/>
            <a:ahLst/>
            <a:cxnLst/>
            <a:rect l="l" t="t" r="r" b="b"/>
            <a:pathLst>
              <a:path h="121949">
                <a:moveTo>
                  <a:pt x="0" y="121951"/>
                </a:moveTo>
                <a:lnTo>
                  <a:pt x="0" y="1"/>
                </a:lnTo>
              </a:path>
            </a:pathLst>
          </a:custGeom>
          <a:ln w="9347">
            <a:solidFill>
              <a:srgbClr val="FFFF00"/>
            </a:solidFill>
          </a:ln>
        </p:spPr>
        <p:txBody>
          <a:bodyPr wrap="square" lIns="0" tIns="0" rIns="0" bIns="0" rtlCol="0">
            <a:noAutofit/>
          </a:bodyPr>
          <a:lstStyle/>
          <a:p>
            <a:endParaRPr/>
          </a:p>
        </p:txBody>
      </p:sp>
      <p:sp>
        <p:nvSpPr>
          <p:cNvPr id="186" name="object 186"/>
          <p:cNvSpPr/>
          <p:nvPr/>
        </p:nvSpPr>
        <p:spPr>
          <a:xfrm>
            <a:off x="2805885" y="5191628"/>
            <a:ext cx="0" cy="45188"/>
          </a:xfrm>
          <a:custGeom>
            <a:avLst/>
            <a:gdLst/>
            <a:ahLst/>
            <a:cxnLst/>
            <a:rect l="l" t="t" r="r" b="b"/>
            <a:pathLst>
              <a:path h="61757">
                <a:moveTo>
                  <a:pt x="0" y="61759"/>
                </a:moveTo>
                <a:lnTo>
                  <a:pt x="0" y="1"/>
                </a:lnTo>
              </a:path>
            </a:pathLst>
          </a:custGeom>
          <a:ln w="9339">
            <a:solidFill>
              <a:srgbClr val="FFFF00"/>
            </a:solidFill>
          </a:ln>
        </p:spPr>
        <p:txBody>
          <a:bodyPr wrap="square" lIns="0" tIns="0" rIns="0" bIns="0" rtlCol="0">
            <a:noAutofit/>
          </a:bodyPr>
          <a:lstStyle/>
          <a:p>
            <a:endParaRPr/>
          </a:p>
        </p:txBody>
      </p:sp>
      <p:sp>
        <p:nvSpPr>
          <p:cNvPr id="187" name="object 187"/>
          <p:cNvSpPr/>
          <p:nvPr/>
        </p:nvSpPr>
        <p:spPr>
          <a:xfrm>
            <a:off x="2851933" y="5169897"/>
            <a:ext cx="11" cy="66920"/>
          </a:xfrm>
          <a:custGeom>
            <a:avLst/>
            <a:gdLst/>
            <a:ahLst/>
            <a:cxnLst/>
            <a:rect l="l" t="t" r="r" b="b"/>
            <a:pathLst>
              <a:path w="14" h="91457">
                <a:moveTo>
                  <a:pt x="0" y="91457"/>
                </a:moveTo>
                <a:lnTo>
                  <a:pt x="14" y="0"/>
                </a:lnTo>
              </a:path>
            </a:pathLst>
          </a:custGeom>
          <a:ln w="9329">
            <a:solidFill>
              <a:srgbClr val="FFFF00"/>
            </a:solidFill>
          </a:ln>
        </p:spPr>
        <p:txBody>
          <a:bodyPr wrap="square" lIns="0" tIns="0" rIns="0" bIns="0" rtlCol="0">
            <a:noAutofit/>
          </a:bodyPr>
          <a:lstStyle/>
          <a:p>
            <a:endParaRPr/>
          </a:p>
        </p:txBody>
      </p:sp>
      <p:sp>
        <p:nvSpPr>
          <p:cNvPr id="188" name="object 188"/>
          <p:cNvSpPr/>
          <p:nvPr/>
        </p:nvSpPr>
        <p:spPr>
          <a:xfrm>
            <a:off x="2851899" y="5087999"/>
            <a:ext cx="46004" cy="81961"/>
          </a:xfrm>
          <a:custGeom>
            <a:avLst/>
            <a:gdLst/>
            <a:ahLst/>
            <a:cxnLst/>
            <a:rect l="l" t="t" r="r" b="b"/>
            <a:pathLst>
              <a:path w="60955" h="112014">
                <a:moveTo>
                  <a:pt x="0" y="112014"/>
                </a:moveTo>
                <a:lnTo>
                  <a:pt x="18292" y="0"/>
                </a:lnTo>
                <a:lnTo>
                  <a:pt x="41907" y="20567"/>
                </a:lnTo>
                <a:lnTo>
                  <a:pt x="60955" y="66297"/>
                </a:lnTo>
              </a:path>
            </a:pathLst>
          </a:custGeom>
          <a:ln w="9515">
            <a:solidFill>
              <a:srgbClr val="FFFF00"/>
            </a:solidFill>
          </a:ln>
        </p:spPr>
        <p:txBody>
          <a:bodyPr wrap="square" lIns="0" tIns="0" rIns="0" bIns="0" rtlCol="0">
            <a:noAutofit/>
          </a:bodyPr>
          <a:lstStyle/>
          <a:p>
            <a:endParaRPr/>
          </a:p>
        </p:txBody>
      </p:sp>
      <p:sp>
        <p:nvSpPr>
          <p:cNvPr id="189" name="object 189"/>
          <p:cNvSpPr/>
          <p:nvPr/>
        </p:nvSpPr>
        <p:spPr>
          <a:xfrm>
            <a:off x="2897910" y="5136472"/>
            <a:ext cx="13805" cy="99801"/>
          </a:xfrm>
          <a:custGeom>
            <a:avLst/>
            <a:gdLst/>
            <a:ahLst/>
            <a:cxnLst/>
            <a:rect l="l" t="t" r="r" b="b"/>
            <a:pathLst>
              <a:path w="18292" h="136395">
                <a:moveTo>
                  <a:pt x="0" y="0"/>
                </a:moveTo>
                <a:lnTo>
                  <a:pt x="18292" y="136395"/>
                </a:lnTo>
              </a:path>
            </a:pathLst>
          </a:custGeom>
          <a:ln w="9343">
            <a:solidFill>
              <a:srgbClr val="FFFF00"/>
            </a:solidFill>
          </a:ln>
        </p:spPr>
        <p:txBody>
          <a:bodyPr wrap="square" lIns="0" tIns="0" rIns="0" bIns="0" rtlCol="0">
            <a:noAutofit/>
          </a:bodyPr>
          <a:lstStyle/>
          <a:p>
            <a:endParaRPr/>
          </a:p>
        </p:txBody>
      </p:sp>
      <p:sp>
        <p:nvSpPr>
          <p:cNvPr id="190" name="object 190"/>
          <p:cNvSpPr/>
          <p:nvPr/>
        </p:nvSpPr>
        <p:spPr>
          <a:xfrm>
            <a:off x="2908267" y="5236525"/>
            <a:ext cx="7041" cy="0"/>
          </a:xfrm>
          <a:custGeom>
            <a:avLst/>
            <a:gdLst/>
            <a:ahLst/>
            <a:cxnLst/>
            <a:rect l="l" t="t" r="r" b="b"/>
            <a:pathLst>
              <a:path w="9329">
                <a:moveTo>
                  <a:pt x="0" y="0"/>
                </a:moveTo>
                <a:lnTo>
                  <a:pt x="9329" y="0"/>
                </a:lnTo>
              </a:path>
            </a:pathLst>
          </a:custGeom>
          <a:ln w="3175">
            <a:solidFill>
              <a:srgbClr val="FFFF00"/>
            </a:solidFill>
          </a:ln>
        </p:spPr>
        <p:txBody>
          <a:bodyPr wrap="square" lIns="0" tIns="0" rIns="0" bIns="0" rtlCol="0">
            <a:noAutofit/>
          </a:bodyPr>
          <a:lstStyle/>
          <a:p>
            <a:endParaRPr/>
          </a:p>
        </p:txBody>
      </p:sp>
      <p:sp>
        <p:nvSpPr>
          <p:cNvPr id="191" name="object 191"/>
          <p:cNvSpPr/>
          <p:nvPr/>
        </p:nvSpPr>
        <p:spPr>
          <a:xfrm>
            <a:off x="2957695" y="5121385"/>
            <a:ext cx="18" cy="115430"/>
          </a:xfrm>
          <a:custGeom>
            <a:avLst/>
            <a:gdLst/>
            <a:ahLst/>
            <a:cxnLst/>
            <a:rect l="l" t="t" r="r" b="b"/>
            <a:pathLst>
              <a:path w="24" h="157754">
                <a:moveTo>
                  <a:pt x="0" y="157754"/>
                </a:moveTo>
                <a:lnTo>
                  <a:pt x="24" y="0"/>
                </a:lnTo>
              </a:path>
            </a:pathLst>
          </a:custGeom>
          <a:ln w="9329">
            <a:solidFill>
              <a:srgbClr val="FFFF00"/>
            </a:solidFill>
          </a:ln>
        </p:spPr>
        <p:txBody>
          <a:bodyPr wrap="square" lIns="0" tIns="0" rIns="0" bIns="0" rtlCol="0">
            <a:noAutofit/>
          </a:bodyPr>
          <a:lstStyle/>
          <a:p>
            <a:endParaRPr/>
          </a:p>
        </p:txBody>
      </p:sp>
      <p:sp>
        <p:nvSpPr>
          <p:cNvPr id="192" name="object 192"/>
          <p:cNvSpPr/>
          <p:nvPr/>
        </p:nvSpPr>
        <p:spPr>
          <a:xfrm>
            <a:off x="2957716" y="5087920"/>
            <a:ext cx="108691" cy="114860"/>
          </a:xfrm>
          <a:custGeom>
            <a:avLst/>
            <a:gdLst/>
            <a:ahLst/>
            <a:cxnLst/>
            <a:rect l="l" t="t" r="r" b="b"/>
            <a:pathLst>
              <a:path w="144015" h="156975">
                <a:moveTo>
                  <a:pt x="0" y="45716"/>
                </a:moveTo>
                <a:lnTo>
                  <a:pt x="22859" y="45716"/>
                </a:lnTo>
                <a:lnTo>
                  <a:pt x="41907" y="25136"/>
                </a:lnTo>
                <a:lnTo>
                  <a:pt x="60200" y="0"/>
                </a:lnTo>
                <a:lnTo>
                  <a:pt x="83815" y="76203"/>
                </a:lnTo>
                <a:lnTo>
                  <a:pt x="102108" y="156975"/>
                </a:lnTo>
                <a:lnTo>
                  <a:pt x="125735" y="127257"/>
                </a:lnTo>
                <a:lnTo>
                  <a:pt x="144015" y="152393"/>
                </a:lnTo>
              </a:path>
            </a:pathLst>
          </a:custGeom>
          <a:ln w="9701">
            <a:solidFill>
              <a:srgbClr val="FFFF00"/>
            </a:solidFill>
          </a:ln>
        </p:spPr>
        <p:txBody>
          <a:bodyPr wrap="square" lIns="0" tIns="0" rIns="0" bIns="0" rtlCol="0">
            <a:noAutofit/>
          </a:bodyPr>
          <a:lstStyle/>
          <a:p>
            <a:endParaRPr/>
          </a:p>
        </p:txBody>
      </p:sp>
      <p:sp>
        <p:nvSpPr>
          <p:cNvPr id="193" name="object 193"/>
          <p:cNvSpPr/>
          <p:nvPr/>
        </p:nvSpPr>
        <p:spPr>
          <a:xfrm>
            <a:off x="3112417" y="5117556"/>
            <a:ext cx="0" cy="119339"/>
          </a:xfrm>
          <a:custGeom>
            <a:avLst/>
            <a:gdLst/>
            <a:ahLst/>
            <a:cxnLst/>
            <a:rect l="l" t="t" r="r" b="b"/>
            <a:pathLst>
              <a:path h="163097">
                <a:moveTo>
                  <a:pt x="0" y="163098"/>
                </a:moveTo>
                <a:lnTo>
                  <a:pt x="0" y="1"/>
                </a:lnTo>
              </a:path>
            </a:pathLst>
          </a:custGeom>
          <a:ln w="9353">
            <a:solidFill>
              <a:srgbClr val="FFFF00"/>
            </a:solidFill>
          </a:ln>
        </p:spPr>
        <p:txBody>
          <a:bodyPr wrap="square" lIns="0" tIns="0" rIns="0" bIns="0" rtlCol="0">
            <a:noAutofit/>
          </a:bodyPr>
          <a:lstStyle/>
          <a:p>
            <a:endParaRPr/>
          </a:p>
        </p:txBody>
      </p:sp>
      <p:sp>
        <p:nvSpPr>
          <p:cNvPr id="194" name="object 194"/>
          <p:cNvSpPr/>
          <p:nvPr/>
        </p:nvSpPr>
        <p:spPr>
          <a:xfrm>
            <a:off x="3172221" y="5169897"/>
            <a:ext cx="10" cy="66920"/>
          </a:xfrm>
          <a:custGeom>
            <a:avLst/>
            <a:gdLst/>
            <a:ahLst/>
            <a:cxnLst/>
            <a:rect l="l" t="t" r="r" b="b"/>
            <a:pathLst>
              <a:path w="13" h="91457">
                <a:moveTo>
                  <a:pt x="0" y="91457"/>
                </a:moveTo>
                <a:lnTo>
                  <a:pt x="13" y="0"/>
                </a:lnTo>
              </a:path>
            </a:pathLst>
          </a:custGeom>
          <a:ln w="9329">
            <a:solidFill>
              <a:srgbClr val="FFFF00"/>
            </a:solidFill>
          </a:ln>
        </p:spPr>
        <p:txBody>
          <a:bodyPr wrap="square" lIns="0" tIns="0" rIns="0" bIns="0" rtlCol="0">
            <a:noAutofit/>
          </a:bodyPr>
          <a:lstStyle/>
          <a:p>
            <a:endParaRPr/>
          </a:p>
        </p:txBody>
      </p:sp>
      <p:sp>
        <p:nvSpPr>
          <p:cNvPr id="195" name="object 195"/>
          <p:cNvSpPr/>
          <p:nvPr/>
        </p:nvSpPr>
        <p:spPr>
          <a:xfrm>
            <a:off x="3172231" y="5080674"/>
            <a:ext cx="31628" cy="89210"/>
          </a:xfrm>
          <a:custGeom>
            <a:avLst/>
            <a:gdLst/>
            <a:ahLst/>
            <a:cxnLst/>
            <a:rect l="l" t="t" r="r" b="b"/>
            <a:pathLst>
              <a:path w="41907" h="121920">
                <a:moveTo>
                  <a:pt x="0" y="121920"/>
                </a:moveTo>
                <a:lnTo>
                  <a:pt x="23627" y="55622"/>
                </a:lnTo>
                <a:lnTo>
                  <a:pt x="41907" y="0"/>
                </a:lnTo>
              </a:path>
            </a:pathLst>
          </a:custGeom>
          <a:ln w="9415">
            <a:solidFill>
              <a:srgbClr val="FFFF00"/>
            </a:solidFill>
          </a:ln>
        </p:spPr>
        <p:txBody>
          <a:bodyPr wrap="square" lIns="0" tIns="0" rIns="0" bIns="0" rtlCol="0">
            <a:noAutofit/>
          </a:bodyPr>
          <a:lstStyle/>
          <a:p>
            <a:endParaRPr/>
          </a:p>
        </p:txBody>
      </p:sp>
      <p:sp>
        <p:nvSpPr>
          <p:cNvPr id="196" name="object 196"/>
          <p:cNvSpPr/>
          <p:nvPr/>
        </p:nvSpPr>
        <p:spPr>
          <a:xfrm>
            <a:off x="3203860" y="5080672"/>
            <a:ext cx="30" cy="156144"/>
          </a:xfrm>
          <a:custGeom>
            <a:avLst/>
            <a:gdLst/>
            <a:ahLst/>
            <a:cxnLst/>
            <a:rect l="l" t="t" r="r" b="b"/>
            <a:pathLst>
              <a:path w="40" h="213397">
                <a:moveTo>
                  <a:pt x="0" y="0"/>
                </a:moveTo>
                <a:lnTo>
                  <a:pt x="40" y="213397"/>
                </a:lnTo>
              </a:path>
            </a:pathLst>
          </a:custGeom>
          <a:ln w="9329">
            <a:solidFill>
              <a:srgbClr val="FFFF00"/>
            </a:solidFill>
          </a:ln>
        </p:spPr>
        <p:txBody>
          <a:bodyPr wrap="square" lIns="0" tIns="0" rIns="0" bIns="0" rtlCol="0">
            <a:noAutofit/>
          </a:bodyPr>
          <a:lstStyle/>
          <a:p>
            <a:endParaRPr/>
          </a:p>
        </p:txBody>
      </p:sp>
      <p:sp>
        <p:nvSpPr>
          <p:cNvPr id="197" name="object 197"/>
          <p:cNvSpPr/>
          <p:nvPr/>
        </p:nvSpPr>
        <p:spPr>
          <a:xfrm>
            <a:off x="3249855" y="5210595"/>
            <a:ext cx="4" cy="26220"/>
          </a:xfrm>
          <a:custGeom>
            <a:avLst/>
            <a:gdLst/>
            <a:ahLst/>
            <a:cxnLst/>
            <a:rect l="l" t="t" r="r" b="b"/>
            <a:pathLst>
              <a:path w="5" h="35834">
                <a:moveTo>
                  <a:pt x="0" y="35834"/>
                </a:moveTo>
                <a:lnTo>
                  <a:pt x="5" y="0"/>
                </a:lnTo>
              </a:path>
            </a:pathLst>
          </a:custGeom>
          <a:ln w="9329">
            <a:solidFill>
              <a:srgbClr val="FFFF00"/>
            </a:solidFill>
          </a:ln>
        </p:spPr>
        <p:txBody>
          <a:bodyPr wrap="square" lIns="0" tIns="0" rIns="0" bIns="0" rtlCol="0">
            <a:noAutofit/>
          </a:bodyPr>
          <a:lstStyle/>
          <a:p>
            <a:endParaRPr/>
          </a:p>
        </p:txBody>
      </p:sp>
      <p:sp>
        <p:nvSpPr>
          <p:cNvPr id="198" name="object 198"/>
          <p:cNvSpPr/>
          <p:nvPr/>
        </p:nvSpPr>
        <p:spPr>
          <a:xfrm>
            <a:off x="3249859" y="5199440"/>
            <a:ext cx="17832" cy="11153"/>
          </a:xfrm>
          <a:custGeom>
            <a:avLst/>
            <a:gdLst/>
            <a:ahLst/>
            <a:cxnLst/>
            <a:rect l="l" t="t" r="r" b="b"/>
            <a:pathLst>
              <a:path w="23627" h="15243">
                <a:moveTo>
                  <a:pt x="0" y="15243"/>
                </a:moveTo>
                <a:lnTo>
                  <a:pt x="23627" y="0"/>
                </a:lnTo>
              </a:path>
            </a:pathLst>
          </a:custGeom>
          <a:ln w="9904">
            <a:solidFill>
              <a:srgbClr val="FFFF00"/>
            </a:solidFill>
          </a:ln>
        </p:spPr>
        <p:txBody>
          <a:bodyPr wrap="square" lIns="0" tIns="0" rIns="0" bIns="0" rtlCol="0">
            <a:noAutofit/>
          </a:bodyPr>
          <a:lstStyle/>
          <a:p>
            <a:endParaRPr/>
          </a:p>
        </p:txBody>
      </p:sp>
      <p:sp>
        <p:nvSpPr>
          <p:cNvPr id="199" name="object 199"/>
          <p:cNvSpPr/>
          <p:nvPr/>
        </p:nvSpPr>
        <p:spPr>
          <a:xfrm>
            <a:off x="3341305" y="5221749"/>
            <a:ext cx="2" cy="15066"/>
          </a:xfrm>
          <a:custGeom>
            <a:avLst/>
            <a:gdLst/>
            <a:ahLst/>
            <a:cxnLst/>
            <a:rect l="l" t="t" r="r" b="b"/>
            <a:pathLst>
              <a:path w="3" h="20590">
                <a:moveTo>
                  <a:pt x="0" y="20590"/>
                </a:moveTo>
                <a:lnTo>
                  <a:pt x="3" y="0"/>
                </a:lnTo>
              </a:path>
            </a:pathLst>
          </a:custGeom>
          <a:ln w="9329">
            <a:solidFill>
              <a:srgbClr val="FFFF00"/>
            </a:solidFill>
          </a:ln>
        </p:spPr>
        <p:txBody>
          <a:bodyPr wrap="square" lIns="0" tIns="0" rIns="0" bIns="0" rtlCol="0">
            <a:noAutofit/>
          </a:bodyPr>
          <a:lstStyle/>
          <a:p>
            <a:endParaRPr/>
          </a:p>
        </p:txBody>
      </p:sp>
      <p:sp>
        <p:nvSpPr>
          <p:cNvPr id="200" name="object 200"/>
          <p:cNvSpPr/>
          <p:nvPr/>
        </p:nvSpPr>
        <p:spPr>
          <a:xfrm>
            <a:off x="3341301" y="5147574"/>
            <a:ext cx="31628" cy="74160"/>
          </a:xfrm>
          <a:custGeom>
            <a:avLst/>
            <a:gdLst/>
            <a:ahLst/>
            <a:cxnLst/>
            <a:rect l="l" t="t" r="r" b="b"/>
            <a:pathLst>
              <a:path w="41907" h="101352">
                <a:moveTo>
                  <a:pt x="0" y="101352"/>
                </a:moveTo>
                <a:lnTo>
                  <a:pt x="23627" y="65542"/>
                </a:lnTo>
                <a:lnTo>
                  <a:pt x="41907" y="0"/>
                </a:lnTo>
              </a:path>
            </a:pathLst>
          </a:custGeom>
          <a:ln w="9448">
            <a:solidFill>
              <a:srgbClr val="FFFF00"/>
            </a:solidFill>
          </a:ln>
        </p:spPr>
        <p:txBody>
          <a:bodyPr wrap="square" lIns="0" tIns="0" rIns="0" bIns="0" rtlCol="0">
            <a:noAutofit/>
          </a:bodyPr>
          <a:lstStyle/>
          <a:p>
            <a:endParaRPr/>
          </a:p>
        </p:txBody>
      </p:sp>
      <p:sp>
        <p:nvSpPr>
          <p:cNvPr id="201" name="object 201"/>
          <p:cNvSpPr/>
          <p:nvPr/>
        </p:nvSpPr>
        <p:spPr>
          <a:xfrm>
            <a:off x="3373015" y="5147584"/>
            <a:ext cx="17" cy="89232"/>
          </a:xfrm>
          <a:custGeom>
            <a:avLst/>
            <a:gdLst/>
            <a:ahLst/>
            <a:cxnLst/>
            <a:rect l="l" t="t" r="r" b="b"/>
            <a:pathLst>
              <a:path w="23" h="121951">
                <a:moveTo>
                  <a:pt x="0" y="0"/>
                </a:moveTo>
                <a:lnTo>
                  <a:pt x="23" y="121951"/>
                </a:lnTo>
              </a:path>
            </a:pathLst>
          </a:custGeom>
          <a:ln w="9329">
            <a:solidFill>
              <a:srgbClr val="FFFF00"/>
            </a:solidFill>
          </a:ln>
        </p:spPr>
        <p:txBody>
          <a:bodyPr wrap="square" lIns="0" tIns="0" rIns="0" bIns="0" rtlCol="0">
            <a:noAutofit/>
          </a:bodyPr>
          <a:lstStyle/>
          <a:p>
            <a:endParaRPr/>
          </a:p>
        </p:txBody>
      </p:sp>
      <p:sp>
        <p:nvSpPr>
          <p:cNvPr id="202" name="object 202"/>
          <p:cNvSpPr/>
          <p:nvPr/>
        </p:nvSpPr>
        <p:spPr>
          <a:xfrm>
            <a:off x="3447124" y="5232907"/>
            <a:ext cx="7041" cy="0"/>
          </a:xfrm>
          <a:custGeom>
            <a:avLst/>
            <a:gdLst/>
            <a:ahLst/>
            <a:cxnLst/>
            <a:rect l="l" t="t" r="r" b="b"/>
            <a:pathLst>
              <a:path w="9329">
                <a:moveTo>
                  <a:pt x="0" y="0"/>
                </a:moveTo>
                <a:lnTo>
                  <a:pt x="9329" y="0"/>
                </a:lnTo>
              </a:path>
            </a:pathLst>
          </a:custGeom>
          <a:ln w="10684">
            <a:solidFill>
              <a:srgbClr val="FFFF00"/>
            </a:solidFill>
          </a:ln>
        </p:spPr>
        <p:txBody>
          <a:bodyPr wrap="square" lIns="0" tIns="0" rIns="0" bIns="0" rtlCol="0">
            <a:noAutofit/>
          </a:bodyPr>
          <a:lstStyle/>
          <a:p>
            <a:endParaRPr/>
          </a:p>
        </p:txBody>
      </p:sp>
      <p:sp>
        <p:nvSpPr>
          <p:cNvPr id="203" name="object 203"/>
          <p:cNvSpPr/>
          <p:nvPr/>
        </p:nvSpPr>
        <p:spPr>
          <a:xfrm>
            <a:off x="3450614" y="5147618"/>
            <a:ext cx="109269" cy="81409"/>
          </a:xfrm>
          <a:custGeom>
            <a:avLst/>
            <a:gdLst/>
            <a:ahLst/>
            <a:cxnLst/>
            <a:rect l="l" t="t" r="r" b="b"/>
            <a:pathLst>
              <a:path w="144782" h="111259">
                <a:moveTo>
                  <a:pt x="0" y="111259"/>
                </a:moveTo>
                <a:lnTo>
                  <a:pt x="18292" y="90678"/>
                </a:lnTo>
                <a:lnTo>
                  <a:pt x="41907" y="86109"/>
                </a:lnTo>
                <a:lnTo>
                  <a:pt x="60955" y="70866"/>
                </a:lnTo>
                <a:lnTo>
                  <a:pt x="79248" y="55636"/>
                </a:lnTo>
                <a:lnTo>
                  <a:pt x="102875" y="45730"/>
                </a:lnTo>
                <a:lnTo>
                  <a:pt x="121155" y="35055"/>
                </a:lnTo>
                <a:lnTo>
                  <a:pt x="144782" y="0"/>
                </a:lnTo>
              </a:path>
            </a:pathLst>
          </a:custGeom>
          <a:ln w="9841">
            <a:solidFill>
              <a:srgbClr val="FFFF00"/>
            </a:solidFill>
          </a:ln>
        </p:spPr>
        <p:txBody>
          <a:bodyPr wrap="square" lIns="0" tIns="0" rIns="0" bIns="0" rtlCol="0">
            <a:noAutofit/>
          </a:bodyPr>
          <a:lstStyle/>
          <a:p>
            <a:endParaRPr/>
          </a:p>
        </p:txBody>
      </p:sp>
      <p:sp>
        <p:nvSpPr>
          <p:cNvPr id="204" name="object 204"/>
          <p:cNvSpPr/>
          <p:nvPr/>
        </p:nvSpPr>
        <p:spPr>
          <a:xfrm>
            <a:off x="3559838" y="5147584"/>
            <a:ext cx="14" cy="89232"/>
          </a:xfrm>
          <a:custGeom>
            <a:avLst/>
            <a:gdLst/>
            <a:ahLst/>
            <a:cxnLst/>
            <a:rect l="l" t="t" r="r" b="b"/>
            <a:pathLst>
              <a:path w="18" h="121951">
                <a:moveTo>
                  <a:pt x="0" y="0"/>
                </a:moveTo>
                <a:lnTo>
                  <a:pt x="18" y="121951"/>
                </a:lnTo>
              </a:path>
            </a:pathLst>
          </a:custGeom>
          <a:ln w="9329">
            <a:solidFill>
              <a:srgbClr val="FFFF00"/>
            </a:solidFill>
          </a:ln>
        </p:spPr>
        <p:txBody>
          <a:bodyPr wrap="square" lIns="0" tIns="0" rIns="0" bIns="0" rtlCol="0">
            <a:noAutofit/>
          </a:bodyPr>
          <a:lstStyle/>
          <a:p>
            <a:endParaRPr/>
          </a:p>
        </p:txBody>
      </p:sp>
      <p:sp>
        <p:nvSpPr>
          <p:cNvPr id="205" name="object 205"/>
          <p:cNvSpPr/>
          <p:nvPr/>
        </p:nvSpPr>
        <p:spPr>
          <a:xfrm>
            <a:off x="3633435" y="5114137"/>
            <a:ext cx="18" cy="122678"/>
          </a:xfrm>
          <a:custGeom>
            <a:avLst/>
            <a:gdLst/>
            <a:ahLst/>
            <a:cxnLst/>
            <a:rect l="l" t="t" r="r" b="b"/>
            <a:pathLst>
              <a:path w="24" h="167660">
                <a:moveTo>
                  <a:pt x="0" y="167660"/>
                </a:moveTo>
                <a:lnTo>
                  <a:pt x="24" y="0"/>
                </a:lnTo>
              </a:path>
            </a:pathLst>
          </a:custGeom>
          <a:ln w="9329">
            <a:solidFill>
              <a:srgbClr val="FFFF00"/>
            </a:solidFill>
          </a:ln>
        </p:spPr>
        <p:txBody>
          <a:bodyPr wrap="square" lIns="0" tIns="0" rIns="0" bIns="0" rtlCol="0">
            <a:noAutofit/>
          </a:bodyPr>
          <a:lstStyle/>
          <a:p>
            <a:endParaRPr/>
          </a:p>
        </p:txBody>
      </p:sp>
      <p:sp>
        <p:nvSpPr>
          <p:cNvPr id="206" name="object 206"/>
          <p:cNvSpPr/>
          <p:nvPr/>
        </p:nvSpPr>
        <p:spPr>
          <a:xfrm>
            <a:off x="3633457" y="5114166"/>
            <a:ext cx="32207" cy="14497"/>
          </a:xfrm>
          <a:custGeom>
            <a:avLst/>
            <a:gdLst/>
            <a:ahLst/>
            <a:cxnLst/>
            <a:rect l="l" t="t" r="r" b="b"/>
            <a:pathLst>
              <a:path w="42674" h="19812">
                <a:moveTo>
                  <a:pt x="0" y="0"/>
                </a:moveTo>
                <a:lnTo>
                  <a:pt x="23627" y="9906"/>
                </a:lnTo>
                <a:lnTo>
                  <a:pt x="42674" y="19812"/>
                </a:lnTo>
              </a:path>
            </a:pathLst>
          </a:custGeom>
          <a:ln w="9999">
            <a:solidFill>
              <a:srgbClr val="FFFF00"/>
            </a:solidFill>
          </a:ln>
        </p:spPr>
        <p:txBody>
          <a:bodyPr wrap="square" lIns="0" tIns="0" rIns="0" bIns="0" rtlCol="0">
            <a:noAutofit/>
          </a:bodyPr>
          <a:lstStyle/>
          <a:p>
            <a:endParaRPr/>
          </a:p>
        </p:txBody>
      </p:sp>
      <p:sp>
        <p:nvSpPr>
          <p:cNvPr id="207" name="object 207"/>
          <p:cNvSpPr/>
          <p:nvPr/>
        </p:nvSpPr>
        <p:spPr>
          <a:xfrm>
            <a:off x="3665653" y="5128620"/>
            <a:ext cx="16" cy="108196"/>
          </a:xfrm>
          <a:custGeom>
            <a:avLst/>
            <a:gdLst/>
            <a:ahLst/>
            <a:cxnLst/>
            <a:rect l="l" t="t" r="r" b="b"/>
            <a:pathLst>
              <a:path w="21" h="147868">
                <a:moveTo>
                  <a:pt x="0" y="0"/>
                </a:moveTo>
                <a:lnTo>
                  <a:pt x="21" y="147868"/>
                </a:lnTo>
              </a:path>
            </a:pathLst>
          </a:custGeom>
          <a:ln w="9329">
            <a:solidFill>
              <a:srgbClr val="FFFF00"/>
            </a:solidFill>
          </a:ln>
        </p:spPr>
        <p:txBody>
          <a:bodyPr wrap="square" lIns="0" tIns="0" rIns="0" bIns="0" rtlCol="0">
            <a:noAutofit/>
          </a:bodyPr>
          <a:lstStyle/>
          <a:p>
            <a:endParaRPr/>
          </a:p>
        </p:txBody>
      </p:sp>
      <p:sp>
        <p:nvSpPr>
          <p:cNvPr id="208" name="object 208"/>
          <p:cNvSpPr/>
          <p:nvPr/>
        </p:nvSpPr>
        <p:spPr>
          <a:xfrm>
            <a:off x="3711092" y="5110228"/>
            <a:ext cx="0" cy="126588"/>
          </a:xfrm>
          <a:custGeom>
            <a:avLst/>
            <a:gdLst/>
            <a:ahLst/>
            <a:cxnLst/>
            <a:rect l="l" t="t" r="r" b="b"/>
            <a:pathLst>
              <a:path h="173003">
                <a:moveTo>
                  <a:pt x="0" y="173005"/>
                </a:moveTo>
                <a:lnTo>
                  <a:pt x="0" y="1"/>
                </a:lnTo>
              </a:path>
            </a:pathLst>
          </a:custGeom>
          <a:ln w="9346">
            <a:solidFill>
              <a:srgbClr val="FFFF00"/>
            </a:solidFill>
          </a:ln>
        </p:spPr>
        <p:txBody>
          <a:bodyPr wrap="square" lIns="0" tIns="0" rIns="0" bIns="0" rtlCol="0">
            <a:noAutofit/>
          </a:bodyPr>
          <a:lstStyle/>
          <a:p>
            <a:endParaRPr/>
          </a:p>
        </p:txBody>
      </p:sp>
      <p:sp>
        <p:nvSpPr>
          <p:cNvPr id="209" name="object 209"/>
          <p:cNvSpPr/>
          <p:nvPr/>
        </p:nvSpPr>
        <p:spPr>
          <a:xfrm>
            <a:off x="3757126" y="5206732"/>
            <a:ext cx="5" cy="30125"/>
          </a:xfrm>
          <a:custGeom>
            <a:avLst/>
            <a:gdLst/>
            <a:ahLst/>
            <a:cxnLst/>
            <a:rect l="l" t="t" r="r" b="b"/>
            <a:pathLst>
              <a:path w="6" h="41171">
                <a:moveTo>
                  <a:pt x="0" y="41171"/>
                </a:moveTo>
                <a:lnTo>
                  <a:pt x="6" y="0"/>
                </a:lnTo>
              </a:path>
            </a:pathLst>
          </a:custGeom>
          <a:ln w="9329">
            <a:solidFill>
              <a:srgbClr val="FFFF00"/>
            </a:solidFill>
          </a:ln>
        </p:spPr>
        <p:txBody>
          <a:bodyPr wrap="square" lIns="0" tIns="0" rIns="0" bIns="0" rtlCol="0">
            <a:noAutofit/>
          </a:bodyPr>
          <a:lstStyle/>
          <a:p>
            <a:endParaRPr/>
          </a:p>
        </p:txBody>
      </p:sp>
      <p:sp>
        <p:nvSpPr>
          <p:cNvPr id="210" name="object 210"/>
          <p:cNvSpPr/>
          <p:nvPr/>
        </p:nvSpPr>
        <p:spPr>
          <a:xfrm>
            <a:off x="3757101" y="5117477"/>
            <a:ext cx="31628" cy="89210"/>
          </a:xfrm>
          <a:custGeom>
            <a:avLst/>
            <a:gdLst/>
            <a:ahLst/>
            <a:cxnLst/>
            <a:rect l="l" t="t" r="r" b="b"/>
            <a:pathLst>
              <a:path w="41907" h="121920">
                <a:moveTo>
                  <a:pt x="0" y="121920"/>
                </a:moveTo>
                <a:lnTo>
                  <a:pt x="22859" y="30473"/>
                </a:lnTo>
                <a:lnTo>
                  <a:pt x="41907" y="0"/>
                </a:lnTo>
              </a:path>
            </a:pathLst>
          </a:custGeom>
          <a:ln w="9415">
            <a:solidFill>
              <a:srgbClr val="FFFF00"/>
            </a:solidFill>
          </a:ln>
        </p:spPr>
        <p:txBody>
          <a:bodyPr wrap="square" lIns="0" tIns="0" rIns="0" bIns="0" rtlCol="0">
            <a:noAutofit/>
          </a:bodyPr>
          <a:lstStyle/>
          <a:p>
            <a:endParaRPr/>
          </a:p>
        </p:txBody>
      </p:sp>
      <p:sp>
        <p:nvSpPr>
          <p:cNvPr id="211" name="object 211"/>
          <p:cNvSpPr/>
          <p:nvPr/>
        </p:nvSpPr>
        <p:spPr>
          <a:xfrm>
            <a:off x="3788728" y="5117476"/>
            <a:ext cx="18" cy="119340"/>
          </a:xfrm>
          <a:custGeom>
            <a:avLst/>
            <a:gdLst/>
            <a:ahLst/>
            <a:cxnLst/>
            <a:rect l="l" t="t" r="r" b="b"/>
            <a:pathLst>
              <a:path w="24" h="163098">
                <a:moveTo>
                  <a:pt x="0" y="0"/>
                </a:moveTo>
                <a:lnTo>
                  <a:pt x="24" y="163098"/>
                </a:lnTo>
              </a:path>
            </a:pathLst>
          </a:custGeom>
          <a:ln w="9329">
            <a:solidFill>
              <a:srgbClr val="FFFF00"/>
            </a:solidFill>
          </a:ln>
        </p:spPr>
        <p:txBody>
          <a:bodyPr wrap="square" lIns="0" tIns="0" rIns="0" bIns="0" rtlCol="0">
            <a:noAutofit/>
          </a:bodyPr>
          <a:lstStyle/>
          <a:p>
            <a:endParaRPr/>
          </a:p>
        </p:txBody>
      </p:sp>
      <p:sp>
        <p:nvSpPr>
          <p:cNvPr id="212" name="object 212"/>
          <p:cNvSpPr/>
          <p:nvPr/>
        </p:nvSpPr>
        <p:spPr>
          <a:xfrm>
            <a:off x="3926166" y="5210595"/>
            <a:ext cx="4" cy="26220"/>
          </a:xfrm>
          <a:custGeom>
            <a:avLst/>
            <a:gdLst/>
            <a:ahLst/>
            <a:cxnLst/>
            <a:rect l="l" t="t" r="r" b="b"/>
            <a:pathLst>
              <a:path w="5" h="35834">
                <a:moveTo>
                  <a:pt x="0" y="35834"/>
                </a:moveTo>
                <a:lnTo>
                  <a:pt x="5" y="0"/>
                </a:lnTo>
              </a:path>
            </a:pathLst>
          </a:custGeom>
          <a:ln w="9329">
            <a:solidFill>
              <a:srgbClr val="FFFF00"/>
            </a:solidFill>
          </a:ln>
        </p:spPr>
        <p:txBody>
          <a:bodyPr wrap="square" lIns="0" tIns="0" rIns="0" bIns="0" rtlCol="0">
            <a:noAutofit/>
          </a:bodyPr>
          <a:lstStyle/>
          <a:p>
            <a:endParaRPr/>
          </a:p>
        </p:txBody>
      </p:sp>
      <p:sp>
        <p:nvSpPr>
          <p:cNvPr id="213" name="object 213"/>
          <p:cNvSpPr/>
          <p:nvPr/>
        </p:nvSpPr>
        <p:spPr>
          <a:xfrm>
            <a:off x="3926172" y="5199440"/>
            <a:ext cx="17252" cy="11153"/>
          </a:xfrm>
          <a:custGeom>
            <a:avLst/>
            <a:gdLst/>
            <a:ahLst/>
            <a:cxnLst/>
            <a:rect l="l" t="t" r="r" b="b"/>
            <a:pathLst>
              <a:path w="22859" h="15243">
                <a:moveTo>
                  <a:pt x="0" y="15243"/>
                </a:moveTo>
                <a:lnTo>
                  <a:pt x="22859" y="0"/>
                </a:lnTo>
              </a:path>
            </a:pathLst>
          </a:custGeom>
          <a:ln w="9893">
            <a:solidFill>
              <a:srgbClr val="FFFF00"/>
            </a:solidFill>
          </a:ln>
        </p:spPr>
        <p:txBody>
          <a:bodyPr wrap="square" lIns="0" tIns="0" rIns="0" bIns="0" rtlCol="0">
            <a:noAutofit/>
          </a:bodyPr>
          <a:lstStyle/>
          <a:p>
            <a:endParaRPr/>
          </a:p>
        </p:txBody>
      </p:sp>
      <p:sp>
        <p:nvSpPr>
          <p:cNvPr id="214" name="object 214"/>
          <p:cNvSpPr/>
          <p:nvPr/>
        </p:nvSpPr>
        <p:spPr>
          <a:xfrm>
            <a:off x="4017609" y="5221737"/>
            <a:ext cx="0" cy="15080"/>
          </a:xfrm>
          <a:custGeom>
            <a:avLst/>
            <a:gdLst/>
            <a:ahLst/>
            <a:cxnLst/>
            <a:rect l="l" t="t" r="r" b="b"/>
            <a:pathLst>
              <a:path h="20610">
                <a:moveTo>
                  <a:pt x="0" y="20611"/>
                </a:moveTo>
                <a:lnTo>
                  <a:pt x="0" y="1"/>
                </a:lnTo>
              </a:path>
            </a:pathLst>
          </a:custGeom>
          <a:ln w="9332">
            <a:solidFill>
              <a:srgbClr val="FFFF00"/>
            </a:solidFill>
          </a:ln>
        </p:spPr>
        <p:txBody>
          <a:bodyPr wrap="square" lIns="0" tIns="0" rIns="0" bIns="0" rtlCol="0">
            <a:noAutofit/>
          </a:bodyPr>
          <a:lstStyle/>
          <a:p>
            <a:endParaRPr/>
          </a:p>
        </p:txBody>
      </p:sp>
      <p:sp>
        <p:nvSpPr>
          <p:cNvPr id="215" name="object 215"/>
          <p:cNvSpPr/>
          <p:nvPr/>
        </p:nvSpPr>
        <p:spPr>
          <a:xfrm>
            <a:off x="4095225" y="5072877"/>
            <a:ext cx="26" cy="163940"/>
          </a:xfrm>
          <a:custGeom>
            <a:avLst/>
            <a:gdLst/>
            <a:ahLst/>
            <a:cxnLst/>
            <a:rect l="l" t="t" r="r" b="b"/>
            <a:pathLst>
              <a:path w="34" h="224051">
                <a:moveTo>
                  <a:pt x="0" y="224051"/>
                </a:moveTo>
                <a:lnTo>
                  <a:pt x="34" y="0"/>
                </a:lnTo>
              </a:path>
            </a:pathLst>
          </a:custGeom>
          <a:ln w="9329">
            <a:solidFill>
              <a:srgbClr val="FFFF00"/>
            </a:solidFill>
          </a:ln>
        </p:spPr>
        <p:txBody>
          <a:bodyPr wrap="square" lIns="0" tIns="0" rIns="0" bIns="0" rtlCol="0">
            <a:noAutofit/>
          </a:bodyPr>
          <a:lstStyle/>
          <a:p>
            <a:endParaRPr/>
          </a:p>
        </p:txBody>
      </p:sp>
      <p:sp>
        <p:nvSpPr>
          <p:cNvPr id="216" name="object 216"/>
          <p:cNvSpPr/>
          <p:nvPr/>
        </p:nvSpPr>
        <p:spPr>
          <a:xfrm>
            <a:off x="4095293" y="5061757"/>
            <a:ext cx="77063" cy="119317"/>
          </a:xfrm>
          <a:custGeom>
            <a:avLst/>
            <a:gdLst/>
            <a:ahLst/>
            <a:cxnLst/>
            <a:rect l="l" t="t" r="r" b="b"/>
            <a:pathLst>
              <a:path w="102108" h="163067">
                <a:moveTo>
                  <a:pt x="0" y="15243"/>
                </a:moveTo>
                <a:lnTo>
                  <a:pt x="22859" y="0"/>
                </a:lnTo>
                <a:lnTo>
                  <a:pt x="41907" y="30486"/>
                </a:lnTo>
                <a:lnTo>
                  <a:pt x="60200" y="96783"/>
                </a:lnTo>
                <a:lnTo>
                  <a:pt x="83815" y="163067"/>
                </a:lnTo>
                <a:lnTo>
                  <a:pt x="102108" y="112014"/>
                </a:lnTo>
              </a:path>
            </a:pathLst>
          </a:custGeom>
          <a:ln w="9558">
            <a:solidFill>
              <a:srgbClr val="FFFF00"/>
            </a:solidFill>
          </a:ln>
        </p:spPr>
        <p:txBody>
          <a:bodyPr wrap="square" lIns="0" tIns="0" rIns="0" bIns="0" rtlCol="0">
            <a:noAutofit/>
          </a:bodyPr>
          <a:lstStyle/>
          <a:p>
            <a:endParaRPr/>
          </a:p>
        </p:txBody>
      </p:sp>
      <p:sp>
        <p:nvSpPr>
          <p:cNvPr id="217" name="object 217"/>
          <p:cNvSpPr/>
          <p:nvPr/>
        </p:nvSpPr>
        <p:spPr>
          <a:xfrm>
            <a:off x="4172318" y="5143678"/>
            <a:ext cx="14" cy="93138"/>
          </a:xfrm>
          <a:custGeom>
            <a:avLst/>
            <a:gdLst/>
            <a:ahLst/>
            <a:cxnLst/>
            <a:rect l="l" t="t" r="r" b="b"/>
            <a:pathLst>
              <a:path w="19" h="127288">
                <a:moveTo>
                  <a:pt x="0" y="0"/>
                </a:moveTo>
                <a:lnTo>
                  <a:pt x="19" y="127288"/>
                </a:lnTo>
              </a:path>
            </a:pathLst>
          </a:custGeom>
          <a:ln w="9329">
            <a:solidFill>
              <a:srgbClr val="FFFF00"/>
            </a:solidFill>
          </a:ln>
        </p:spPr>
        <p:txBody>
          <a:bodyPr wrap="square" lIns="0" tIns="0" rIns="0" bIns="0" rtlCol="0">
            <a:noAutofit/>
          </a:bodyPr>
          <a:lstStyle/>
          <a:p>
            <a:endParaRPr/>
          </a:p>
        </p:txBody>
      </p:sp>
      <p:sp>
        <p:nvSpPr>
          <p:cNvPr id="218" name="object 218"/>
          <p:cNvSpPr/>
          <p:nvPr/>
        </p:nvSpPr>
        <p:spPr>
          <a:xfrm>
            <a:off x="344481"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219" name="object 219"/>
          <p:cNvSpPr/>
          <p:nvPr/>
        </p:nvSpPr>
        <p:spPr>
          <a:xfrm>
            <a:off x="618808" y="5506653"/>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endParaRPr/>
          </a:p>
        </p:txBody>
      </p:sp>
      <p:sp>
        <p:nvSpPr>
          <p:cNvPr id="222" name="object 222"/>
          <p:cNvSpPr/>
          <p:nvPr/>
        </p:nvSpPr>
        <p:spPr>
          <a:xfrm>
            <a:off x="3722016" y="5822241"/>
            <a:ext cx="615922" cy="137158"/>
          </a:xfrm>
          <a:custGeom>
            <a:avLst/>
            <a:gdLst/>
            <a:ahLst/>
            <a:cxnLst/>
            <a:rect l="l" t="t" r="r" b="b"/>
            <a:pathLst>
              <a:path w="816097" h="187449">
                <a:moveTo>
                  <a:pt x="0" y="0"/>
                </a:moveTo>
                <a:lnTo>
                  <a:pt x="22859" y="5337"/>
                </a:lnTo>
                <a:lnTo>
                  <a:pt x="41907" y="9906"/>
                </a:lnTo>
                <a:lnTo>
                  <a:pt x="60200" y="5337"/>
                </a:lnTo>
                <a:lnTo>
                  <a:pt x="83815" y="5337"/>
                </a:lnTo>
                <a:lnTo>
                  <a:pt x="102108" y="5337"/>
                </a:lnTo>
                <a:lnTo>
                  <a:pt x="121155" y="9906"/>
                </a:lnTo>
                <a:lnTo>
                  <a:pt x="144015" y="15243"/>
                </a:lnTo>
                <a:lnTo>
                  <a:pt x="163063" y="15243"/>
                </a:lnTo>
                <a:lnTo>
                  <a:pt x="181356" y="15243"/>
                </a:lnTo>
                <a:lnTo>
                  <a:pt x="204983" y="15243"/>
                </a:lnTo>
                <a:lnTo>
                  <a:pt x="223263" y="25149"/>
                </a:lnTo>
                <a:lnTo>
                  <a:pt x="242311" y="30486"/>
                </a:lnTo>
                <a:lnTo>
                  <a:pt x="265938" y="25149"/>
                </a:lnTo>
                <a:lnTo>
                  <a:pt x="284231" y="30486"/>
                </a:lnTo>
                <a:lnTo>
                  <a:pt x="307846" y="35055"/>
                </a:lnTo>
                <a:lnTo>
                  <a:pt x="326139" y="30486"/>
                </a:lnTo>
                <a:lnTo>
                  <a:pt x="345187" y="30486"/>
                </a:lnTo>
                <a:lnTo>
                  <a:pt x="368046" y="35055"/>
                </a:lnTo>
                <a:lnTo>
                  <a:pt x="387094" y="35055"/>
                </a:lnTo>
                <a:lnTo>
                  <a:pt x="405387" y="40392"/>
                </a:lnTo>
                <a:lnTo>
                  <a:pt x="429002" y="76203"/>
                </a:lnTo>
                <a:lnTo>
                  <a:pt x="447295" y="80772"/>
                </a:lnTo>
                <a:lnTo>
                  <a:pt x="466342" y="80772"/>
                </a:lnTo>
                <a:lnTo>
                  <a:pt x="489970" y="91446"/>
                </a:lnTo>
                <a:lnTo>
                  <a:pt x="508250" y="96015"/>
                </a:lnTo>
                <a:lnTo>
                  <a:pt x="531877" y="96015"/>
                </a:lnTo>
                <a:lnTo>
                  <a:pt x="550170" y="106676"/>
                </a:lnTo>
                <a:lnTo>
                  <a:pt x="569218" y="111259"/>
                </a:lnTo>
                <a:lnTo>
                  <a:pt x="592078" y="111259"/>
                </a:lnTo>
                <a:lnTo>
                  <a:pt x="611125" y="121920"/>
                </a:lnTo>
                <a:lnTo>
                  <a:pt x="629418" y="126489"/>
                </a:lnTo>
                <a:lnTo>
                  <a:pt x="653033" y="131826"/>
                </a:lnTo>
                <a:lnTo>
                  <a:pt x="671326" y="147069"/>
                </a:lnTo>
                <a:lnTo>
                  <a:pt x="690374" y="147069"/>
                </a:lnTo>
                <a:lnTo>
                  <a:pt x="713989" y="152406"/>
                </a:lnTo>
                <a:lnTo>
                  <a:pt x="732281" y="162313"/>
                </a:lnTo>
                <a:lnTo>
                  <a:pt x="755908" y="172219"/>
                </a:lnTo>
                <a:lnTo>
                  <a:pt x="774189" y="182880"/>
                </a:lnTo>
                <a:lnTo>
                  <a:pt x="793237" y="182880"/>
                </a:lnTo>
                <a:lnTo>
                  <a:pt x="816097" y="187449"/>
                </a:lnTo>
              </a:path>
            </a:pathLst>
          </a:custGeom>
          <a:ln w="10103">
            <a:solidFill>
              <a:srgbClr val="00FF00"/>
            </a:solidFill>
          </a:ln>
        </p:spPr>
        <p:txBody>
          <a:bodyPr wrap="square" lIns="0" tIns="0" rIns="0" bIns="0" rtlCol="0">
            <a:noAutofit/>
          </a:bodyPr>
          <a:lstStyle/>
          <a:p>
            <a:endParaRPr/>
          </a:p>
        </p:txBody>
      </p:sp>
      <p:sp>
        <p:nvSpPr>
          <p:cNvPr id="223" name="object 223"/>
          <p:cNvSpPr txBox="1"/>
          <p:nvPr/>
        </p:nvSpPr>
        <p:spPr>
          <a:xfrm>
            <a:off x="1942860" y="441789"/>
            <a:ext cx="938842"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Deep</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224" name="object 224"/>
          <p:cNvSpPr/>
          <p:nvPr/>
        </p:nvSpPr>
        <p:spPr>
          <a:xfrm>
            <a:off x="4651362" y="67266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225" name="object 225"/>
          <p:cNvSpPr/>
          <p:nvPr/>
        </p:nvSpPr>
        <p:spPr>
          <a:xfrm>
            <a:off x="4957896" y="817512"/>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solidFill>
            <a:srgbClr val="000000"/>
          </a:solidFill>
        </p:spPr>
        <p:txBody>
          <a:bodyPr wrap="square" lIns="0" tIns="0" rIns="0" bIns="0" rtlCol="0">
            <a:noAutofit/>
          </a:bodyPr>
          <a:lstStyle/>
          <a:p>
            <a:endParaRPr/>
          </a:p>
        </p:txBody>
      </p:sp>
      <p:sp>
        <p:nvSpPr>
          <p:cNvPr id="226" name="object 226"/>
          <p:cNvSpPr/>
          <p:nvPr/>
        </p:nvSpPr>
        <p:spPr>
          <a:xfrm>
            <a:off x="4957896" y="817512"/>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ln w="5048">
            <a:solidFill>
              <a:srgbClr val="FFFFFF"/>
            </a:solidFill>
          </a:ln>
        </p:spPr>
        <p:txBody>
          <a:bodyPr wrap="square" lIns="0" tIns="0" rIns="0" bIns="0" rtlCol="0">
            <a:noAutofit/>
          </a:bodyPr>
          <a:lstStyle/>
          <a:p>
            <a:endParaRPr/>
          </a:p>
        </p:txBody>
      </p:sp>
      <p:sp>
        <p:nvSpPr>
          <p:cNvPr id="227" name="object 227"/>
          <p:cNvSpPr/>
          <p:nvPr/>
        </p:nvSpPr>
        <p:spPr>
          <a:xfrm>
            <a:off x="4940076" y="1719660"/>
            <a:ext cx="3719129" cy="0"/>
          </a:xfrm>
          <a:custGeom>
            <a:avLst/>
            <a:gdLst/>
            <a:ahLst/>
            <a:cxnLst/>
            <a:rect l="l" t="t" r="r" b="b"/>
            <a:pathLst>
              <a:path w="4927846">
                <a:moveTo>
                  <a:pt x="0" y="0"/>
                </a:moveTo>
                <a:lnTo>
                  <a:pt x="4927846" y="0"/>
                </a:lnTo>
              </a:path>
            </a:pathLst>
          </a:custGeom>
          <a:ln w="5098">
            <a:solidFill>
              <a:srgbClr val="FFFFFF"/>
            </a:solidFill>
          </a:ln>
        </p:spPr>
        <p:txBody>
          <a:bodyPr wrap="square" lIns="0" tIns="0" rIns="0" bIns="0" rtlCol="0">
            <a:noAutofit/>
          </a:bodyPr>
          <a:lstStyle/>
          <a:p>
            <a:endParaRPr/>
          </a:p>
        </p:txBody>
      </p:sp>
      <p:sp>
        <p:nvSpPr>
          <p:cNvPr id="228" name="object 228"/>
          <p:cNvSpPr/>
          <p:nvPr/>
        </p:nvSpPr>
        <p:spPr>
          <a:xfrm>
            <a:off x="8613198"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9" name="object 229"/>
          <p:cNvSpPr/>
          <p:nvPr/>
        </p:nvSpPr>
        <p:spPr>
          <a:xfrm>
            <a:off x="831070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0" name="object 230"/>
          <p:cNvSpPr/>
          <p:nvPr/>
        </p:nvSpPr>
        <p:spPr>
          <a:xfrm>
            <a:off x="8004178"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1" name="object 231"/>
          <p:cNvSpPr/>
          <p:nvPr/>
        </p:nvSpPr>
        <p:spPr>
          <a:xfrm>
            <a:off x="770110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2" name="object 232"/>
          <p:cNvSpPr/>
          <p:nvPr/>
        </p:nvSpPr>
        <p:spPr>
          <a:xfrm>
            <a:off x="739458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3" name="object 233"/>
          <p:cNvSpPr/>
          <p:nvPr/>
        </p:nvSpPr>
        <p:spPr>
          <a:xfrm>
            <a:off x="7092083"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4" name="object 234"/>
          <p:cNvSpPr/>
          <p:nvPr/>
        </p:nvSpPr>
        <p:spPr>
          <a:xfrm>
            <a:off x="678556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5" name="object 235"/>
          <p:cNvSpPr/>
          <p:nvPr/>
        </p:nvSpPr>
        <p:spPr>
          <a:xfrm>
            <a:off x="6482484"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6" name="object 236"/>
          <p:cNvSpPr/>
          <p:nvPr/>
        </p:nvSpPr>
        <p:spPr>
          <a:xfrm>
            <a:off x="617653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7" name="object 237"/>
          <p:cNvSpPr/>
          <p:nvPr/>
        </p:nvSpPr>
        <p:spPr>
          <a:xfrm>
            <a:off x="5873456"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8" name="object 238"/>
          <p:cNvSpPr/>
          <p:nvPr/>
        </p:nvSpPr>
        <p:spPr>
          <a:xfrm>
            <a:off x="5566933"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9" name="object 239"/>
          <p:cNvSpPr/>
          <p:nvPr/>
        </p:nvSpPr>
        <p:spPr>
          <a:xfrm>
            <a:off x="5263857"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40" name="object 240"/>
          <p:cNvSpPr/>
          <p:nvPr/>
        </p:nvSpPr>
        <p:spPr>
          <a:xfrm>
            <a:off x="4957900" y="817516"/>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endParaRPr/>
          </a:p>
        </p:txBody>
      </p:sp>
      <p:sp>
        <p:nvSpPr>
          <p:cNvPr id="241" name="object 241"/>
          <p:cNvSpPr/>
          <p:nvPr/>
        </p:nvSpPr>
        <p:spPr>
          <a:xfrm>
            <a:off x="4940150" y="81751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2" name="object 242"/>
          <p:cNvSpPr/>
          <p:nvPr/>
        </p:nvSpPr>
        <p:spPr>
          <a:xfrm>
            <a:off x="4940150" y="9061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3" name="object 243"/>
          <p:cNvSpPr/>
          <p:nvPr/>
        </p:nvSpPr>
        <p:spPr>
          <a:xfrm>
            <a:off x="4940150" y="99928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4" name="object 244"/>
          <p:cNvSpPr/>
          <p:nvPr/>
        </p:nvSpPr>
        <p:spPr>
          <a:xfrm>
            <a:off x="4940150" y="108849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5" name="object 245"/>
          <p:cNvSpPr/>
          <p:nvPr/>
        </p:nvSpPr>
        <p:spPr>
          <a:xfrm>
            <a:off x="4940150" y="11777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6" name="object 246"/>
          <p:cNvSpPr/>
          <p:nvPr/>
        </p:nvSpPr>
        <p:spPr>
          <a:xfrm>
            <a:off x="4940150" y="126636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7" name="object 247"/>
          <p:cNvSpPr/>
          <p:nvPr/>
        </p:nvSpPr>
        <p:spPr>
          <a:xfrm>
            <a:off x="4940150" y="135947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8" name="object 248"/>
          <p:cNvSpPr/>
          <p:nvPr/>
        </p:nvSpPr>
        <p:spPr>
          <a:xfrm>
            <a:off x="4940150" y="14486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9" name="object 249"/>
          <p:cNvSpPr/>
          <p:nvPr/>
        </p:nvSpPr>
        <p:spPr>
          <a:xfrm>
            <a:off x="4940150" y="153734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50" name="object 250"/>
          <p:cNvSpPr/>
          <p:nvPr/>
        </p:nvSpPr>
        <p:spPr>
          <a:xfrm>
            <a:off x="4940150" y="163046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51" name="object 251"/>
          <p:cNvSpPr/>
          <p:nvPr/>
        </p:nvSpPr>
        <p:spPr>
          <a:xfrm>
            <a:off x="4968364" y="1659996"/>
            <a:ext cx="3415" cy="59726"/>
          </a:xfrm>
          <a:custGeom>
            <a:avLst/>
            <a:gdLst/>
            <a:ahLst/>
            <a:cxnLst/>
            <a:rect l="l" t="t" r="r" b="b"/>
            <a:pathLst>
              <a:path w="4525" h="81625">
                <a:moveTo>
                  <a:pt x="0" y="81625"/>
                </a:moveTo>
                <a:lnTo>
                  <a:pt x="4525" y="0"/>
                </a:lnTo>
              </a:path>
            </a:pathLst>
          </a:custGeom>
          <a:ln w="9331">
            <a:solidFill>
              <a:srgbClr val="FF0000"/>
            </a:solidFill>
          </a:ln>
        </p:spPr>
        <p:txBody>
          <a:bodyPr wrap="square" lIns="0" tIns="0" rIns="0" bIns="0" rtlCol="0">
            <a:noAutofit/>
          </a:bodyPr>
          <a:lstStyle/>
          <a:p>
            <a:endParaRPr/>
          </a:p>
        </p:txBody>
      </p:sp>
      <p:sp>
        <p:nvSpPr>
          <p:cNvPr id="252" name="object 252"/>
          <p:cNvSpPr/>
          <p:nvPr/>
        </p:nvSpPr>
        <p:spPr>
          <a:xfrm>
            <a:off x="4971696" y="917314"/>
            <a:ext cx="1525149" cy="749930"/>
          </a:xfrm>
          <a:custGeom>
            <a:avLst/>
            <a:gdLst/>
            <a:ahLst/>
            <a:cxnLst/>
            <a:rect l="l" t="t" r="r" b="b"/>
            <a:pathLst>
              <a:path w="2020823" h="1024905">
                <a:moveTo>
                  <a:pt x="0" y="1014999"/>
                </a:moveTo>
                <a:lnTo>
                  <a:pt x="23627" y="1009662"/>
                </a:lnTo>
                <a:lnTo>
                  <a:pt x="41907" y="995187"/>
                </a:lnTo>
                <a:lnTo>
                  <a:pt x="60955" y="1005093"/>
                </a:lnTo>
                <a:lnTo>
                  <a:pt x="83815" y="1009662"/>
                </a:lnTo>
                <a:lnTo>
                  <a:pt x="102875" y="1009662"/>
                </a:lnTo>
                <a:lnTo>
                  <a:pt x="121155" y="1009662"/>
                </a:lnTo>
                <a:lnTo>
                  <a:pt x="144782" y="1005093"/>
                </a:lnTo>
                <a:lnTo>
                  <a:pt x="163063" y="1005093"/>
                </a:lnTo>
                <a:lnTo>
                  <a:pt x="182123" y="1005093"/>
                </a:lnTo>
                <a:lnTo>
                  <a:pt x="205738" y="999756"/>
                </a:lnTo>
                <a:lnTo>
                  <a:pt x="224031" y="999756"/>
                </a:lnTo>
                <a:lnTo>
                  <a:pt x="243079" y="999756"/>
                </a:lnTo>
                <a:lnTo>
                  <a:pt x="265938" y="1005093"/>
                </a:lnTo>
                <a:lnTo>
                  <a:pt x="284986" y="1009662"/>
                </a:lnTo>
                <a:lnTo>
                  <a:pt x="303279" y="1014999"/>
                </a:lnTo>
                <a:lnTo>
                  <a:pt x="326894" y="1014999"/>
                </a:lnTo>
                <a:lnTo>
                  <a:pt x="345187" y="1020336"/>
                </a:lnTo>
                <a:lnTo>
                  <a:pt x="364234" y="1020336"/>
                </a:lnTo>
                <a:lnTo>
                  <a:pt x="387094" y="1024905"/>
                </a:lnTo>
                <a:lnTo>
                  <a:pt x="504438" y="1024905"/>
                </a:lnTo>
                <a:lnTo>
                  <a:pt x="527310" y="1014999"/>
                </a:lnTo>
                <a:lnTo>
                  <a:pt x="546358" y="1009662"/>
                </a:lnTo>
                <a:lnTo>
                  <a:pt x="564639" y="1009662"/>
                </a:lnTo>
                <a:lnTo>
                  <a:pt x="588266" y="1014999"/>
                </a:lnTo>
                <a:lnTo>
                  <a:pt x="606558" y="1014999"/>
                </a:lnTo>
                <a:lnTo>
                  <a:pt x="625606" y="1014999"/>
                </a:lnTo>
                <a:lnTo>
                  <a:pt x="648466" y="1014999"/>
                </a:lnTo>
                <a:lnTo>
                  <a:pt x="667514" y="1020336"/>
                </a:lnTo>
                <a:lnTo>
                  <a:pt x="685794" y="1020336"/>
                </a:lnTo>
                <a:lnTo>
                  <a:pt x="709422" y="1014999"/>
                </a:lnTo>
                <a:lnTo>
                  <a:pt x="727714" y="1014999"/>
                </a:lnTo>
                <a:lnTo>
                  <a:pt x="746762" y="1009662"/>
                </a:lnTo>
                <a:lnTo>
                  <a:pt x="770377" y="1005093"/>
                </a:lnTo>
                <a:lnTo>
                  <a:pt x="788670" y="1005093"/>
                </a:lnTo>
                <a:lnTo>
                  <a:pt x="807718" y="1005093"/>
                </a:lnTo>
                <a:lnTo>
                  <a:pt x="830577" y="999756"/>
                </a:lnTo>
                <a:lnTo>
                  <a:pt x="849625" y="999756"/>
                </a:lnTo>
                <a:lnTo>
                  <a:pt x="867918" y="999756"/>
                </a:lnTo>
                <a:lnTo>
                  <a:pt x="891545" y="999756"/>
                </a:lnTo>
                <a:lnTo>
                  <a:pt x="909826" y="995187"/>
                </a:lnTo>
                <a:lnTo>
                  <a:pt x="928873" y="989850"/>
                </a:lnTo>
                <a:lnTo>
                  <a:pt x="951733" y="984512"/>
                </a:lnTo>
                <a:lnTo>
                  <a:pt x="970793" y="979943"/>
                </a:lnTo>
                <a:lnTo>
                  <a:pt x="989074" y="979943"/>
                </a:lnTo>
                <a:lnTo>
                  <a:pt x="1012701" y="984512"/>
                </a:lnTo>
                <a:lnTo>
                  <a:pt x="1031749" y="989850"/>
                </a:lnTo>
                <a:lnTo>
                  <a:pt x="1050042" y="989850"/>
                </a:lnTo>
                <a:lnTo>
                  <a:pt x="1073656" y="989850"/>
                </a:lnTo>
                <a:lnTo>
                  <a:pt x="1091949" y="984512"/>
                </a:lnTo>
                <a:lnTo>
                  <a:pt x="1110997" y="984512"/>
                </a:lnTo>
                <a:lnTo>
                  <a:pt x="1311401" y="984512"/>
                </a:lnTo>
                <a:lnTo>
                  <a:pt x="1335028" y="989850"/>
                </a:lnTo>
                <a:lnTo>
                  <a:pt x="1353309" y="984512"/>
                </a:lnTo>
                <a:lnTo>
                  <a:pt x="1372369" y="984512"/>
                </a:lnTo>
                <a:lnTo>
                  <a:pt x="1395229" y="984512"/>
                </a:lnTo>
                <a:lnTo>
                  <a:pt x="1414276" y="984512"/>
                </a:lnTo>
                <a:lnTo>
                  <a:pt x="1432557" y="984512"/>
                </a:lnTo>
                <a:lnTo>
                  <a:pt x="1456184" y="974620"/>
                </a:lnTo>
                <a:lnTo>
                  <a:pt x="1474477" y="959376"/>
                </a:lnTo>
                <a:lnTo>
                  <a:pt x="1493525" y="938796"/>
                </a:lnTo>
                <a:lnTo>
                  <a:pt x="1516385" y="883173"/>
                </a:lnTo>
                <a:lnTo>
                  <a:pt x="1535432" y="801632"/>
                </a:lnTo>
                <a:lnTo>
                  <a:pt x="1553725" y="797063"/>
                </a:lnTo>
                <a:lnTo>
                  <a:pt x="1577340" y="781820"/>
                </a:lnTo>
                <a:lnTo>
                  <a:pt x="1596388" y="730766"/>
                </a:lnTo>
                <a:lnTo>
                  <a:pt x="1614681" y="710953"/>
                </a:lnTo>
                <a:lnTo>
                  <a:pt x="1638308" y="756684"/>
                </a:lnTo>
                <a:lnTo>
                  <a:pt x="1656588" y="827550"/>
                </a:lnTo>
                <a:lnTo>
                  <a:pt x="1675636" y="923552"/>
                </a:lnTo>
                <a:lnTo>
                  <a:pt x="1698496" y="949470"/>
                </a:lnTo>
                <a:lnTo>
                  <a:pt x="1717544" y="959376"/>
                </a:lnTo>
                <a:lnTo>
                  <a:pt x="1735836" y="964713"/>
                </a:lnTo>
                <a:lnTo>
                  <a:pt x="1759464" y="964713"/>
                </a:lnTo>
                <a:lnTo>
                  <a:pt x="1777744" y="969282"/>
                </a:lnTo>
                <a:lnTo>
                  <a:pt x="1796792" y="969282"/>
                </a:lnTo>
                <a:lnTo>
                  <a:pt x="1819664" y="969282"/>
                </a:lnTo>
                <a:lnTo>
                  <a:pt x="1838712" y="969282"/>
                </a:lnTo>
                <a:lnTo>
                  <a:pt x="1856992" y="969282"/>
                </a:lnTo>
                <a:lnTo>
                  <a:pt x="1880619" y="974620"/>
                </a:lnTo>
                <a:lnTo>
                  <a:pt x="1899667" y="974620"/>
                </a:lnTo>
                <a:lnTo>
                  <a:pt x="1917960" y="964713"/>
                </a:lnTo>
                <a:lnTo>
                  <a:pt x="1941575" y="938796"/>
                </a:lnTo>
                <a:lnTo>
                  <a:pt x="1959868" y="883173"/>
                </a:lnTo>
                <a:lnTo>
                  <a:pt x="1978916" y="761253"/>
                </a:lnTo>
                <a:lnTo>
                  <a:pt x="2001775" y="528073"/>
                </a:lnTo>
                <a:lnTo>
                  <a:pt x="2020823" y="0"/>
                </a:lnTo>
              </a:path>
            </a:pathLst>
          </a:custGeom>
          <a:ln w="9977">
            <a:solidFill>
              <a:srgbClr val="FF0000"/>
            </a:solidFill>
          </a:ln>
        </p:spPr>
        <p:txBody>
          <a:bodyPr wrap="square" lIns="0" tIns="0" rIns="0" bIns="0" rtlCol="0">
            <a:noAutofit/>
          </a:bodyPr>
          <a:lstStyle/>
          <a:p>
            <a:endParaRPr/>
          </a:p>
        </p:txBody>
      </p:sp>
      <p:sp>
        <p:nvSpPr>
          <p:cNvPr id="253" name="object 253"/>
          <p:cNvSpPr/>
          <p:nvPr/>
        </p:nvSpPr>
        <p:spPr>
          <a:xfrm>
            <a:off x="6496852" y="817592"/>
            <a:ext cx="3314" cy="99724"/>
          </a:xfrm>
          <a:custGeom>
            <a:avLst/>
            <a:gdLst/>
            <a:ahLst/>
            <a:cxnLst/>
            <a:rect l="l" t="t" r="r" b="b"/>
            <a:pathLst>
              <a:path w="4391" h="136290">
                <a:moveTo>
                  <a:pt x="0" y="136290"/>
                </a:moveTo>
                <a:lnTo>
                  <a:pt x="4391" y="0"/>
                </a:lnTo>
              </a:path>
            </a:pathLst>
          </a:custGeom>
          <a:ln w="9329">
            <a:solidFill>
              <a:srgbClr val="FF0000"/>
            </a:solidFill>
          </a:ln>
        </p:spPr>
        <p:txBody>
          <a:bodyPr wrap="square" lIns="0" tIns="0" rIns="0" bIns="0" rtlCol="0">
            <a:noAutofit/>
          </a:bodyPr>
          <a:lstStyle/>
          <a:p>
            <a:endParaRPr/>
          </a:p>
        </p:txBody>
      </p:sp>
      <p:sp>
        <p:nvSpPr>
          <p:cNvPr id="254" name="object 254"/>
          <p:cNvSpPr/>
          <p:nvPr/>
        </p:nvSpPr>
        <p:spPr>
          <a:xfrm>
            <a:off x="6622261" y="817647"/>
            <a:ext cx="12045" cy="177781"/>
          </a:xfrm>
          <a:custGeom>
            <a:avLst/>
            <a:gdLst/>
            <a:ahLst/>
            <a:cxnLst/>
            <a:rect l="l" t="t" r="r" b="b"/>
            <a:pathLst>
              <a:path w="15960" h="242967">
                <a:moveTo>
                  <a:pt x="0" y="0"/>
                </a:moveTo>
                <a:lnTo>
                  <a:pt x="15960" y="242967"/>
                </a:lnTo>
              </a:path>
            </a:pathLst>
          </a:custGeom>
          <a:ln w="9332">
            <a:solidFill>
              <a:srgbClr val="FF0000"/>
            </a:solidFill>
          </a:ln>
        </p:spPr>
        <p:txBody>
          <a:bodyPr wrap="square" lIns="0" tIns="0" rIns="0" bIns="0" rtlCol="0">
            <a:noAutofit/>
          </a:bodyPr>
          <a:lstStyle/>
          <a:p>
            <a:endParaRPr/>
          </a:p>
        </p:txBody>
      </p:sp>
      <p:sp>
        <p:nvSpPr>
          <p:cNvPr id="255" name="object 255"/>
          <p:cNvSpPr/>
          <p:nvPr/>
        </p:nvSpPr>
        <p:spPr>
          <a:xfrm>
            <a:off x="6634299" y="995410"/>
            <a:ext cx="2010532" cy="671865"/>
          </a:xfrm>
          <a:custGeom>
            <a:avLst/>
            <a:gdLst/>
            <a:ahLst/>
            <a:cxnLst/>
            <a:rect l="l" t="t" r="r" b="b"/>
            <a:pathLst>
              <a:path w="2663955" h="918215">
                <a:moveTo>
                  <a:pt x="0" y="0"/>
                </a:moveTo>
                <a:lnTo>
                  <a:pt x="18292" y="461776"/>
                </a:lnTo>
                <a:lnTo>
                  <a:pt x="37340" y="700292"/>
                </a:lnTo>
                <a:lnTo>
                  <a:pt x="60200" y="816875"/>
                </a:lnTo>
                <a:lnTo>
                  <a:pt x="79248" y="873267"/>
                </a:lnTo>
                <a:lnTo>
                  <a:pt x="121155" y="898403"/>
                </a:lnTo>
                <a:lnTo>
                  <a:pt x="139448" y="902985"/>
                </a:lnTo>
                <a:lnTo>
                  <a:pt x="158496" y="902985"/>
                </a:lnTo>
                <a:lnTo>
                  <a:pt x="181356" y="902985"/>
                </a:lnTo>
                <a:lnTo>
                  <a:pt x="200404" y="902985"/>
                </a:lnTo>
                <a:lnTo>
                  <a:pt x="218696" y="908309"/>
                </a:lnTo>
                <a:lnTo>
                  <a:pt x="242311" y="908309"/>
                </a:lnTo>
                <a:lnTo>
                  <a:pt x="261371" y="913646"/>
                </a:lnTo>
                <a:lnTo>
                  <a:pt x="279652" y="913646"/>
                </a:lnTo>
                <a:lnTo>
                  <a:pt x="303279" y="913646"/>
                </a:lnTo>
                <a:lnTo>
                  <a:pt x="321560" y="918215"/>
                </a:lnTo>
                <a:lnTo>
                  <a:pt x="340620" y="918215"/>
                </a:lnTo>
                <a:lnTo>
                  <a:pt x="363479" y="918215"/>
                </a:lnTo>
                <a:lnTo>
                  <a:pt x="382527" y="913646"/>
                </a:lnTo>
                <a:lnTo>
                  <a:pt x="400808" y="913646"/>
                </a:lnTo>
                <a:lnTo>
                  <a:pt x="424435" y="918215"/>
                </a:lnTo>
                <a:lnTo>
                  <a:pt x="442728" y="918215"/>
                </a:lnTo>
                <a:lnTo>
                  <a:pt x="461775" y="918215"/>
                </a:lnTo>
                <a:lnTo>
                  <a:pt x="582931" y="918215"/>
                </a:lnTo>
                <a:lnTo>
                  <a:pt x="606546" y="913646"/>
                </a:lnTo>
                <a:lnTo>
                  <a:pt x="624839" y="902985"/>
                </a:lnTo>
                <a:lnTo>
                  <a:pt x="643887" y="888497"/>
                </a:lnTo>
                <a:lnTo>
                  <a:pt x="662180" y="873267"/>
                </a:lnTo>
                <a:lnTo>
                  <a:pt x="685794" y="862592"/>
                </a:lnTo>
                <a:lnTo>
                  <a:pt x="704087" y="858023"/>
                </a:lnTo>
                <a:lnTo>
                  <a:pt x="723135" y="852686"/>
                </a:lnTo>
                <a:lnTo>
                  <a:pt x="745995" y="847349"/>
                </a:lnTo>
                <a:lnTo>
                  <a:pt x="765043" y="847349"/>
                </a:lnTo>
                <a:lnTo>
                  <a:pt x="783335" y="847349"/>
                </a:lnTo>
                <a:lnTo>
                  <a:pt x="806963" y="847349"/>
                </a:lnTo>
                <a:lnTo>
                  <a:pt x="826010" y="842780"/>
                </a:lnTo>
                <a:lnTo>
                  <a:pt x="844291" y="832119"/>
                </a:lnTo>
                <a:lnTo>
                  <a:pt x="867918" y="822213"/>
                </a:lnTo>
                <a:lnTo>
                  <a:pt x="886211" y="812306"/>
                </a:lnTo>
                <a:lnTo>
                  <a:pt x="905259" y="806969"/>
                </a:lnTo>
                <a:lnTo>
                  <a:pt x="928118" y="816875"/>
                </a:lnTo>
                <a:lnTo>
                  <a:pt x="947166" y="842780"/>
                </a:lnTo>
                <a:lnTo>
                  <a:pt x="965459" y="847349"/>
                </a:lnTo>
                <a:lnTo>
                  <a:pt x="989074" y="862592"/>
                </a:lnTo>
                <a:lnTo>
                  <a:pt x="1007367" y="867929"/>
                </a:lnTo>
                <a:lnTo>
                  <a:pt x="1026414" y="862592"/>
                </a:lnTo>
                <a:lnTo>
                  <a:pt x="1050042" y="858023"/>
                </a:lnTo>
                <a:lnTo>
                  <a:pt x="1068322" y="847349"/>
                </a:lnTo>
                <a:lnTo>
                  <a:pt x="1087370" y="832119"/>
                </a:lnTo>
                <a:lnTo>
                  <a:pt x="1110230" y="812306"/>
                </a:lnTo>
                <a:lnTo>
                  <a:pt x="1129290" y="801632"/>
                </a:lnTo>
                <a:lnTo>
                  <a:pt x="1147570" y="806969"/>
                </a:lnTo>
                <a:lnTo>
                  <a:pt x="1171197" y="812306"/>
                </a:lnTo>
                <a:lnTo>
                  <a:pt x="1189478" y="832119"/>
                </a:lnTo>
                <a:lnTo>
                  <a:pt x="1208538" y="852686"/>
                </a:lnTo>
                <a:lnTo>
                  <a:pt x="1231398" y="862592"/>
                </a:lnTo>
                <a:lnTo>
                  <a:pt x="1250446" y="867929"/>
                </a:lnTo>
                <a:lnTo>
                  <a:pt x="1268726" y="862592"/>
                </a:lnTo>
                <a:lnTo>
                  <a:pt x="1292353" y="858023"/>
                </a:lnTo>
                <a:lnTo>
                  <a:pt x="1310646" y="847349"/>
                </a:lnTo>
                <a:lnTo>
                  <a:pt x="1329694" y="842780"/>
                </a:lnTo>
                <a:lnTo>
                  <a:pt x="1353309" y="832119"/>
                </a:lnTo>
                <a:lnTo>
                  <a:pt x="1371602" y="822213"/>
                </a:lnTo>
                <a:lnTo>
                  <a:pt x="1390649" y="806969"/>
                </a:lnTo>
                <a:lnTo>
                  <a:pt x="1413509" y="786389"/>
                </a:lnTo>
                <a:lnTo>
                  <a:pt x="1432557" y="761253"/>
                </a:lnTo>
                <a:lnTo>
                  <a:pt x="1450850" y="786389"/>
                </a:lnTo>
                <a:lnTo>
                  <a:pt x="1469898" y="827537"/>
                </a:lnTo>
                <a:lnTo>
                  <a:pt x="1492757" y="852686"/>
                </a:lnTo>
                <a:lnTo>
                  <a:pt x="1511805" y="867929"/>
                </a:lnTo>
                <a:lnTo>
                  <a:pt x="1530098" y="862592"/>
                </a:lnTo>
                <a:lnTo>
                  <a:pt x="1553713" y="842780"/>
                </a:lnTo>
                <a:lnTo>
                  <a:pt x="1572006" y="797063"/>
                </a:lnTo>
                <a:lnTo>
                  <a:pt x="1591053" y="736103"/>
                </a:lnTo>
                <a:lnTo>
                  <a:pt x="1614681" y="705616"/>
                </a:lnTo>
                <a:lnTo>
                  <a:pt x="1632961" y="685049"/>
                </a:lnTo>
                <a:lnTo>
                  <a:pt x="1652021" y="669806"/>
                </a:lnTo>
                <a:lnTo>
                  <a:pt x="1674881" y="659900"/>
                </a:lnTo>
                <a:lnTo>
                  <a:pt x="1693929" y="659900"/>
                </a:lnTo>
                <a:lnTo>
                  <a:pt x="1712222" y="659900"/>
                </a:lnTo>
                <a:lnTo>
                  <a:pt x="1735836" y="654562"/>
                </a:lnTo>
                <a:lnTo>
                  <a:pt x="1754129" y="654562"/>
                </a:lnTo>
                <a:lnTo>
                  <a:pt x="1773177" y="659900"/>
                </a:lnTo>
                <a:lnTo>
                  <a:pt x="1796037" y="665237"/>
                </a:lnTo>
                <a:lnTo>
                  <a:pt x="1815085" y="669806"/>
                </a:lnTo>
                <a:lnTo>
                  <a:pt x="1833377" y="675143"/>
                </a:lnTo>
                <a:lnTo>
                  <a:pt x="1856992" y="685049"/>
                </a:lnTo>
                <a:lnTo>
                  <a:pt x="1875285" y="690386"/>
                </a:lnTo>
                <a:lnTo>
                  <a:pt x="1894333" y="694955"/>
                </a:lnTo>
                <a:lnTo>
                  <a:pt x="1917960" y="700292"/>
                </a:lnTo>
                <a:lnTo>
                  <a:pt x="1936241" y="705616"/>
                </a:lnTo>
                <a:lnTo>
                  <a:pt x="1955288" y="705616"/>
                </a:lnTo>
                <a:lnTo>
                  <a:pt x="1978148" y="705616"/>
                </a:lnTo>
                <a:lnTo>
                  <a:pt x="1997208" y="700292"/>
                </a:lnTo>
                <a:lnTo>
                  <a:pt x="2015489" y="685049"/>
                </a:lnTo>
                <a:lnTo>
                  <a:pt x="2039116" y="665237"/>
                </a:lnTo>
                <a:lnTo>
                  <a:pt x="2057396" y="644656"/>
                </a:lnTo>
                <a:lnTo>
                  <a:pt x="2076456" y="634750"/>
                </a:lnTo>
                <a:lnTo>
                  <a:pt x="2099316" y="629413"/>
                </a:lnTo>
                <a:lnTo>
                  <a:pt x="2118364" y="624089"/>
                </a:lnTo>
                <a:lnTo>
                  <a:pt x="2136645" y="619520"/>
                </a:lnTo>
                <a:lnTo>
                  <a:pt x="2160272" y="619520"/>
                </a:lnTo>
                <a:lnTo>
                  <a:pt x="2179320" y="614183"/>
                </a:lnTo>
                <a:lnTo>
                  <a:pt x="2197612" y="608846"/>
                </a:lnTo>
                <a:lnTo>
                  <a:pt x="2221227" y="604277"/>
                </a:lnTo>
                <a:lnTo>
                  <a:pt x="2239520" y="589033"/>
                </a:lnTo>
                <a:lnTo>
                  <a:pt x="2258568" y="593602"/>
                </a:lnTo>
                <a:lnTo>
                  <a:pt x="2276861" y="812306"/>
                </a:lnTo>
                <a:lnTo>
                  <a:pt x="2300476" y="832119"/>
                </a:lnTo>
                <a:lnTo>
                  <a:pt x="2318768" y="842780"/>
                </a:lnTo>
                <a:lnTo>
                  <a:pt x="2337816" y="852686"/>
                </a:lnTo>
                <a:lnTo>
                  <a:pt x="2360676" y="852686"/>
                </a:lnTo>
                <a:lnTo>
                  <a:pt x="2379724" y="858023"/>
                </a:lnTo>
                <a:lnTo>
                  <a:pt x="2398016" y="858023"/>
                </a:lnTo>
                <a:lnTo>
                  <a:pt x="2421644" y="862592"/>
                </a:lnTo>
                <a:lnTo>
                  <a:pt x="2439924" y="877836"/>
                </a:lnTo>
                <a:lnTo>
                  <a:pt x="2458972" y="888497"/>
                </a:lnTo>
                <a:lnTo>
                  <a:pt x="2482599" y="893079"/>
                </a:lnTo>
                <a:lnTo>
                  <a:pt x="2500892" y="898403"/>
                </a:lnTo>
                <a:lnTo>
                  <a:pt x="2519940" y="902985"/>
                </a:lnTo>
                <a:lnTo>
                  <a:pt x="2542799" y="908309"/>
                </a:lnTo>
                <a:lnTo>
                  <a:pt x="2561847" y="908309"/>
                </a:lnTo>
                <a:lnTo>
                  <a:pt x="2580140" y="908309"/>
                </a:lnTo>
                <a:lnTo>
                  <a:pt x="2603755" y="908309"/>
                </a:lnTo>
                <a:lnTo>
                  <a:pt x="2622048" y="902985"/>
                </a:lnTo>
                <a:lnTo>
                  <a:pt x="2641096" y="902985"/>
                </a:lnTo>
                <a:lnTo>
                  <a:pt x="2663955" y="902985"/>
                </a:lnTo>
              </a:path>
            </a:pathLst>
          </a:custGeom>
          <a:ln w="10057">
            <a:solidFill>
              <a:srgbClr val="FF0000"/>
            </a:solidFill>
          </a:ln>
        </p:spPr>
        <p:txBody>
          <a:bodyPr wrap="square" lIns="0" tIns="0" rIns="0" bIns="0" rtlCol="0">
            <a:noAutofit/>
          </a:bodyPr>
          <a:lstStyle/>
          <a:p>
            <a:endParaRPr/>
          </a:p>
        </p:txBody>
      </p:sp>
      <p:sp>
        <p:nvSpPr>
          <p:cNvPr id="256" name="object 256"/>
          <p:cNvSpPr/>
          <p:nvPr/>
        </p:nvSpPr>
        <p:spPr>
          <a:xfrm>
            <a:off x="8644831" y="1656091"/>
            <a:ext cx="14368" cy="0"/>
          </a:xfrm>
          <a:custGeom>
            <a:avLst/>
            <a:gdLst/>
            <a:ahLst/>
            <a:cxnLst/>
            <a:rect l="l" t="t" r="r" b="b"/>
            <a:pathLst>
              <a:path w="19038">
                <a:moveTo>
                  <a:pt x="0" y="0"/>
                </a:moveTo>
                <a:lnTo>
                  <a:pt x="19038" y="0"/>
                </a:lnTo>
              </a:path>
            </a:pathLst>
          </a:custGeom>
          <a:ln w="10144">
            <a:solidFill>
              <a:srgbClr val="FF0000"/>
            </a:solidFill>
          </a:ln>
        </p:spPr>
        <p:txBody>
          <a:bodyPr wrap="square" lIns="0" tIns="0" rIns="0" bIns="0" rtlCol="0">
            <a:noAutofit/>
          </a:bodyPr>
          <a:lstStyle/>
          <a:p>
            <a:endParaRPr/>
          </a:p>
        </p:txBody>
      </p:sp>
      <p:sp>
        <p:nvSpPr>
          <p:cNvPr id="257" name="object 257"/>
          <p:cNvSpPr/>
          <p:nvPr/>
        </p:nvSpPr>
        <p:spPr>
          <a:xfrm>
            <a:off x="4651362" y="1845215"/>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258" name="object 258"/>
          <p:cNvSpPr/>
          <p:nvPr/>
        </p:nvSpPr>
        <p:spPr>
          <a:xfrm>
            <a:off x="4926259" y="1989519"/>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endParaRPr/>
          </a:p>
        </p:txBody>
      </p:sp>
      <p:sp>
        <p:nvSpPr>
          <p:cNvPr id="259" name="object 259"/>
          <p:cNvSpPr/>
          <p:nvPr/>
        </p:nvSpPr>
        <p:spPr>
          <a:xfrm>
            <a:off x="4926259" y="1989519"/>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ln w="5048">
            <a:solidFill>
              <a:srgbClr val="FFFFFF"/>
            </a:solidFill>
          </a:ln>
        </p:spPr>
        <p:txBody>
          <a:bodyPr wrap="square" lIns="0" tIns="0" rIns="0" bIns="0" rtlCol="0">
            <a:noAutofit/>
          </a:bodyPr>
          <a:lstStyle/>
          <a:p>
            <a:endParaRPr/>
          </a:p>
        </p:txBody>
      </p:sp>
      <p:sp>
        <p:nvSpPr>
          <p:cNvPr id="260" name="object 260"/>
          <p:cNvSpPr/>
          <p:nvPr/>
        </p:nvSpPr>
        <p:spPr>
          <a:xfrm>
            <a:off x="4908436" y="2891657"/>
            <a:ext cx="3750776" cy="0"/>
          </a:xfrm>
          <a:custGeom>
            <a:avLst/>
            <a:gdLst/>
            <a:ahLst/>
            <a:cxnLst/>
            <a:rect l="l" t="t" r="r" b="b"/>
            <a:pathLst>
              <a:path w="4969778">
                <a:moveTo>
                  <a:pt x="0" y="0"/>
                </a:moveTo>
                <a:lnTo>
                  <a:pt x="4969778" y="0"/>
                </a:lnTo>
              </a:path>
            </a:pathLst>
          </a:custGeom>
          <a:ln w="5098">
            <a:solidFill>
              <a:srgbClr val="FFFFFF"/>
            </a:solidFill>
          </a:ln>
        </p:spPr>
        <p:txBody>
          <a:bodyPr wrap="square" lIns="0" tIns="0" rIns="0" bIns="0" rtlCol="0">
            <a:noAutofit/>
          </a:bodyPr>
          <a:lstStyle/>
          <a:p>
            <a:endParaRPr/>
          </a:p>
        </p:txBody>
      </p:sp>
      <p:sp>
        <p:nvSpPr>
          <p:cNvPr id="261" name="object 261"/>
          <p:cNvSpPr/>
          <p:nvPr/>
        </p:nvSpPr>
        <p:spPr>
          <a:xfrm>
            <a:off x="861319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2" name="object 262"/>
          <p:cNvSpPr/>
          <p:nvPr/>
        </p:nvSpPr>
        <p:spPr>
          <a:xfrm>
            <a:off x="830724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3" name="object 263"/>
          <p:cNvSpPr/>
          <p:nvPr/>
        </p:nvSpPr>
        <p:spPr>
          <a:xfrm>
            <a:off x="7997266"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4" name="object 264"/>
          <p:cNvSpPr/>
          <p:nvPr/>
        </p:nvSpPr>
        <p:spPr>
          <a:xfrm>
            <a:off x="7690743"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5" name="object 265"/>
          <p:cNvSpPr/>
          <p:nvPr/>
        </p:nvSpPr>
        <p:spPr>
          <a:xfrm>
            <a:off x="738422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6" name="object 266"/>
          <p:cNvSpPr/>
          <p:nvPr/>
        </p:nvSpPr>
        <p:spPr>
          <a:xfrm>
            <a:off x="707769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7" name="object 267"/>
          <p:cNvSpPr/>
          <p:nvPr/>
        </p:nvSpPr>
        <p:spPr>
          <a:xfrm>
            <a:off x="6767719"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8" name="object 268"/>
          <p:cNvSpPr/>
          <p:nvPr/>
        </p:nvSpPr>
        <p:spPr>
          <a:xfrm>
            <a:off x="6461766"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9" name="object 269"/>
          <p:cNvSpPr/>
          <p:nvPr/>
        </p:nvSpPr>
        <p:spPr>
          <a:xfrm>
            <a:off x="615524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70" name="object 270"/>
          <p:cNvSpPr/>
          <p:nvPr/>
        </p:nvSpPr>
        <p:spPr>
          <a:xfrm>
            <a:off x="584872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71" name="object 271"/>
          <p:cNvSpPr/>
          <p:nvPr/>
        </p:nvSpPr>
        <p:spPr>
          <a:xfrm>
            <a:off x="5538743"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72" name="object 272"/>
          <p:cNvSpPr/>
          <p:nvPr/>
        </p:nvSpPr>
        <p:spPr>
          <a:xfrm>
            <a:off x="523222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73" name="object 273"/>
          <p:cNvSpPr/>
          <p:nvPr/>
        </p:nvSpPr>
        <p:spPr>
          <a:xfrm>
            <a:off x="4926266" y="1989519"/>
            <a:ext cx="0" cy="921112"/>
          </a:xfrm>
          <a:custGeom>
            <a:avLst/>
            <a:gdLst/>
            <a:ahLst/>
            <a:cxnLst/>
            <a:rect l="l" t="t" r="r" b="b"/>
            <a:pathLst>
              <a:path h="1258853">
                <a:moveTo>
                  <a:pt x="0" y="1258853"/>
                </a:moveTo>
                <a:lnTo>
                  <a:pt x="0" y="0"/>
                </a:lnTo>
              </a:path>
            </a:pathLst>
          </a:custGeom>
          <a:ln w="4664">
            <a:solidFill>
              <a:srgbClr val="FFFFFF"/>
            </a:solidFill>
          </a:ln>
        </p:spPr>
        <p:txBody>
          <a:bodyPr wrap="square" lIns="0" tIns="0" rIns="0" bIns="0" rtlCol="0">
            <a:noAutofit/>
          </a:bodyPr>
          <a:lstStyle/>
          <a:p>
            <a:endParaRPr/>
          </a:p>
        </p:txBody>
      </p:sp>
      <p:sp>
        <p:nvSpPr>
          <p:cNvPr id="274" name="object 274"/>
          <p:cNvSpPr/>
          <p:nvPr/>
        </p:nvSpPr>
        <p:spPr>
          <a:xfrm>
            <a:off x="4908439"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5" name="object 275"/>
          <p:cNvSpPr/>
          <p:nvPr/>
        </p:nvSpPr>
        <p:spPr>
          <a:xfrm>
            <a:off x="4908439"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6" name="object 276"/>
          <p:cNvSpPr/>
          <p:nvPr/>
        </p:nvSpPr>
        <p:spPr>
          <a:xfrm>
            <a:off x="4908439"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7" name="object 277"/>
          <p:cNvSpPr/>
          <p:nvPr/>
        </p:nvSpPr>
        <p:spPr>
          <a:xfrm>
            <a:off x="4908439"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8" name="object 278"/>
          <p:cNvSpPr/>
          <p:nvPr/>
        </p:nvSpPr>
        <p:spPr>
          <a:xfrm>
            <a:off x="4908439"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9" name="object 279"/>
          <p:cNvSpPr/>
          <p:nvPr/>
        </p:nvSpPr>
        <p:spPr>
          <a:xfrm>
            <a:off x="4908439"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80" name="object 280"/>
          <p:cNvSpPr/>
          <p:nvPr/>
        </p:nvSpPr>
        <p:spPr>
          <a:xfrm>
            <a:off x="4908439"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81" name="object 281"/>
          <p:cNvSpPr/>
          <p:nvPr/>
        </p:nvSpPr>
        <p:spPr>
          <a:xfrm>
            <a:off x="4908439"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82" name="object 282"/>
          <p:cNvSpPr/>
          <p:nvPr/>
        </p:nvSpPr>
        <p:spPr>
          <a:xfrm>
            <a:off x="4908439"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83" name="object 283"/>
          <p:cNvSpPr/>
          <p:nvPr/>
        </p:nvSpPr>
        <p:spPr>
          <a:xfrm>
            <a:off x="4908439"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84" name="object 284"/>
          <p:cNvSpPr/>
          <p:nvPr/>
        </p:nvSpPr>
        <p:spPr>
          <a:xfrm>
            <a:off x="4982592" y="2890114"/>
            <a:ext cx="313509" cy="0"/>
          </a:xfrm>
          <a:custGeom>
            <a:avLst/>
            <a:gdLst/>
            <a:ahLst/>
            <a:cxnLst/>
            <a:rect l="l" t="t" r="r" b="b"/>
            <a:pathLst>
              <a:path w="415399">
                <a:moveTo>
                  <a:pt x="0" y="0"/>
                </a:moveTo>
                <a:lnTo>
                  <a:pt x="415399" y="0"/>
                </a:lnTo>
              </a:path>
            </a:pathLst>
          </a:custGeom>
          <a:ln w="5901">
            <a:solidFill>
              <a:srgbClr val="00FF00"/>
            </a:solidFill>
          </a:ln>
        </p:spPr>
        <p:txBody>
          <a:bodyPr wrap="square" lIns="0" tIns="0" rIns="0" bIns="0" rtlCol="0">
            <a:noAutofit/>
          </a:bodyPr>
          <a:lstStyle/>
          <a:p>
            <a:endParaRPr/>
          </a:p>
        </p:txBody>
      </p:sp>
      <p:sp>
        <p:nvSpPr>
          <p:cNvPr id="285" name="object 285"/>
          <p:cNvSpPr/>
          <p:nvPr/>
        </p:nvSpPr>
        <p:spPr>
          <a:xfrm>
            <a:off x="5296049" y="2888403"/>
            <a:ext cx="13805" cy="3343"/>
          </a:xfrm>
          <a:custGeom>
            <a:avLst/>
            <a:gdLst/>
            <a:ahLst/>
            <a:cxnLst/>
            <a:rect l="l" t="t" r="r" b="b"/>
            <a:pathLst>
              <a:path w="18292" h="4569">
                <a:moveTo>
                  <a:pt x="0" y="4569"/>
                </a:moveTo>
                <a:lnTo>
                  <a:pt x="18292" y="0"/>
                </a:lnTo>
              </a:path>
            </a:pathLst>
          </a:custGeom>
          <a:ln w="10096">
            <a:solidFill>
              <a:srgbClr val="00FF00"/>
            </a:solidFill>
          </a:ln>
        </p:spPr>
        <p:txBody>
          <a:bodyPr wrap="square" lIns="0" tIns="0" rIns="0" bIns="0" rtlCol="0">
            <a:noAutofit/>
          </a:bodyPr>
          <a:lstStyle/>
          <a:p>
            <a:endParaRPr/>
          </a:p>
        </p:txBody>
      </p:sp>
      <p:sp>
        <p:nvSpPr>
          <p:cNvPr id="286" name="object 286"/>
          <p:cNvSpPr/>
          <p:nvPr/>
        </p:nvSpPr>
        <p:spPr>
          <a:xfrm>
            <a:off x="5309894" y="2888314"/>
            <a:ext cx="109269" cy="0"/>
          </a:xfrm>
          <a:custGeom>
            <a:avLst/>
            <a:gdLst/>
            <a:ahLst/>
            <a:cxnLst/>
            <a:rect l="l" t="t" r="r" b="b"/>
            <a:pathLst>
              <a:path w="144782">
                <a:moveTo>
                  <a:pt x="0" y="0"/>
                </a:moveTo>
                <a:lnTo>
                  <a:pt x="0" y="0"/>
                </a:lnTo>
                <a:lnTo>
                  <a:pt x="121155" y="0"/>
                </a:lnTo>
                <a:lnTo>
                  <a:pt x="144782" y="0"/>
                </a:lnTo>
              </a:path>
            </a:pathLst>
          </a:custGeom>
          <a:ln w="10144">
            <a:solidFill>
              <a:srgbClr val="00FF00"/>
            </a:solidFill>
          </a:ln>
        </p:spPr>
        <p:txBody>
          <a:bodyPr wrap="square" lIns="0" tIns="0" rIns="0" bIns="0" rtlCol="0">
            <a:noAutofit/>
          </a:bodyPr>
          <a:lstStyle/>
          <a:p>
            <a:endParaRPr/>
          </a:p>
        </p:txBody>
      </p:sp>
      <p:sp>
        <p:nvSpPr>
          <p:cNvPr id="287" name="object 287"/>
          <p:cNvSpPr/>
          <p:nvPr/>
        </p:nvSpPr>
        <p:spPr>
          <a:xfrm>
            <a:off x="5419128" y="2888393"/>
            <a:ext cx="13805" cy="3343"/>
          </a:xfrm>
          <a:custGeom>
            <a:avLst/>
            <a:gdLst/>
            <a:ahLst/>
            <a:cxnLst/>
            <a:rect l="l" t="t" r="r" b="b"/>
            <a:pathLst>
              <a:path w="18292" h="4569">
                <a:moveTo>
                  <a:pt x="0" y="0"/>
                </a:moveTo>
                <a:lnTo>
                  <a:pt x="18292" y="4569"/>
                </a:lnTo>
              </a:path>
            </a:pathLst>
          </a:custGeom>
          <a:ln w="10096">
            <a:solidFill>
              <a:srgbClr val="00FF00"/>
            </a:solidFill>
          </a:ln>
        </p:spPr>
        <p:txBody>
          <a:bodyPr wrap="square" lIns="0" tIns="0" rIns="0" bIns="0" rtlCol="0">
            <a:noAutofit/>
          </a:bodyPr>
          <a:lstStyle/>
          <a:p>
            <a:endParaRPr/>
          </a:p>
        </p:txBody>
      </p:sp>
      <p:sp>
        <p:nvSpPr>
          <p:cNvPr id="288" name="object 288"/>
          <p:cNvSpPr/>
          <p:nvPr/>
        </p:nvSpPr>
        <p:spPr>
          <a:xfrm>
            <a:off x="5432997" y="2891666"/>
            <a:ext cx="14375" cy="0"/>
          </a:xfrm>
          <a:custGeom>
            <a:avLst/>
            <a:gdLst/>
            <a:ahLst/>
            <a:cxnLst/>
            <a:rect l="l" t="t" r="r" b="b"/>
            <a:pathLst>
              <a:path w="19047">
                <a:moveTo>
                  <a:pt x="0" y="0"/>
                </a:moveTo>
                <a:lnTo>
                  <a:pt x="19047" y="0"/>
                </a:lnTo>
              </a:path>
            </a:pathLst>
          </a:custGeom>
          <a:ln w="10144">
            <a:solidFill>
              <a:srgbClr val="00FF00"/>
            </a:solidFill>
          </a:ln>
        </p:spPr>
        <p:txBody>
          <a:bodyPr wrap="square" lIns="0" tIns="0" rIns="0" bIns="0" rtlCol="0">
            <a:noAutofit/>
          </a:bodyPr>
          <a:lstStyle/>
          <a:p>
            <a:endParaRPr/>
          </a:p>
        </p:txBody>
      </p:sp>
      <p:sp>
        <p:nvSpPr>
          <p:cNvPr id="289" name="object 289"/>
          <p:cNvSpPr/>
          <p:nvPr/>
        </p:nvSpPr>
        <p:spPr>
          <a:xfrm>
            <a:off x="5447309" y="2888403"/>
            <a:ext cx="17252" cy="3343"/>
          </a:xfrm>
          <a:custGeom>
            <a:avLst/>
            <a:gdLst/>
            <a:ahLst/>
            <a:cxnLst/>
            <a:rect l="l" t="t" r="r" b="b"/>
            <a:pathLst>
              <a:path w="22859" h="4569">
                <a:moveTo>
                  <a:pt x="0" y="4569"/>
                </a:moveTo>
                <a:lnTo>
                  <a:pt x="22859" y="0"/>
                </a:lnTo>
              </a:path>
            </a:pathLst>
          </a:custGeom>
          <a:ln w="10113">
            <a:solidFill>
              <a:srgbClr val="00FF00"/>
            </a:solidFill>
          </a:ln>
        </p:spPr>
        <p:txBody>
          <a:bodyPr wrap="square" lIns="0" tIns="0" rIns="0" bIns="0" rtlCol="0">
            <a:noAutofit/>
          </a:bodyPr>
          <a:lstStyle/>
          <a:p>
            <a:endParaRPr/>
          </a:p>
        </p:txBody>
      </p:sp>
      <p:sp>
        <p:nvSpPr>
          <p:cNvPr id="290" name="object 290"/>
          <p:cNvSpPr/>
          <p:nvPr/>
        </p:nvSpPr>
        <p:spPr>
          <a:xfrm>
            <a:off x="5464634" y="2888314"/>
            <a:ext cx="14375" cy="0"/>
          </a:xfrm>
          <a:custGeom>
            <a:avLst/>
            <a:gdLst/>
            <a:ahLst/>
            <a:cxnLst/>
            <a:rect l="l" t="t" r="r" b="b"/>
            <a:pathLst>
              <a:path w="19047">
                <a:moveTo>
                  <a:pt x="0" y="0"/>
                </a:moveTo>
                <a:lnTo>
                  <a:pt x="19047" y="0"/>
                </a:lnTo>
              </a:path>
            </a:pathLst>
          </a:custGeom>
          <a:ln w="10144">
            <a:solidFill>
              <a:srgbClr val="00FF00"/>
            </a:solidFill>
          </a:ln>
        </p:spPr>
        <p:txBody>
          <a:bodyPr wrap="square" lIns="0" tIns="0" rIns="0" bIns="0" rtlCol="0">
            <a:noAutofit/>
          </a:bodyPr>
          <a:lstStyle/>
          <a:p>
            <a:endParaRPr/>
          </a:p>
        </p:txBody>
      </p:sp>
      <p:sp>
        <p:nvSpPr>
          <p:cNvPr id="291" name="object 291"/>
          <p:cNvSpPr/>
          <p:nvPr/>
        </p:nvSpPr>
        <p:spPr>
          <a:xfrm>
            <a:off x="5478938" y="2888393"/>
            <a:ext cx="13805" cy="3343"/>
          </a:xfrm>
          <a:custGeom>
            <a:avLst/>
            <a:gdLst/>
            <a:ahLst/>
            <a:cxnLst/>
            <a:rect l="l" t="t" r="r" b="b"/>
            <a:pathLst>
              <a:path w="18292" h="4569">
                <a:moveTo>
                  <a:pt x="0" y="0"/>
                </a:moveTo>
                <a:lnTo>
                  <a:pt x="18292" y="4569"/>
                </a:lnTo>
              </a:path>
            </a:pathLst>
          </a:custGeom>
          <a:ln w="10096">
            <a:solidFill>
              <a:srgbClr val="00FF00"/>
            </a:solidFill>
          </a:ln>
        </p:spPr>
        <p:txBody>
          <a:bodyPr wrap="square" lIns="0" tIns="0" rIns="0" bIns="0" rtlCol="0">
            <a:noAutofit/>
          </a:bodyPr>
          <a:lstStyle/>
          <a:p>
            <a:endParaRPr/>
          </a:p>
        </p:txBody>
      </p:sp>
      <p:sp>
        <p:nvSpPr>
          <p:cNvPr id="292" name="object 292"/>
          <p:cNvSpPr/>
          <p:nvPr/>
        </p:nvSpPr>
        <p:spPr>
          <a:xfrm>
            <a:off x="5492729" y="2888403"/>
            <a:ext cx="17832" cy="3343"/>
          </a:xfrm>
          <a:custGeom>
            <a:avLst/>
            <a:gdLst/>
            <a:ahLst/>
            <a:cxnLst/>
            <a:rect l="l" t="t" r="r" b="b"/>
            <a:pathLst>
              <a:path w="23627" h="4569">
                <a:moveTo>
                  <a:pt x="0" y="4569"/>
                </a:moveTo>
                <a:lnTo>
                  <a:pt x="23627" y="0"/>
                </a:lnTo>
              </a:path>
            </a:pathLst>
          </a:custGeom>
          <a:ln w="10115">
            <a:solidFill>
              <a:srgbClr val="00FF00"/>
            </a:solidFill>
          </a:ln>
        </p:spPr>
        <p:txBody>
          <a:bodyPr wrap="square" lIns="0" tIns="0" rIns="0" bIns="0" rtlCol="0">
            <a:noAutofit/>
          </a:bodyPr>
          <a:lstStyle/>
          <a:p>
            <a:endParaRPr/>
          </a:p>
        </p:txBody>
      </p:sp>
      <p:sp>
        <p:nvSpPr>
          <p:cNvPr id="293" name="object 293"/>
          <p:cNvSpPr/>
          <p:nvPr/>
        </p:nvSpPr>
        <p:spPr>
          <a:xfrm>
            <a:off x="5510562" y="2888314"/>
            <a:ext cx="123066" cy="0"/>
          </a:xfrm>
          <a:custGeom>
            <a:avLst/>
            <a:gdLst/>
            <a:ahLst/>
            <a:cxnLst/>
            <a:rect l="l" t="t" r="r" b="b"/>
            <a:pathLst>
              <a:path w="163063">
                <a:moveTo>
                  <a:pt x="0" y="0"/>
                </a:moveTo>
                <a:lnTo>
                  <a:pt x="0" y="0"/>
                </a:lnTo>
                <a:lnTo>
                  <a:pt x="140203" y="0"/>
                </a:lnTo>
                <a:lnTo>
                  <a:pt x="163063" y="0"/>
                </a:lnTo>
              </a:path>
            </a:pathLst>
          </a:custGeom>
          <a:ln w="10144">
            <a:solidFill>
              <a:srgbClr val="00FF00"/>
            </a:solidFill>
          </a:ln>
        </p:spPr>
        <p:txBody>
          <a:bodyPr wrap="square" lIns="0" tIns="0" rIns="0" bIns="0" rtlCol="0">
            <a:noAutofit/>
          </a:bodyPr>
          <a:lstStyle/>
          <a:p>
            <a:endParaRPr/>
          </a:p>
        </p:txBody>
      </p:sp>
      <p:sp>
        <p:nvSpPr>
          <p:cNvPr id="294" name="object 294"/>
          <p:cNvSpPr/>
          <p:nvPr/>
        </p:nvSpPr>
        <p:spPr>
          <a:xfrm>
            <a:off x="5633685" y="2888393"/>
            <a:ext cx="14375" cy="3343"/>
          </a:xfrm>
          <a:custGeom>
            <a:avLst/>
            <a:gdLst/>
            <a:ahLst/>
            <a:cxnLst/>
            <a:rect l="l" t="t" r="r" b="b"/>
            <a:pathLst>
              <a:path w="19047" h="4569">
                <a:moveTo>
                  <a:pt x="0" y="0"/>
                </a:moveTo>
                <a:lnTo>
                  <a:pt x="19047" y="4569"/>
                </a:lnTo>
              </a:path>
            </a:pathLst>
          </a:custGeom>
          <a:ln w="10100">
            <a:solidFill>
              <a:srgbClr val="00FF00"/>
            </a:solidFill>
          </a:ln>
        </p:spPr>
        <p:txBody>
          <a:bodyPr wrap="square" lIns="0" tIns="0" rIns="0" bIns="0" rtlCol="0">
            <a:noAutofit/>
          </a:bodyPr>
          <a:lstStyle/>
          <a:p>
            <a:endParaRPr/>
          </a:p>
        </p:txBody>
      </p:sp>
      <p:sp>
        <p:nvSpPr>
          <p:cNvPr id="295" name="object 295"/>
          <p:cNvSpPr/>
          <p:nvPr/>
        </p:nvSpPr>
        <p:spPr>
          <a:xfrm>
            <a:off x="5648008" y="2888403"/>
            <a:ext cx="13805" cy="3343"/>
          </a:xfrm>
          <a:custGeom>
            <a:avLst/>
            <a:gdLst/>
            <a:ahLst/>
            <a:cxnLst/>
            <a:rect l="l" t="t" r="r" b="b"/>
            <a:pathLst>
              <a:path w="18292" h="4569">
                <a:moveTo>
                  <a:pt x="0" y="4569"/>
                </a:moveTo>
                <a:lnTo>
                  <a:pt x="18292" y="0"/>
                </a:lnTo>
              </a:path>
            </a:pathLst>
          </a:custGeom>
          <a:ln w="10096">
            <a:solidFill>
              <a:srgbClr val="00FF00"/>
            </a:solidFill>
          </a:ln>
        </p:spPr>
        <p:txBody>
          <a:bodyPr wrap="square" lIns="0" tIns="0" rIns="0" bIns="0" rtlCol="0">
            <a:noAutofit/>
          </a:bodyPr>
          <a:lstStyle/>
          <a:p>
            <a:endParaRPr/>
          </a:p>
        </p:txBody>
      </p:sp>
      <p:sp>
        <p:nvSpPr>
          <p:cNvPr id="296" name="object 296"/>
          <p:cNvSpPr/>
          <p:nvPr/>
        </p:nvSpPr>
        <p:spPr>
          <a:xfrm>
            <a:off x="5661809" y="2888314"/>
            <a:ext cx="46004" cy="0"/>
          </a:xfrm>
          <a:custGeom>
            <a:avLst/>
            <a:gdLst/>
            <a:ahLst/>
            <a:cxnLst/>
            <a:rect l="l" t="t" r="r" b="b"/>
            <a:pathLst>
              <a:path w="60955">
                <a:moveTo>
                  <a:pt x="0" y="0"/>
                </a:moveTo>
                <a:lnTo>
                  <a:pt x="23627" y="0"/>
                </a:lnTo>
                <a:lnTo>
                  <a:pt x="42674" y="0"/>
                </a:lnTo>
                <a:lnTo>
                  <a:pt x="60955" y="0"/>
                </a:lnTo>
              </a:path>
            </a:pathLst>
          </a:custGeom>
          <a:ln w="10144">
            <a:solidFill>
              <a:srgbClr val="00FF00"/>
            </a:solidFill>
          </a:ln>
        </p:spPr>
        <p:txBody>
          <a:bodyPr wrap="square" lIns="0" tIns="0" rIns="0" bIns="0" rtlCol="0">
            <a:noAutofit/>
          </a:bodyPr>
          <a:lstStyle/>
          <a:p>
            <a:endParaRPr/>
          </a:p>
        </p:txBody>
      </p:sp>
      <p:sp>
        <p:nvSpPr>
          <p:cNvPr id="297" name="object 297"/>
          <p:cNvSpPr/>
          <p:nvPr/>
        </p:nvSpPr>
        <p:spPr>
          <a:xfrm>
            <a:off x="5707819" y="2888393"/>
            <a:ext cx="17832" cy="3343"/>
          </a:xfrm>
          <a:custGeom>
            <a:avLst/>
            <a:gdLst/>
            <a:ahLst/>
            <a:cxnLst/>
            <a:rect l="l" t="t" r="r" b="b"/>
            <a:pathLst>
              <a:path w="23627" h="4569">
                <a:moveTo>
                  <a:pt x="0" y="0"/>
                </a:moveTo>
                <a:lnTo>
                  <a:pt x="23627" y="4569"/>
                </a:lnTo>
              </a:path>
            </a:pathLst>
          </a:custGeom>
          <a:ln w="10115">
            <a:solidFill>
              <a:srgbClr val="00FF00"/>
            </a:solidFill>
          </a:ln>
        </p:spPr>
        <p:txBody>
          <a:bodyPr wrap="square" lIns="0" tIns="0" rIns="0" bIns="0" rtlCol="0">
            <a:noAutofit/>
          </a:bodyPr>
          <a:lstStyle/>
          <a:p>
            <a:endParaRPr/>
          </a:p>
        </p:txBody>
      </p:sp>
      <p:sp>
        <p:nvSpPr>
          <p:cNvPr id="298" name="object 298"/>
          <p:cNvSpPr/>
          <p:nvPr/>
        </p:nvSpPr>
        <p:spPr>
          <a:xfrm>
            <a:off x="5725648" y="2891666"/>
            <a:ext cx="13805" cy="0"/>
          </a:xfrm>
          <a:custGeom>
            <a:avLst/>
            <a:gdLst/>
            <a:ahLst/>
            <a:cxnLst/>
            <a:rect l="l" t="t" r="r" b="b"/>
            <a:pathLst>
              <a:path w="18292">
                <a:moveTo>
                  <a:pt x="0" y="0"/>
                </a:moveTo>
                <a:lnTo>
                  <a:pt x="18292" y="0"/>
                </a:lnTo>
              </a:path>
            </a:pathLst>
          </a:custGeom>
          <a:ln w="10144">
            <a:solidFill>
              <a:srgbClr val="00FF00"/>
            </a:solidFill>
          </a:ln>
        </p:spPr>
        <p:txBody>
          <a:bodyPr wrap="square" lIns="0" tIns="0" rIns="0" bIns="0" rtlCol="0">
            <a:noAutofit/>
          </a:bodyPr>
          <a:lstStyle/>
          <a:p>
            <a:endParaRPr/>
          </a:p>
        </p:txBody>
      </p:sp>
      <p:sp>
        <p:nvSpPr>
          <p:cNvPr id="299" name="object 299"/>
          <p:cNvSpPr/>
          <p:nvPr/>
        </p:nvSpPr>
        <p:spPr>
          <a:xfrm>
            <a:off x="5739452" y="2888403"/>
            <a:ext cx="17832" cy="3343"/>
          </a:xfrm>
          <a:custGeom>
            <a:avLst/>
            <a:gdLst/>
            <a:ahLst/>
            <a:cxnLst/>
            <a:rect l="l" t="t" r="r" b="b"/>
            <a:pathLst>
              <a:path w="23627" h="4569">
                <a:moveTo>
                  <a:pt x="0" y="4569"/>
                </a:moveTo>
                <a:lnTo>
                  <a:pt x="23627" y="0"/>
                </a:lnTo>
              </a:path>
            </a:pathLst>
          </a:custGeom>
          <a:ln w="10115">
            <a:solidFill>
              <a:srgbClr val="00FF00"/>
            </a:solidFill>
          </a:ln>
        </p:spPr>
        <p:txBody>
          <a:bodyPr wrap="square" lIns="0" tIns="0" rIns="0" bIns="0" rtlCol="0">
            <a:noAutofit/>
          </a:bodyPr>
          <a:lstStyle/>
          <a:p>
            <a:endParaRPr/>
          </a:p>
        </p:txBody>
      </p:sp>
      <p:sp>
        <p:nvSpPr>
          <p:cNvPr id="300" name="object 300"/>
          <p:cNvSpPr/>
          <p:nvPr/>
        </p:nvSpPr>
        <p:spPr>
          <a:xfrm>
            <a:off x="5757315" y="2832557"/>
            <a:ext cx="521037" cy="55758"/>
          </a:xfrm>
          <a:custGeom>
            <a:avLst/>
            <a:gdLst/>
            <a:ahLst/>
            <a:cxnLst/>
            <a:rect l="l" t="t" r="r" b="b"/>
            <a:pathLst>
              <a:path w="690374" h="76203">
                <a:moveTo>
                  <a:pt x="0" y="76203"/>
                </a:moveTo>
                <a:lnTo>
                  <a:pt x="0" y="76203"/>
                </a:lnTo>
                <a:lnTo>
                  <a:pt x="363479" y="76203"/>
                </a:lnTo>
                <a:lnTo>
                  <a:pt x="382527" y="70866"/>
                </a:lnTo>
                <a:lnTo>
                  <a:pt x="406142" y="65529"/>
                </a:lnTo>
                <a:lnTo>
                  <a:pt x="424435" y="60960"/>
                </a:lnTo>
                <a:lnTo>
                  <a:pt x="448062" y="55622"/>
                </a:lnTo>
                <a:lnTo>
                  <a:pt x="466342" y="50299"/>
                </a:lnTo>
                <a:lnTo>
                  <a:pt x="485390" y="50299"/>
                </a:lnTo>
                <a:lnTo>
                  <a:pt x="508250" y="50299"/>
                </a:lnTo>
                <a:lnTo>
                  <a:pt x="527310" y="55622"/>
                </a:lnTo>
                <a:lnTo>
                  <a:pt x="545591" y="35055"/>
                </a:lnTo>
                <a:lnTo>
                  <a:pt x="569218" y="0"/>
                </a:lnTo>
                <a:lnTo>
                  <a:pt x="587498" y="19812"/>
                </a:lnTo>
                <a:lnTo>
                  <a:pt x="606558" y="55622"/>
                </a:lnTo>
                <a:lnTo>
                  <a:pt x="630173" y="60960"/>
                </a:lnTo>
                <a:lnTo>
                  <a:pt x="648466" y="65529"/>
                </a:lnTo>
                <a:lnTo>
                  <a:pt x="672081" y="70866"/>
                </a:lnTo>
                <a:lnTo>
                  <a:pt x="690374" y="76203"/>
                </a:lnTo>
              </a:path>
            </a:pathLst>
          </a:custGeom>
          <a:ln w="10134">
            <a:solidFill>
              <a:srgbClr val="00FF00"/>
            </a:solidFill>
          </a:ln>
        </p:spPr>
        <p:txBody>
          <a:bodyPr wrap="square" lIns="0" tIns="0" rIns="0" bIns="0" rtlCol="0">
            <a:noAutofit/>
          </a:bodyPr>
          <a:lstStyle/>
          <a:p>
            <a:endParaRPr/>
          </a:p>
        </p:txBody>
      </p:sp>
      <p:sp>
        <p:nvSpPr>
          <p:cNvPr id="301" name="object 301"/>
          <p:cNvSpPr/>
          <p:nvPr/>
        </p:nvSpPr>
        <p:spPr>
          <a:xfrm>
            <a:off x="6278390" y="2888393"/>
            <a:ext cx="14375" cy="3343"/>
          </a:xfrm>
          <a:custGeom>
            <a:avLst/>
            <a:gdLst/>
            <a:ahLst/>
            <a:cxnLst/>
            <a:rect l="l" t="t" r="r" b="b"/>
            <a:pathLst>
              <a:path w="19047" h="4569">
                <a:moveTo>
                  <a:pt x="0" y="0"/>
                </a:moveTo>
                <a:lnTo>
                  <a:pt x="19047" y="4569"/>
                </a:lnTo>
              </a:path>
            </a:pathLst>
          </a:custGeom>
          <a:ln w="10100">
            <a:solidFill>
              <a:srgbClr val="00FF00"/>
            </a:solidFill>
          </a:ln>
        </p:spPr>
        <p:txBody>
          <a:bodyPr wrap="square" lIns="0" tIns="0" rIns="0" bIns="0" rtlCol="0">
            <a:noAutofit/>
          </a:bodyPr>
          <a:lstStyle/>
          <a:p>
            <a:endParaRPr/>
          </a:p>
        </p:txBody>
      </p:sp>
      <p:sp>
        <p:nvSpPr>
          <p:cNvPr id="302" name="object 302"/>
          <p:cNvSpPr/>
          <p:nvPr/>
        </p:nvSpPr>
        <p:spPr>
          <a:xfrm>
            <a:off x="6292692" y="2890114"/>
            <a:ext cx="31628" cy="0"/>
          </a:xfrm>
          <a:custGeom>
            <a:avLst/>
            <a:gdLst/>
            <a:ahLst/>
            <a:cxnLst/>
            <a:rect l="l" t="t" r="r" b="b"/>
            <a:pathLst>
              <a:path w="41907">
                <a:moveTo>
                  <a:pt x="0" y="0"/>
                </a:moveTo>
                <a:lnTo>
                  <a:pt x="41907" y="0"/>
                </a:lnTo>
              </a:path>
            </a:pathLst>
          </a:custGeom>
          <a:ln w="5901">
            <a:solidFill>
              <a:srgbClr val="00FF00"/>
            </a:solidFill>
          </a:ln>
        </p:spPr>
        <p:txBody>
          <a:bodyPr wrap="square" lIns="0" tIns="0" rIns="0" bIns="0" rtlCol="0">
            <a:noAutofit/>
          </a:bodyPr>
          <a:lstStyle/>
          <a:p>
            <a:endParaRPr/>
          </a:p>
        </p:txBody>
      </p:sp>
      <p:sp>
        <p:nvSpPr>
          <p:cNvPr id="303" name="object 303"/>
          <p:cNvSpPr/>
          <p:nvPr/>
        </p:nvSpPr>
        <p:spPr>
          <a:xfrm>
            <a:off x="6324328" y="2888403"/>
            <a:ext cx="13805" cy="3343"/>
          </a:xfrm>
          <a:custGeom>
            <a:avLst/>
            <a:gdLst/>
            <a:ahLst/>
            <a:cxnLst/>
            <a:rect l="l" t="t" r="r" b="b"/>
            <a:pathLst>
              <a:path w="18292" h="4569">
                <a:moveTo>
                  <a:pt x="0" y="4569"/>
                </a:moveTo>
                <a:lnTo>
                  <a:pt x="18292" y="0"/>
                </a:lnTo>
              </a:path>
            </a:pathLst>
          </a:custGeom>
          <a:ln w="10096">
            <a:solidFill>
              <a:srgbClr val="00FF00"/>
            </a:solidFill>
          </a:ln>
        </p:spPr>
        <p:txBody>
          <a:bodyPr wrap="square" lIns="0" tIns="0" rIns="0" bIns="0" rtlCol="0">
            <a:noAutofit/>
          </a:bodyPr>
          <a:lstStyle/>
          <a:p>
            <a:endParaRPr/>
          </a:p>
        </p:txBody>
      </p:sp>
      <p:sp>
        <p:nvSpPr>
          <p:cNvPr id="304" name="object 304"/>
          <p:cNvSpPr/>
          <p:nvPr/>
        </p:nvSpPr>
        <p:spPr>
          <a:xfrm>
            <a:off x="6338121" y="2542625"/>
            <a:ext cx="2042740" cy="345695"/>
          </a:xfrm>
          <a:custGeom>
            <a:avLst/>
            <a:gdLst/>
            <a:ahLst/>
            <a:cxnLst/>
            <a:rect l="l" t="t" r="r" b="b"/>
            <a:pathLst>
              <a:path w="2706630" h="472450">
                <a:moveTo>
                  <a:pt x="0" y="472450"/>
                </a:moveTo>
                <a:lnTo>
                  <a:pt x="0" y="472450"/>
                </a:lnTo>
                <a:lnTo>
                  <a:pt x="163830" y="472450"/>
                </a:lnTo>
                <a:lnTo>
                  <a:pt x="186690" y="461776"/>
                </a:lnTo>
                <a:lnTo>
                  <a:pt x="205738" y="451870"/>
                </a:lnTo>
                <a:lnTo>
                  <a:pt x="224031" y="451870"/>
                </a:lnTo>
                <a:lnTo>
                  <a:pt x="247646" y="451870"/>
                </a:lnTo>
                <a:lnTo>
                  <a:pt x="265938" y="441964"/>
                </a:lnTo>
                <a:lnTo>
                  <a:pt x="284986" y="426733"/>
                </a:lnTo>
                <a:lnTo>
                  <a:pt x="307846" y="421396"/>
                </a:lnTo>
                <a:lnTo>
                  <a:pt x="326894" y="279664"/>
                </a:lnTo>
                <a:lnTo>
                  <a:pt x="345187" y="0"/>
                </a:lnTo>
                <a:lnTo>
                  <a:pt x="368814" y="10674"/>
                </a:lnTo>
                <a:lnTo>
                  <a:pt x="387862" y="127257"/>
                </a:lnTo>
                <a:lnTo>
                  <a:pt x="410721" y="243853"/>
                </a:lnTo>
                <a:lnTo>
                  <a:pt x="429769" y="360436"/>
                </a:lnTo>
                <a:lnTo>
                  <a:pt x="448062" y="421396"/>
                </a:lnTo>
                <a:lnTo>
                  <a:pt x="471677" y="441964"/>
                </a:lnTo>
                <a:lnTo>
                  <a:pt x="489970" y="446546"/>
                </a:lnTo>
                <a:lnTo>
                  <a:pt x="509017" y="451870"/>
                </a:lnTo>
                <a:lnTo>
                  <a:pt x="531877" y="457207"/>
                </a:lnTo>
                <a:lnTo>
                  <a:pt x="550925" y="457207"/>
                </a:lnTo>
                <a:lnTo>
                  <a:pt x="569218" y="457207"/>
                </a:lnTo>
                <a:lnTo>
                  <a:pt x="592833" y="457207"/>
                </a:lnTo>
                <a:lnTo>
                  <a:pt x="611125" y="457207"/>
                </a:lnTo>
                <a:lnTo>
                  <a:pt x="634753" y="457207"/>
                </a:lnTo>
                <a:lnTo>
                  <a:pt x="653800" y="457207"/>
                </a:lnTo>
                <a:lnTo>
                  <a:pt x="672081" y="451870"/>
                </a:lnTo>
                <a:lnTo>
                  <a:pt x="695708" y="457207"/>
                </a:lnTo>
                <a:lnTo>
                  <a:pt x="713989" y="451870"/>
                </a:lnTo>
                <a:lnTo>
                  <a:pt x="733049" y="451870"/>
                </a:lnTo>
                <a:lnTo>
                  <a:pt x="755908" y="457207"/>
                </a:lnTo>
                <a:lnTo>
                  <a:pt x="774956" y="451870"/>
                </a:lnTo>
                <a:lnTo>
                  <a:pt x="793237" y="451870"/>
                </a:lnTo>
                <a:lnTo>
                  <a:pt x="1082803" y="451870"/>
                </a:lnTo>
                <a:lnTo>
                  <a:pt x="1101096" y="446546"/>
                </a:lnTo>
                <a:lnTo>
                  <a:pt x="1120143" y="451870"/>
                </a:lnTo>
                <a:lnTo>
                  <a:pt x="1143758" y="451870"/>
                </a:lnTo>
                <a:lnTo>
                  <a:pt x="1162051" y="446546"/>
                </a:lnTo>
                <a:lnTo>
                  <a:pt x="1181099" y="446546"/>
                </a:lnTo>
                <a:lnTo>
                  <a:pt x="1203959" y="451870"/>
                </a:lnTo>
                <a:lnTo>
                  <a:pt x="1223007" y="451870"/>
                </a:lnTo>
                <a:lnTo>
                  <a:pt x="1241299" y="451870"/>
                </a:lnTo>
                <a:lnTo>
                  <a:pt x="1264926" y="457207"/>
                </a:lnTo>
                <a:lnTo>
                  <a:pt x="1283207" y="461776"/>
                </a:lnTo>
                <a:lnTo>
                  <a:pt x="1302255" y="461776"/>
                </a:lnTo>
                <a:lnTo>
                  <a:pt x="1325115" y="461776"/>
                </a:lnTo>
                <a:lnTo>
                  <a:pt x="1344175" y="461776"/>
                </a:lnTo>
                <a:lnTo>
                  <a:pt x="1367790" y="461776"/>
                </a:lnTo>
                <a:lnTo>
                  <a:pt x="1386082" y="461776"/>
                </a:lnTo>
                <a:lnTo>
                  <a:pt x="1405130" y="457207"/>
                </a:lnTo>
                <a:lnTo>
                  <a:pt x="1427990" y="451870"/>
                </a:lnTo>
                <a:lnTo>
                  <a:pt x="1447038" y="451870"/>
                </a:lnTo>
                <a:lnTo>
                  <a:pt x="1465331" y="446546"/>
                </a:lnTo>
                <a:lnTo>
                  <a:pt x="1488945" y="446546"/>
                </a:lnTo>
                <a:lnTo>
                  <a:pt x="1507238" y="446546"/>
                </a:lnTo>
                <a:lnTo>
                  <a:pt x="1526286" y="446546"/>
                </a:lnTo>
                <a:lnTo>
                  <a:pt x="1549146" y="446546"/>
                </a:lnTo>
                <a:lnTo>
                  <a:pt x="1568194" y="451870"/>
                </a:lnTo>
                <a:lnTo>
                  <a:pt x="1591053" y="451870"/>
                </a:lnTo>
                <a:lnTo>
                  <a:pt x="1610114" y="457207"/>
                </a:lnTo>
                <a:lnTo>
                  <a:pt x="1628394" y="457207"/>
                </a:lnTo>
                <a:lnTo>
                  <a:pt x="1652021" y="457207"/>
                </a:lnTo>
                <a:lnTo>
                  <a:pt x="1671069" y="451870"/>
                </a:lnTo>
                <a:lnTo>
                  <a:pt x="1689362" y="446546"/>
                </a:lnTo>
                <a:lnTo>
                  <a:pt x="1712977" y="446546"/>
                </a:lnTo>
                <a:lnTo>
                  <a:pt x="1731269" y="446546"/>
                </a:lnTo>
                <a:lnTo>
                  <a:pt x="1750317" y="451870"/>
                </a:lnTo>
                <a:lnTo>
                  <a:pt x="1773177" y="457207"/>
                </a:lnTo>
                <a:lnTo>
                  <a:pt x="1792225" y="451870"/>
                </a:lnTo>
                <a:lnTo>
                  <a:pt x="1815085" y="436640"/>
                </a:lnTo>
                <a:lnTo>
                  <a:pt x="1834133" y="446546"/>
                </a:lnTo>
                <a:lnTo>
                  <a:pt x="1852425" y="457207"/>
                </a:lnTo>
                <a:lnTo>
                  <a:pt x="1876040" y="467113"/>
                </a:lnTo>
                <a:lnTo>
                  <a:pt x="1895100" y="467113"/>
                </a:lnTo>
                <a:lnTo>
                  <a:pt x="1913381" y="472450"/>
                </a:lnTo>
                <a:lnTo>
                  <a:pt x="1937008" y="472450"/>
                </a:lnTo>
                <a:lnTo>
                  <a:pt x="1955288" y="472450"/>
                </a:lnTo>
                <a:lnTo>
                  <a:pt x="1974348" y="472450"/>
                </a:lnTo>
                <a:lnTo>
                  <a:pt x="1997208" y="467113"/>
                </a:lnTo>
                <a:lnTo>
                  <a:pt x="2137412" y="467113"/>
                </a:lnTo>
                <a:lnTo>
                  <a:pt x="2161039" y="461776"/>
                </a:lnTo>
                <a:lnTo>
                  <a:pt x="2263147" y="461776"/>
                </a:lnTo>
                <a:lnTo>
                  <a:pt x="2282195" y="457207"/>
                </a:lnTo>
                <a:lnTo>
                  <a:pt x="2422399" y="457207"/>
                </a:lnTo>
                <a:lnTo>
                  <a:pt x="2445259" y="451870"/>
                </a:lnTo>
                <a:lnTo>
                  <a:pt x="2464306" y="457207"/>
                </a:lnTo>
                <a:lnTo>
                  <a:pt x="2482599" y="457207"/>
                </a:lnTo>
                <a:lnTo>
                  <a:pt x="2506226" y="457207"/>
                </a:lnTo>
                <a:lnTo>
                  <a:pt x="2646430" y="457207"/>
                </a:lnTo>
                <a:lnTo>
                  <a:pt x="2669290" y="472450"/>
                </a:lnTo>
                <a:lnTo>
                  <a:pt x="2688338" y="472450"/>
                </a:lnTo>
                <a:lnTo>
                  <a:pt x="2706630" y="472450"/>
                </a:lnTo>
              </a:path>
            </a:pathLst>
          </a:custGeom>
          <a:ln w="10120">
            <a:solidFill>
              <a:srgbClr val="00FF00"/>
            </a:solidFill>
          </a:ln>
        </p:spPr>
        <p:txBody>
          <a:bodyPr wrap="square" lIns="0" tIns="0" rIns="0" bIns="0" rtlCol="0">
            <a:noAutofit/>
          </a:bodyPr>
          <a:lstStyle/>
          <a:p>
            <a:endParaRPr/>
          </a:p>
        </p:txBody>
      </p:sp>
      <p:sp>
        <p:nvSpPr>
          <p:cNvPr id="305" name="object 305"/>
          <p:cNvSpPr/>
          <p:nvPr/>
        </p:nvSpPr>
        <p:spPr>
          <a:xfrm>
            <a:off x="8380861" y="2888393"/>
            <a:ext cx="17832" cy="3343"/>
          </a:xfrm>
          <a:custGeom>
            <a:avLst/>
            <a:gdLst/>
            <a:ahLst/>
            <a:cxnLst/>
            <a:rect l="l" t="t" r="r" b="b"/>
            <a:pathLst>
              <a:path w="23627" h="4569">
                <a:moveTo>
                  <a:pt x="0" y="0"/>
                </a:moveTo>
                <a:lnTo>
                  <a:pt x="23627" y="4569"/>
                </a:lnTo>
              </a:path>
            </a:pathLst>
          </a:custGeom>
          <a:ln w="10115">
            <a:solidFill>
              <a:srgbClr val="00FF00"/>
            </a:solidFill>
          </a:ln>
        </p:spPr>
        <p:txBody>
          <a:bodyPr wrap="square" lIns="0" tIns="0" rIns="0" bIns="0" rtlCol="0">
            <a:noAutofit/>
          </a:bodyPr>
          <a:lstStyle/>
          <a:p>
            <a:endParaRPr/>
          </a:p>
        </p:txBody>
      </p:sp>
      <p:sp>
        <p:nvSpPr>
          <p:cNvPr id="306" name="object 306"/>
          <p:cNvSpPr/>
          <p:nvPr/>
        </p:nvSpPr>
        <p:spPr>
          <a:xfrm>
            <a:off x="8398728" y="2890114"/>
            <a:ext cx="91437" cy="0"/>
          </a:xfrm>
          <a:custGeom>
            <a:avLst/>
            <a:gdLst/>
            <a:ahLst/>
            <a:cxnLst/>
            <a:rect l="l" t="t" r="r" b="b"/>
            <a:pathLst>
              <a:path w="121154">
                <a:moveTo>
                  <a:pt x="0" y="0"/>
                </a:moveTo>
                <a:lnTo>
                  <a:pt x="121154" y="0"/>
                </a:lnTo>
              </a:path>
            </a:pathLst>
          </a:custGeom>
          <a:ln w="5901">
            <a:solidFill>
              <a:srgbClr val="00FF00"/>
            </a:solidFill>
          </a:ln>
        </p:spPr>
        <p:txBody>
          <a:bodyPr wrap="square" lIns="0" tIns="0" rIns="0" bIns="0" rtlCol="0">
            <a:noAutofit/>
          </a:bodyPr>
          <a:lstStyle/>
          <a:p>
            <a:endParaRPr/>
          </a:p>
        </p:txBody>
      </p:sp>
      <p:sp>
        <p:nvSpPr>
          <p:cNvPr id="307" name="object 307"/>
          <p:cNvSpPr/>
          <p:nvPr/>
        </p:nvSpPr>
        <p:spPr>
          <a:xfrm>
            <a:off x="8486691" y="2891969"/>
            <a:ext cx="7041" cy="0"/>
          </a:xfrm>
          <a:custGeom>
            <a:avLst/>
            <a:gdLst/>
            <a:ahLst/>
            <a:cxnLst/>
            <a:rect l="l" t="t" r="r" b="b"/>
            <a:pathLst>
              <a:path w="9329">
                <a:moveTo>
                  <a:pt x="0" y="0"/>
                </a:moveTo>
                <a:lnTo>
                  <a:pt x="9329" y="0"/>
                </a:lnTo>
              </a:path>
            </a:pathLst>
          </a:custGeom>
          <a:ln w="3175">
            <a:solidFill>
              <a:srgbClr val="00FF00"/>
            </a:solidFill>
          </a:ln>
        </p:spPr>
        <p:txBody>
          <a:bodyPr wrap="square" lIns="0" tIns="0" rIns="0" bIns="0" rtlCol="0">
            <a:noAutofit/>
          </a:bodyPr>
          <a:lstStyle/>
          <a:p>
            <a:endParaRPr/>
          </a:p>
        </p:txBody>
      </p:sp>
      <p:sp>
        <p:nvSpPr>
          <p:cNvPr id="308" name="object 308"/>
          <p:cNvSpPr/>
          <p:nvPr/>
        </p:nvSpPr>
        <p:spPr>
          <a:xfrm>
            <a:off x="8532691" y="2891970"/>
            <a:ext cx="7041" cy="0"/>
          </a:xfrm>
          <a:custGeom>
            <a:avLst/>
            <a:gdLst/>
            <a:ahLst/>
            <a:cxnLst/>
            <a:rect l="l" t="t" r="r" b="b"/>
            <a:pathLst>
              <a:path w="9329">
                <a:moveTo>
                  <a:pt x="0" y="0"/>
                </a:moveTo>
                <a:lnTo>
                  <a:pt x="9329" y="0"/>
                </a:lnTo>
              </a:path>
            </a:pathLst>
          </a:custGeom>
          <a:ln w="3175">
            <a:solidFill>
              <a:srgbClr val="00FF00"/>
            </a:solidFill>
          </a:ln>
        </p:spPr>
        <p:txBody>
          <a:bodyPr wrap="square" lIns="0" tIns="0" rIns="0" bIns="0" rtlCol="0">
            <a:noAutofit/>
          </a:bodyPr>
          <a:lstStyle/>
          <a:p>
            <a:endParaRPr/>
          </a:p>
        </p:txBody>
      </p:sp>
      <p:sp>
        <p:nvSpPr>
          <p:cNvPr id="309" name="object 309"/>
          <p:cNvSpPr/>
          <p:nvPr/>
        </p:nvSpPr>
        <p:spPr>
          <a:xfrm>
            <a:off x="8536136" y="2890114"/>
            <a:ext cx="123060" cy="0"/>
          </a:xfrm>
          <a:custGeom>
            <a:avLst/>
            <a:gdLst/>
            <a:ahLst/>
            <a:cxnLst/>
            <a:rect l="l" t="t" r="r" b="b"/>
            <a:pathLst>
              <a:path w="163054">
                <a:moveTo>
                  <a:pt x="0" y="0"/>
                </a:moveTo>
                <a:lnTo>
                  <a:pt x="163054" y="0"/>
                </a:lnTo>
              </a:path>
            </a:pathLst>
          </a:custGeom>
          <a:ln w="5901">
            <a:solidFill>
              <a:srgbClr val="00FF00"/>
            </a:solidFill>
          </a:ln>
        </p:spPr>
        <p:txBody>
          <a:bodyPr wrap="square" lIns="0" tIns="0" rIns="0" bIns="0" rtlCol="0">
            <a:noAutofit/>
          </a:bodyPr>
          <a:lstStyle/>
          <a:p>
            <a:endParaRPr/>
          </a:p>
        </p:txBody>
      </p:sp>
      <p:sp>
        <p:nvSpPr>
          <p:cNvPr id="310" name="object 310"/>
          <p:cNvSpPr/>
          <p:nvPr/>
        </p:nvSpPr>
        <p:spPr>
          <a:xfrm>
            <a:off x="4651362"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311" name="object 311"/>
          <p:cNvSpPr/>
          <p:nvPr/>
        </p:nvSpPr>
        <p:spPr>
          <a:xfrm>
            <a:off x="4905058"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312" name="object 312"/>
          <p:cNvSpPr/>
          <p:nvPr/>
        </p:nvSpPr>
        <p:spPr>
          <a:xfrm>
            <a:off x="4905058"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313" name="object 313"/>
          <p:cNvSpPr/>
          <p:nvPr/>
        </p:nvSpPr>
        <p:spPr>
          <a:xfrm>
            <a:off x="4887168" y="4064235"/>
            <a:ext cx="3772045" cy="0"/>
          </a:xfrm>
          <a:custGeom>
            <a:avLst/>
            <a:gdLst/>
            <a:ahLst/>
            <a:cxnLst/>
            <a:rect l="l" t="t" r="r" b="b"/>
            <a:pathLst>
              <a:path w="4997960">
                <a:moveTo>
                  <a:pt x="0" y="0"/>
                </a:moveTo>
                <a:lnTo>
                  <a:pt x="4997960" y="0"/>
                </a:lnTo>
              </a:path>
            </a:pathLst>
          </a:custGeom>
          <a:ln w="5098">
            <a:solidFill>
              <a:srgbClr val="FFFFFF"/>
            </a:solidFill>
          </a:ln>
        </p:spPr>
        <p:txBody>
          <a:bodyPr wrap="square" lIns="0" tIns="0" rIns="0" bIns="0" rtlCol="0">
            <a:noAutofit/>
          </a:bodyPr>
          <a:lstStyle/>
          <a:p>
            <a:endParaRPr/>
          </a:p>
        </p:txBody>
      </p:sp>
      <p:sp>
        <p:nvSpPr>
          <p:cNvPr id="314" name="object 314"/>
          <p:cNvSpPr/>
          <p:nvPr/>
        </p:nvSpPr>
        <p:spPr>
          <a:xfrm>
            <a:off x="861319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5" name="object 315"/>
          <p:cNvSpPr/>
          <p:nvPr/>
        </p:nvSpPr>
        <p:spPr>
          <a:xfrm>
            <a:off x="8303219"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6" name="object 316"/>
          <p:cNvSpPr/>
          <p:nvPr/>
        </p:nvSpPr>
        <p:spPr>
          <a:xfrm>
            <a:off x="799324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7" name="object 317"/>
          <p:cNvSpPr/>
          <p:nvPr/>
        </p:nvSpPr>
        <p:spPr>
          <a:xfrm>
            <a:off x="768728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8" name="object 318"/>
          <p:cNvSpPr/>
          <p:nvPr/>
        </p:nvSpPr>
        <p:spPr>
          <a:xfrm>
            <a:off x="7377309"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9" name="object 319"/>
          <p:cNvSpPr/>
          <p:nvPr/>
        </p:nvSpPr>
        <p:spPr>
          <a:xfrm>
            <a:off x="706733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0" name="object 320"/>
          <p:cNvSpPr/>
          <p:nvPr/>
        </p:nvSpPr>
        <p:spPr>
          <a:xfrm>
            <a:off x="675735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1" name="object 321"/>
          <p:cNvSpPr/>
          <p:nvPr/>
        </p:nvSpPr>
        <p:spPr>
          <a:xfrm>
            <a:off x="6450829"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2" name="object 322"/>
          <p:cNvSpPr/>
          <p:nvPr/>
        </p:nvSpPr>
        <p:spPr>
          <a:xfrm>
            <a:off x="6140849"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3" name="object 323"/>
          <p:cNvSpPr/>
          <p:nvPr/>
        </p:nvSpPr>
        <p:spPr>
          <a:xfrm>
            <a:off x="583087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4" name="object 324"/>
          <p:cNvSpPr/>
          <p:nvPr/>
        </p:nvSpPr>
        <p:spPr>
          <a:xfrm>
            <a:off x="5520892"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5" name="object 325"/>
          <p:cNvSpPr/>
          <p:nvPr/>
        </p:nvSpPr>
        <p:spPr>
          <a:xfrm>
            <a:off x="521494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6" name="object 326"/>
          <p:cNvSpPr/>
          <p:nvPr/>
        </p:nvSpPr>
        <p:spPr>
          <a:xfrm>
            <a:off x="4904974" y="3162092"/>
            <a:ext cx="0" cy="920540"/>
          </a:xfrm>
          <a:custGeom>
            <a:avLst/>
            <a:gdLst/>
            <a:ahLst/>
            <a:cxnLst/>
            <a:rect l="l" t="t" r="r" b="b"/>
            <a:pathLst>
              <a:path h="1258071">
                <a:moveTo>
                  <a:pt x="0" y="1258071"/>
                </a:moveTo>
                <a:lnTo>
                  <a:pt x="0" y="0"/>
                </a:lnTo>
              </a:path>
            </a:pathLst>
          </a:custGeom>
          <a:ln w="4701">
            <a:solidFill>
              <a:srgbClr val="FFFFFF"/>
            </a:solidFill>
          </a:ln>
        </p:spPr>
        <p:txBody>
          <a:bodyPr wrap="square" lIns="0" tIns="0" rIns="0" bIns="0" rtlCol="0">
            <a:noAutofit/>
          </a:bodyPr>
          <a:lstStyle/>
          <a:p>
            <a:endParaRPr/>
          </a:p>
        </p:txBody>
      </p:sp>
      <p:sp>
        <p:nvSpPr>
          <p:cNvPr id="327" name="object 327"/>
          <p:cNvSpPr/>
          <p:nvPr/>
        </p:nvSpPr>
        <p:spPr>
          <a:xfrm>
            <a:off x="4887244" y="319889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28" name="object 328"/>
          <p:cNvSpPr/>
          <p:nvPr/>
        </p:nvSpPr>
        <p:spPr>
          <a:xfrm>
            <a:off x="4887244" y="326969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29" name="object 329"/>
          <p:cNvSpPr/>
          <p:nvPr/>
        </p:nvSpPr>
        <p:spPr>
          <a:xfrm>
            <a:off x="4887244" y="33438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0" name="object 330"/>
          <p:cNvSpPr/>
          <p:nvPr/>
        </p:nvSpPr>
        <p:spPr>
          <a:xfrm>
            <a:off x="4887244" y="341466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1" name="object 331"/>
          <p:cNvSpPr/>
          <p:nvPr/>
        </p:nvSpPr>
        <p:spPr>
          <a:xfrm>
            <a:off x="4887244" y="348492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2" name="object 332"/>
          <p:cNvSpPr/>
          <p:nvPr/>
        </p:nvSpPr>
        <p:spPr>
          <a:xfrm>
            <a:off x="4887244" y="35590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3" name="object 333"/>
          <p:cNvSpPr/>
          <p:nvPr/>
        </p:nvSpPr>
        <p:spPr>
          <a:xfrm>
            <a:off x="4887244" y="362989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4" name="object 334"/>
          <p:cNvSpPr/>
          <p:nvPr/>
        </p:nvSpPr>
        <p:spPr>
          <a:xfrm>
            <a:off x="4887244" y="370405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5" name="object 335"/>
          <p:cNvSpPr/>
          <p:nvPr/>
        </p:nvSpPr>
        <p:spPr>
          <a:xfrm>
            <a:off x="4887244" y="3774308"/>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6" name="object 336"/>
          <p:cNvSpPr/>
          <p:nvPr/>
        </p:nvSpPr>
        <p:spPr>
          <a:xfrm>
            <a:off x="4887244" y="384902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7" name="object 337"/>
          <p:cNvSpPr/>
          <p:nvPr/>
        </p:nvSpPr>
        <p:spPr>
          <a:xfrm>
            <a:off x="4887244" y="39192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8" name="object 338"/>
          <p:cNvSpPr/>
          <p:nvPr/>
        </p:nvSpPr>
        <p:spPr>
          <a:xfrm>
            <a:off x="4887244" y="399343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39" name="object 339"/>
          <p:cNvSpPr/>
          <p:nvPr/>
        </p:nvSpPr>
        <p:spPr>
          <a:xfrm>
            <a:off x="4915279" y="4060902"/>
            <a:ext cx="7041" cy="0"/>
          </a:xfrm>
          <a:custGeom>
            <a:avLst/>
            <a:gdLst/>
            <a:ahLst/>
            <a:cxnLst/>
            <a:rect l="l" t="t" r="r" b="b"/>
            <a:pathLst>
              <a:path w="9329">
                <a:moveTo>
                  <a:pt x="0" y="0"/>
                </a:moveTo>
                <a:lnTo>
                  <a:pt x="9329" y="0"/>
                </a:lnTo>
              </a:path>
            </a:pathLst>
          </a:custGeom>
          <a:ln w="10722">
            <a:solidFill>
              <a:srgbClr val="00FF00"/>
            </a:solidFill>
          </a:ln>
        </p:spPr>
        <p:txBody>
          <a:bodyPr wrap="square" lIns="0" tIns="0" rIns="0" bIns="0" rtlCol="0">
            <a:noAutofit/>
          </a:bodyPr>
          <a:lstStyle/>
          <a:p>
            <a:endParaRPr/>
          </a:p>
        </p:txBody>
      </p:sp>
      <p:sp>
        <p:nvSpPr>
          <p:cNvPr id="340" name="object 340"/>
          <p:cNvSpPr/>
          <p:nvPr/>
        </p:nvSpPr>
        <p:spPr>
          <a:xfrm>
            <a:off x="4918789" y="3529519"/>
            <a:ext cx="3092287" cy="530802"/>
          </a:xfrm>
          <a:custGeom>
            <a:avLst/>
            <a:gdLst/>
            <a:ahLst/>
            <a:cxnLst/>
            <a:rect l="l" t="t" r="r" b="b"/>
            <a:pathLst>
              <a:path w="4097280" h="725429">
                <a:moveTo>
                  <a:pt x="0" y="720860"/>
                </a:moveTo>
                <a:lnTo>
                  <a:pt x="0" y="720860"/>
                </a:lnTo>
                <a:lnTo>
                  <a:pt x="307846" y="720860"/>
                </a:lnTo>
                <a:lnTo>
                  <a:pt x="331473" y="715523"/>
                </a:lnTo>
                <a:lnTo>
                  <a:pt x="513585" y="715523"/>
                </a:lnTo>
                <a:lnTo>
                  <a:pt x="531877" y="710185"/>
                </a:lnTo>
                <a:lnTo>
                  <a:pt x="555504" y="710185"/>
                </a:lnTo>
                <a:lnTo>
                  <a:pt x="574552" y="710185"/>
                </a:lnTo>
                <a:lnTo>
                  <a:pt x="597412" y="710185"/>
                </a:lnTo>
                <a:lnTo>
                  <a:pt x="616460" y="715523"/>
                </a:lnTo>
                <a:lnTo>
                  <a:pt x="1166618" y="715523"/>
                </a:lnTo>
                <a:lnTo>
                  <a:pt x="1190245" y="710185"/>
                </a:lnTo>
                <a:lnTo>
                  <a:pt x="1335028" y="710185"/>
                </a:lnTo>
                <a:lnTo>
                  <a:pt x="1353309" y="715523"/>
                </a:lnTo>
                <a:lnTo>
                  <a:pt x="1372369" y="710185"/>
                </a:lnTo>
                <a:lnTo>
                  <a:pt x="1395229" y="710185"/>
                </a:lnTo>
                <a:lnTo>
                  <a:pt x="1414276" y="710185"/>
                </a:lnTo>
                <a:lnTo>
                  <a:pt x="1432557" y="710185"/>
                </a:lnTo>
                <a:lnTo>
                  <a:pt x="1456184" y="710185"/>
                </a:lnTo>
                <a:lnTo>
                  <a:pt x="1474477" y="710185"/>
                </a:lnTo>
                <a:lnTo>
                  <a:pt x="1498092" y="705616"/>
                </a:lnTo>
                <a:lnTo>
                  <a:pt x="1517140" y="705616"/>
                </a:lnTo>
                <a:lnTo>
                  <a:pt x="1535432" y="700279"/>
                </a:lnTo>
                <a:lnTo>
                  <a:pt x="1559059" y="700279"/>
                </a:lnTo>
                <a:lnTo>
                  <a:pt x="1577340" y="700279"/>
                </a:lnTo>
                <a:lnTo>
                  <a:pt x="1600967" y="700279"/>
                </a:lnTo>
                <a:lnTo>
                  <a:pt x="1619248" y="700279"/>
                </a:lnTo>
                <a:lnTo>
                  <a:pt x="1638296" y="694955"/>
                </a:lnTo>
                <a:lnTo>
                  <a:pt x="1661155" y="669806"/>
                </a:lnTo>
                <a:lnTo>
                  <a:pt x="1680215" y="679712"/>
                </a:lnTo>
                <a:lnTo>
                  <a:pt x="1698496" y="690373"/>
                </a:lnTo>
                <a:lnTo>
                  <a:pt x="1722123" y="694955"/>
                </a:lnTo>
                <a:lnTo>
                  <a:pt x="1741171" y="700279"/>
                </a:lnTo>
                <a:lnTo>
                  <a:pt x="1764031" y="710185"/>
                </a:lnTo>
                <a:lnTo>
                  <a:pt x="1783079" y="715523"/>
                </a:lnTo>
                <a:lnTo>
                  <a:pt x="1904234" y="715523"/>
                </a:lnTo>
                <a:lnTo>
                  <a:pt x="1927094" y="710185"/>
                </a:lnTo>
                <a:lnTo>
                  <a:pt x="1946154" y="715523"/>
                </a:lnTo>
                <a:lnTo>
                  <a:pt x="1969769" y="715523"/>
                </a:lnTo>
                <a:lnTo>
                  <a:pt x="1988062" y="715523"/>
                </a:lnTo>
                <a:lnTo>
                  <a:pt x="2007110" y="715523"/>
                </a:lnTo>
                <a:lnTo>
                  <a:pt x="2029970" y="720860"/>
                </a:lnTo>
                <a:lnTo>
                  <a:pt x="2049017" y="720860"/>
                </a:lnTo>
                <a:lnTo>
                  <a:pt x="2067310" y="720860"/>
                </a:lnTo>
                <a:lnTo>
                  <a:pt x="2090925" y="725429"/>
                </a:lnTo>
                <a:lnTo>
                  <a:pt x="2109218" y="720860"/>
                </a:lnTo>
                <a:lnTo>
                  <a:pt x="2132845" y="720860"/>
                </a:lnTo>
                <a:lnTo>
                  <a:pt x="2151125" y="725429"/>
                </a:lnTo>
                <a:lnTo>
                  <a:pt x="2170173" y="725429"/>
                </a:lnTo>
                <a:lnTo>
                  <a:pt x="2193800" y="614183"/>
                </a:lnTo>
                <a:lnTo>
                  <a:pt x="2212093" y="243840"/>
                </a:lnTo>
                <a:lnTo>
                  <a:pt x="2235708" y="0"/>
                </a:lnTo>
                <a:lnTo>
                  <a:pt x="2254001" y="228597"/>
                </a:lnTo>
                <a:lnTo>
                  <a:pt x="2273049" y="477019"/>
                </a:lnTo>
                <a:lnTo>
                  <a:pt x="2295908" y="603509"/>
                </a:lnTo>
                <a:lnTo>
                  <a:pt x="2314956" y="679712"/>
                </a:lnTo>
                <a:lnTo>
                  <a:pt x="2333249" y="690373"/>
                </a:lnTo>
                <a:lnTo>
                  <a:pt x="2356864" y="700279"/>
                </a:lnTo>
                <a:lnTo>
                  <a:pt x="2375157" y="705616"/>
                </a:lnTo>
                <a:lnTo>
                  <a:pt x="2398784" y="705616"/>
                </a:lnTo>
                <a:lnTo>
                  <a:pt x="2417064" y="710185"/>
                </a:lnTo>
                <a:lnTo>
                  <a:pt x="2436112" y="705616"/>
                </a:lnTo>
                <a:lnTo>
                  <a:pt x="2459739" y="705616"/>
                </a:lnTo>
                <a:lnTo>
                  <a:pt x="2478032" y="705616"/>
                </a:lnTo>
                <a:lnTo>
                  <a:pt x="2501647" y="705616"/>
                </a:lnTo>
                <a:lnTo>
                  <a:pt x="2519940" y="705616"/>
                </a:lnTo>
                <a:lnTo>
                  <a:pt x="2538987" y="700279"/>
                </a:lnTo>
                <a:lnTo>
                  <a:pt x="2561847" y="700279"/>
                </a:lnTo>
                <a:lnTo>
                  <a:pt x="2580895" y="700279"/>
                </a:lnTo>
                <a:lnTo>
                  <a:pt x="2603755" y="700279"/>
                </a:lnTo>
                <a:lnTo>
                  <a:pt x="2622803" y="705616"/>
                </a:lnTo>
                <a:lnTo>
                  <a:pt x="2641096" y="705616"/>
                </a:lnTo>
                <a:lnTo>
                  <a:pt x="2664723" y="700279"/>
                </a:lnTo>
                <a:lnTo>
                  <a:pt x="2683770" y="705616"/>
                </a:lnTo>
                <a:lnTo>
                  <a:pt x="2702051" y="705616"/>
                </a:lnTo>
                <a:lnTo>
                  <a:pt x="2725678" y="700279"/>
                </a:lnTo>
                <a:lnTo>
                  <a:pt x="2743971" y="705616"/>
                </a:lnTo>
                <a:lnTo>
                  <a:pt x="2767586" y="705616"/>
                </a:lnTo>
                <a:lnTo>
                  <a:pt x="2785879" y="705616"/>
                </a:lnTo>
                <a:lnTo>
                  <a:pt x="2804926" y="705616"/>
                </a:lnTo>
                <a:lnTo>
                  <a:pt x="2827786" y="705616"/>
                </a:lnTo>
                <a:lnTo>
                  <a:pt x="2846834" y="700279"/>
                </a:lnTo>
                <a:lnTo>
                  <a:pt x="2967990" y="700279"/>
                </a:lnTo>
                <a:lnTo>
                  <a:pt x="2991617" y="705616"/>
                </a:lnTo>
                <a:lnTo>
                  <a:pt x="3009898" y="700279"/>
                </a:lnTo>
                <a:lnTo>
                  <a:pt x="3033525" y="700279"/>
                </a:lnTo>
                <a:lnTo>
                  <a:pt x="3051817" y="700279"/>
                </a:lnTo>
                <a:lnTo>
                  <a:pt x="3070865" y="705616"/>
                </a:lnTo>
                <a:lnTo>
                  <a:pt x="3093725" y="705616"/>
                </a:lnTo>
                <a:lnTo>
                  <a:pt x="3112773" y="705616"/>
                </a:lnTo>
                <a:lnTo>
                  <a:pt x="3136400" y="700279"/>
                </a:lnTo>
                <a:lnTo>
                  <a:pt x="3154681" y="700279"/>
                </a:lnTo>
                <a:lnTo>
                  <a:pt x="3173728" y="700279"/>
                </a:lnTo>
                <a:lnTo>
                  <a:pt x="3196588" y="694955"/>
                </a:lnTo>
                <a:lnTo>
                  <a:pt x="3215648" y="700279"/>
                </a:lnTo>
                <a:lnTo>
                  <a:pt x="3238508" y="700279"/>
                </a:lnTo>
                <a:lnTo>
                  <a:pt x="3257556" y="700279"/>
                </a:lnTo>
                <a:lnTo>
                  <a:pt x="3275836" y="700279"/>
                </a:lnTo>
                <a:lnTo>
                  <a:pt x="3299464" y="700279"/>
                </a:lnTo>
                <a:lnTo>
                  <a:pt x="3317756" y="694955"/>
                </a:lnTo>
                <a:lnTo>
                  <a:pt x="3336804" y="690373"/>
                </a:lnTo>
                <a:lnTo>
                  <a:pt x="3360419" y="685049"/>
                </a:lnTo>
                <a:lnTo>
                  <a:pt x="3378712" y="685049"/>
                </a:lnTo>
                <a:lnTo>
                  <a:pt x="3402339" y="685049"/>
                </a:lnTo>
                <a:lnTo>
                  <a:pt x="3420619" y="685049"/>
                </a:lnTo>
                <a:lnTo>
                  <a:pt x="3439667" y="690373"/>
                </a:lnTo>
                <a:lnTo>
                  <a:pt x="3462527" y="685049"/>
                </a:lnTo>
                <a:lnTo>
                  <a:pt x="3481587" y="690373"/>
                </a:lnTo>
                <a:lnTo>
                  <a:pt x="3504447" y="690373"/>
                </a:lnTo>
                <a:lnTo>
                  <a:pt x="3523495" y="690373"/>
                </a:lnTo>
                <a:lnTo>
                  <a:pt x="3541775" y="690373"/>
                </a:lnTo>
                <a:lnTo>
                  <a:pt x="3565402" y="685049"/>
                </a:lnTo>
                <a:lnTo>
                  <a:pt x="3583695" y="685049"/>
                </a:lnTo>
                <a:lnTo>
                  <a:pt x="3602743" y="685049"/>
                </a:lnTo>
                <a:lnTo>
                  <a:pt x="3626358" y="685049"/>
                </a:lnTo>
                <a:lnTo>
                  <a:pt x="3644651" y="694955"/>
                </a:lnTo>
                <a:lnTo>
                  <a:pt x="3668278" y="690373"/>
                </a:lnTo>
                <a:lnTo>
                  <a:pt x="3686558" y="679712"/>
                </a:lnTo>
                <a:lnTo>
                  <a:pt x="3705606" y="679712"/>
                </a:lnTo>
                <a:lnTo>
                  <a:pt x="3728466" y="690373"/>
                </a:lnTo>
                <a:lnTo>
                  <a:pt x="3747526" y="694955"/>
                </a:lnTo>
                <a:lnTo>
                  <a:pt x="3770386" y="700279"/>
                </a:lnTo>
                <a:lnTo>
                  <a:pt x="3789434" y="710185"/>
                </a:lnTo>
                <a:lnTo>
                  <a:pt x="3910590" y="710185"/>
                </a:lnTo>
                <a:lnTo>
                  <a:pt x="3934204" y="715523"/>
                </a:lnTo>
                <a:lnTo>
                  <a:pt x="3952497" y="710185"/>
                </a:lnTo>
                <a:lnTo>
                  <a:pt x="3971545" y="710185"/>
                </a:lnTo>
                <a:lnTo>
                  <a:pt x="3994405" y="710185"/>
                </a:lnTo>
                <a:lnTo>
                  <a:pt x="4013453" y="710185"/>
                </a:lnTo>
                <a:lnTo>
                  <a:pt x="4036325" y="710185"/>
                </a:lnTo>
                <a:lnTo>
                  <a:pt x="4055373" y="710185"/>
                </a:lnTo>
                <a:lnTo>
                  <a:pt x="4073653" y="705616"/>
                </a:lnTo>
                <a:lnTo>
                  <a:pt x="4097280" y="705616"/>
                </a:lnTo>
              </a:path>
            </a:pathLst>
          </a:custGeom>
          <a:ln w="10119">
            <a:solidFill>
              <a:srgbClr val="00FF00"/>
            </a:solidFill>
          </a:ln>
        </p:spPr>
        <p:txBody>
          <a:bodyPr wrap="square" lIns="0" tIns="0" rIns="0" bIns="0" rtlCol="0">
            <a:noAutofit/>
          </a:bodyPr>
          <a:lstStyle/>
          <a:p>
            <a:endParaRPr/>
          </a:p>
        </p:txBody>
      </p:sp>
      <p:sp>
        <p:nvSpPr>
          <p:cNvPr id="341" name="object 341"/>
          <p:cNvSpPr/>
          <p:nvPr/>
        </p:nvSpPr>
        <p:spPr>
          <a:xfrm>
            <a:off x="8011072" y="4045824"/>
            <a:ext cx="633754" cy="7248"/>
          </a:xfrm>
          <a:custGeom>
            <a:avLst/>
            <a:gdLst/>
            <a:ahLst/>
            <a:cxnLst/>
            <a:rect l="l" t="t" r="r" b="b"/>
            <a:pathLst>
              <a:path w="839724" h="9906">
                <a:moveTo>
                  <a:pt x="0" y="0"/>
                </a:moveTo>
                <a:lnTo>
                  <a:pt x="19047" y="4569"/>
                </a:lnTo>
                <a:lnTo>
                  <a:pt x="41907" y="4569"/>
                </a:lnTo>
                <a:lnTo>
                  <a:pt x="60955" y="0"/>
                </a:lnTo>
                <a:lnTo>
                  <a:pt x="79248" y="0"/>
                </a:lnTo>
                <a:lnTo>
                  <a:pt x="182111" y="0"/>
                </a:lnTo>
                <a:lnTo>
                  <a:pt x="205738" y="4569"/>
                </a:lnTo>
                <a:lnTo>
                  <a:pt x="224031" y="4569"/>
                </a:lnTo>
                <a:lnTo>
                  <a:pt x="243079" y="4569"/>
                </a:lnTo>
                <a:lnTo>
                  <a:pt x="265938" y="9906"/>
                </a:lnTo>
                <a:lnTo>
                  <a:pt x="284986" y="9906"/>
                </a:lnTo>
                <a:lnTo>
                  <a:pt x="307846" y="9906"/>
                </a:lnTo>
                <a:lnTo>
                  <a:pt x="326894" y="9906"/>
                </a:lnTo>
                <a:lnTo>
                  <a:pt x="345187" y="4569"/>
                </a:lnTo>
                <a:lnTo>
                  <a:pt x="368802" y="9906"/>
                </a:lnTo>
                <a:lnTo>
                  <a:pt x="387094" y="9906"/>
                </a:lnTo>
                <a:lnTo>
                  <a:pt x="406142" y="9906"/>
                </a:lnTo>
                <a:lnTo>
                  <a:pt x="774956" y="9906"/>
                </a:lnTo>
                <a:lnTo>
                  <a:pt x="797816" y="4569"/>
                </a:lnTo>
                <a:lnTo>
                  <a:pt x="816864" y="4569"/>
                </a:lnTo>
                <a:lnTo>
                  <a:pt x="839724" y="4569"/>
                </a:lnTo>
              </a:path>
            </a:pathLst>
          </a:custGeom>
          <a:ln w="10144">
            <a:solidFill>
              <a:srgbClr val="00FF00"/>
            </a:solidFill>
          </a:ln>
        </p:spPr>
        <p:txBody>
          <a:bodyPr wrap="square" lIns="0" tIns="0" rIns="0" bIns="0" rtlCol="0">
            <a:noAutofit/>
          </a:bodyPr>
          <a:lstStyle/>
          <a:p>
            <a:endParaRPr/>
          </a:p>
        </p:txBody>
      </p:sp>
      <p:sp>
        <p:nvSpPr>
          <p:cNvPr id="342" name="object 342"/>
          <p:cNvSpPr/>
          <p:nvPr/>
        </p:nvSpPr>
        <p:spPr>
          <a:xfrm>
            <a:off x="8644831" y="4049176"/>
            <a:ext cx="14368" cy="0"/>
          </a:xfrm>
          <a:custGeom>
            <a:avLst/>
            <a:gdLst/>
            <a:ahLst/>
            <a:cxnLst/>
            <a:rect l="l" t="t" r="r" b="b"/>
            <a:pathLst>
              <a:path w="19038">
                <a:moveTo>
                  <a:pt x="0" y="0"/>
                </a:moveTo>
                <a:lnTo>
                  <a:pt x="19038" y="0"/>
                </a:lnTo>
              </a:path>
            </a:pathLst>
          </a:custGeom>
          <a:ln w="10144">
            <a:solidFill>
              <a:srgbClr val="00FF00"/>
            </a:solidFill>
          </a:ln>
        </p:spPr>
        <p:txBody>
          <a:bodyPr wrap="square" lIns="0" tIns="0" rIns="0" bIns="0" rtlCol="0">
            <a:noAutofit/>
          </a:bodyPr>
          <a:lstStyle/>
          <a:p>
            <a:endParaRPr/>
          </a:p>
        </p:txBody>
      </p:sp>
      <p:sp>
        <p:nvSpPr>
          <p:cNvPr id="343" name="object 343"/>
          <p:cNvSpPr/>
          <p:nvPr/>
        </p:nvSpPr>
        <p:spPr>
          <a:xfrm>
            <a:off x="4651362"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344" name="object 344"/>
          <p:cNvSpPr/>
          <p:nvPr/>
        </p:nvSpPr>
        <p:spPr>
          <a:xfrm>
            <a:off x="4905058"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345" name="object 345"/>
          <p:cNvSpPr/>
          <p:nvPr/>
        </p:nvSpPr>
        <p:spPr>
          <a:xfrm>
            <a:off x="4905058"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346" name="object 346"/>
          <p:cNvSpPr/>
          <p:nvPr/>
        </p:nvSpPr>
        <p:spPr>
          <a:xfrm>
            <a:off x="4887168" y="5236237"/>
            <a:ext cx="3772045" cy="0"/>
          </a:xfrm>
          <a:custGeom>
            <a:avLst/>
            <a:gdLst/>
            <a:ahLst/>
            <a:cxnLst/>
            <a:rect l="l" t="t" r="r" b="b"/>
            <a:pathLst>
              <a:path w="4997960">
                <a:moveTo>
                  <a:pt x="0" y="0"/>
                </a:moveTo>
                <a:lnTo>
                  <a:pt x="4997960" y="0"/>
                </a:lnTo>
              </a:path>
            </a:pathLst>
          </a:custGeom>
          <a:ln w="5085">
            <a:solidFill>
              <a:srgbClr val="FFFFFF"/>
            </a:solidFill>
          </a:ln>
        </p:spPr>
        <p:txBody>
          <a:bodyPr wrap="square" lIns="0" tIns="0" rIns="0" bIns="0" rtlCol="0">
            <a:noAutofit/>
          </a:bodyPr>
          <a:lstStyle/>
          <a:p>
            <a:endParaRPr/>
          </a:p>
        </p:txBody>
      </p:sp>
      <p:sp>
        <p:nvSpPr>
          <p:cNvPr id="347" name="object 347"/>
          <p:cNvSpPr/>
          <p:nvPr/>
        </p:nvSpPr>
        <p:spPr>
          <a:xfrm>
            <a:off x="860284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8" name="object 348"/>
          <p:cNvSpPr/>
          <p:nvPr/>
        </p:nvSpPr>
        <p:spPr>
          <a:xfrm>
            <a:off x="829632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9" name="object 349"/>
          <p:cNvSpPr/>
          <p:nvPr/>
        </p:nvSpPr>
        <p:spPr>
          <a:xfrm>
            <a:off x="798634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0" name="object 350"/>
          <p:cNvSpPr/>
          <p:nvPr/>
        </p:nvSpPr>
        <p:spPr>
          <a:xfrm>
            <a:off x="767982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1" name="object 351"/>
          <p:cNvSpPr/>
          <p:nvPr/>
        </p:nvSpPr>
        <p:spPr>
          <a:xfrm>
            <a:off x="737387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2" name="object 352"/>
          <p:cNvSpPr/>
          <p:nvPr/>
        </p:nvSpPr>
        <p:spPr>
          <a:xfrm>
            <a:off x="706734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3" name="object 353"/>
          <p:cNvSpPr/>
          <p:nvPr/>
        </p:nvSpPr>
        <p:spPr>
          <a:xfrm>
            <a:off x="675736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4" name="object 354"/>
          <p:cNvSpPr/>
          <p:nvPr/>
        </p:nvSpPr>
        <p:spPr>
          <a:xfrm>
            <a:off x="645084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5" name="object 355"/>
          <p:cNvSpPr/>
          <p:nvPr/>
        </p:nvSpPr>
        <p:spPr>
          <a:xfrm>
            <a:off x="614432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6" name="object 356"/>
          <p:cNvSpPr/>
          <p:nvPr/>
        </p:nvSpPr>
        <p:spPr>
          <a:xfrm>
            <a:off x="583837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7" name="object 357"/>
          <p:cNvSpPr/>
          <p:nvPr/>
        </p:nvSpPr>
        <p:spPr>
          <a:xfrm>
            <a:off x="552839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8" name="object 358"/>
          <p:cNvSpPr/>
          <p:nvPr/>
        </p:nvSpPr>
        <p:spPr>
          <a:xfrm>
            <a:off x="522186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9" name="object 359"/>
          <p:cNvSpPr/>
          <p:nvPr/>
        </p:nvSpPr>
        <p:spPr>
          <a:xfrm>
            <a:off x="491534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60" name="object 360"/>
          <p:cNvSpPr/>
          <p:nvPr/>
        </p:nvSpPr>
        <p:spPr>
          <a:xfrm>
            <a:off x="4904988"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361" name="object 361"/>
          <p:cNvSpPr/>
          <p:nvPr/>
        </p:nvSpPr>
        <p:spPr>
          <a:xfrm>
            <a:off x="4887244" y="433409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62" name="object 362"/>
          <p:cNvSpPr/>
          <p:nvPr/>
        </p:nvSpPr>
        <p:spPr>
          <a:xfrm>
            <a:off x="4887244" y="44233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63" name="object 363"/>
          <p:cNvSpPr/>
          <p:nvPr/>
        </p:nvSpPr>
        <p:spPr>
          <a:xfrm>
            <a:off x="4887244" y="45164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64" name="object 364"/>
          <p:cNvSpPr/>
          <p:nvPr/>
        </p:nvSpPr>
        <p:spPr>
          <a:xfrm>
            <a:off x="4887244" y="46050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65" name="object 365"/>
          <p:cNvSpPr/>
          <p:nvPr/>
        </p:nvSpPr>
        <p:spPr>
          <a:xfrm>
            <a:off x="4887244" y="46942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66" name="object 366"/>
          <p:cNvSpPr/>
          <p:nvPr/>
        </p:nvSpPr>
        <p:spPr>
          <a:xfrm>
            <a:off x="4887244" y="478349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67" name="object 367"/>
          <p:cNvSpPr/>
          <p:nvPr/>
        </p:nvSpPr>
        <p:spPr>
          <a:xfrm>
            <a:off x="4887244" y="487604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68" name="object 368"/>
          <p:cNvSpPr/>
          <p:nvPr/>
        </p:nvSpPr>
        <p:spPr>
          <a:xfrm>
            <a:off x="4887244" y="49652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69" name="object 369"/>
          <p:cNvSpPr/>
          <p:nvPr/>
        </p:nvSpPr>
        <p:spPr>
          <a:xfrm>
            <a:off x="4887244" y="50544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70" name="object 370"/>
          <p:cNvSpPr/>
          <p:nvPr/>
        </p:nvSpPr>
        <p:spPr>
          <a:xfrm>
            <a:off x="4887244" y="51475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71" name="object 371"/>
          <p:cNvSpPr/>
          <p:nvPr/>
        </p:nvSpPr>
        <p:spPr>
          <a:xfrm>
            <a:off x="4926271" y="5234854"/>
            <a:ext cx="7041" cy="0"/>
          </a:xfrm>
          <a:custGeom>
            <a:avLst/>
            <a:gdLst/>
            <a:ahLst/>
            <a:cxnLst/>
            <a:rect l="l" t="t" r="r" b="b"/>
            <a:pathLst>
              <a:path w="9329">
                <a:moveTo>
                  <a:pt x="0" y="0"/>
                </a:moveTo>
                <a:lnTo>
                  <a:pt x="9329" y="0"/>
                </a:lnTo>
              </a:path>
            </a:pathLst>
          </a:custGeom>
          <a:ln w="5360">
            <a:solidFill>
              <a:srgbClr val="00FF00"/>
            </a:solidFill>
          </a:ln>
        </p:spPr>
        <p:txBody>
          <a:bodyPr wrap="square" lIns="0" tIns="0" rIns="0" bIns="0" rtlCol="0">
            <a:noAutofit/>
          </a:bodyPr>
          <a:lstStyle/>
          <a:p>
            <a:endParaRPr/>
          </a:p>
        </p:txBody>
      </p:sp>
      <p:sp>
        <p:nvSpPr>
          <p:cNvPr id="372" name="object 372"/>
          <p:cNvSpPr/>
          <p:nvPr/>
        </p:nvSpPr>
        <p:spPr>
          <a:xfrm>
            <a:off x="4929720" y="5229030"/>
            <a:ext cx="17252" cy="3905"/>
          </a:xfrm>
          <a:custGeom>
            <a:avLst/>
            <a:gdLst/>
            <a:ahLst/>
            <a:cxnLst/>
            <a:rect l="l" t="t" r="r" b="b"/>
            <a:pathLst>
              <a:path w="22859" h="5337">
                <a:moveTo>
                  <a:pt x="0" y="5337"/>
                </a:moveTo>
                <a:lnTo>
                  <a:pt x="22859" y="0"/>
                </a:lnTo>
              </a:path>
            </a:pathLst>
          </a:custGeom>
          <a:ln w="10102">
            <a:solidFill>
              <a:srgbClr val="00FF00"/>
            </a:solidFill>
          </a:ln>
        </p:spPr>
        <p:txBody>
          <a:bodyPr wrap="square" lIns="0" tIns="0" rIns="0" bIns="0" rtlCol="0">
            <a:noAutofit/>
          </a:bodyPr>
          <a:lstStyle/>
          <a:p>
            <a:endParaRPr/>
          </a:p>
        </p:txBody>
      </p:sp>
      <p:sp>
        <p:nvSpPr>
          <p:cNvPr id="373" name="object 373"/>
          <p:cNvSpPr/>
          <p:nvPr/>
        </p:nvSpPr>
        <p:spPr>
          <a:xfrm>
            <a:off x="4947044" y="5228983"/>
            <a:ext cx="14375" cy="7248"/>
          </a:xfrm>
          <a:custGeom>
            <a:avLst/>
            <a:gdLst/>
            <a:ahLst/>
            <a:cxnLst/>
            <a:rect l="l" t="t" r="r" b="b"/>
            <a:pathLst>
              <a:path w="19047" h="9906">
                <a:moveTo>
                  <a:pt x="0" y="0"/>
                </a:moveTo>
                <a:lnTo>
                  <a:pt x="19047" y="9906"/>
                </a:lnTo>
              </a:path>
            </a:pathLst>
          </a:custGeom>
          <a:ln w="9970">
            <a:solidFill>
              <a:srgbClr val="00FF00"/>
            </a:solidFill>
          </a:ln>
        </p:spPr>
        <p:txBody>
          <a:bodyPr wrap="square" lIns="0" tIns="0" rIns="0" bIns="0" rtlCol="0">
            <a:noAutofit/>
          </a:bodyPr>
          <a:lstStyle/>
          <a:p>
            <a:endParaRPr/>
          </a:p>
        </p:txBody>
      </p:sp>
      <p:sp>
        <p:nvSpPr>
          <p:cNvPr id="374" name="object 374"/>
          <p:cNvSpPr/>
          <p:nvPr/>
        </p:nvSpPr>
        <p:spPr>
          <a:xfrm>
            <a:off x="4961350" y="5232968"/>
            <a:ext cx="13805" cy="3343"/>
          </a:xfrm>
          <a:custGeom>
            <a:avLst/>
            <a:gdLst/>
            <a:ahLst/>
            <a:cxnLst/>
            <a:rect l="l" t="t" r="r" b="b"/>
            <a:pathLst>
              <a:path w="18292" h="4569">
                <a:moveTo>
                  <a:pt x="0" y="4569"/>
                </a:moveTo>
                <a:lnTo>
                  <a:pt x="18292" y="0"/>
                </a:lnTo>
              </a:path>
            </a:pathLst>
          </a:custGeom>
          <a:ln w="10096">
            <a:solidFill>
              <a:srgbClr val="00FF00"/>
            </a:solidFill>
          </a:ln>
        </p:spPr>
        <p:txBody>
          <a:bodyPr wrap="square" lIns="0" tIns="0" rIns="0" bIns="0" rtlCol="0">
            <a:noAutofit/>
          </a:bodyPr>
          <a:lstStyle/>
          <a:p>
            <a:endParaRPr/>
          </a:p>
        </p:txBody>
      </p:sp>
      <p:sp>
        <p:nvSpPr>
          <p:cNvPr id="375" name="object 375"/>
          <p:cNvSpPr/>
          <p:nvPr/>
        </p:nvSpPr>
        <p:spPr>
          <a:xfrm>
            <a:off x="4975150" y="5229030"/>
            <a:ext cx="17832" cy="3905"/>
          </a:xfrm>
          <a:custGeom>
            <a:avLst/>
            <a:gdLst/>
            <a:ahLst/>
            <a:cxnLst/>
            <a:rect l="l" t="t" r="r" b="b"/>
            <a:pathLst>
              <a:path w="23627" h="5337">
                <a:moveTo>
                  <a:pt x="0" y="5337"/>
                </a:moveTo>
                <a:lnTo>
                  <a:pt x="23627" y="0"/>
                </a:lnTo>
              </a:path>
            </a:pathLst>
          </a:custGeom>
          <a:ln w="10104">
            <a:solidFill>
              <a:srgbClr val="00FF00"/>
            </a:solidFill>
          </a:ln>
        </p:spPr>
        <p:txBody>
          <a:bodyPr wrap="square" lIns="0" tIns="0" rIns="0" bIns="0" rtlCol="0">
            <a:noAutofit/>
          </a:bodyPr>
          <a:lstStyle/>
          <a:p>
            <a:endParaRPr/>
          </a:p>
        </p:txBody>
      </p:sp>
      <p:sp>
        <p:nvSpPr>
          <p:cNvPr id="376" name="object 376"/>
          <p:cNvSpPr/>
          <p:nvPr/>
        </p:nvSpPr>
        <p:spPr>
          <a:xfrm>
            <a:off x="4992978" y="5228983"/>
            <a:ext cx="13805" cy="7248"/>
          </a:xfrm>
          <a:custGeom>
            <a:avLst/>
            <a:gdLst/>
            <a:ahLst/>
            <a:cxnLst/>
            <a:rect l="l" t="t" r="r" b="b"/>
            <a:pathLst>
              <a:path w="18292" h="9906">
                <a:moveTo>
                  <a:pt x="0" y="0"/>
                </a:moveTo>
                <a:lnTo>
                  <a:pt x="18292" y="9906"/>
                </a:lnTo>
              </a:path>
            </a:pathLst>
          </a:custGeom>
          <a:ln w="9959">
            <a:solidFill>
              <a:srgbClr val="00FF00"/>
            </a:solidFill>
          </a:ln>
        </p:spPr>
        <p:txBody>
          <a:bodyPr wrap="square" lIns="0" tIns="0" rIns="0" bIns="0" rtlCol="0">
            <a:noAutofit/>
          </a:bodyPr>
          <a:lstStyle/>
          <a:p>
            <a:endParaRPr/>
          </a:p>
        </p:txBody>
      </p:sp>
      <p:sp>
        <p:nvSpPr>
          <p:cNvPr id="377" name="object 377"/>
          <p:cNvSpPr/>
          <p:nvPr/>
        </p:nvSpPr>
        <p:spPr>
          <a:xfrm>
            <a:off x="5006855" y="5234669"/>
            <a:ext cx="31637" cy="0"/>
          </a:xfrm>
          <a:custGeom>
            <a:avLst/>
            <a:gdLst/>
            <a:ahLst/>
            <a:cxnLst/>
            <a:rect l="l" t="t" r="r" b="b"/>
            <a:pathLst>
              <a:path w="41919">
                <a:moveTo>
                  <a:pt x="0" y="0"/>
                </a:moveTo>
                <a:lnTo>
                  <a:pt x="41919" y="0"/>
                </a:lnTo>
              </a:path>
            </a:pathLst>
          </a:custGeom>
          <a:ln w="5871">
            <a:solidFill>
              <a:srgbClr val="00FF00"/>
            </a:solidFill>
          </a:ln>
        </p:spPr>
        <p:txBody>
          <a:bodyPr wrap="square" lIns="0" tIns="0" rIns="0" bIns="0" rtlCol="0">
            <a:noAutofit/>
          </a:bodyPr>
          <a:lstStyle/>
          <a:p>
            <a:endParaRPr/>
          </a:p>
        </p:txBody>
      </p:sp>
      <p:sp>
        <p:nvSpPr>
          <p:cNvPr id="378" name="object 378"/>
          <p:cNvSpPr/>
          <p:nvPr/>
        </p:nvSpPr>
        <p:spPr>
          <a:xfrm>
            <a:off x="5038479" y="5232968"/>
            <a:ext cx="14375" cy="3343"/>
          </a:xfrm>
          <a:custGeom>
            <a:avLst/>
            <a:gdLst/>
            <a:ahLst/>
            <a:cxnLst/>
            <a:rect l="l" t="t" r="r" b="b"/>
            <a:pathLst>
              <a:path w="19047" h="4569">
                <a:moveTo>
                  <a:pt x="0" y="4569"/>
                </a:moveTo>
                <a:lnTo>
                  <a:pt x="19047" y="0"/>
                </a:lnTo>
              </a:path>
            </a:pathLst>
          </a:custGeom>
          <a:ln w="10100">
            <a:solidFill>
              <a:srgbClr val="00FF00"/>
            </a:solidFill>
          </a:ln>
        </p:spPr>
        <p:txBody>
          <a:bodyPr wrap="square" lIns="0" tIns="0" rIns="0" bIns="0" rtlCol="0">
            <a:noAutofit/>
          </a:bodyPr>
          <a:lstStyle/>
          <a:p>
            <a:endParaRPr/>
          </a:p>
        </p:txBody>
      </p:sp>
      <p:sp>
        <p:nvSpPr>
          <p:cNvPr id="379" name="object 379"/>
          <p:cNvSpPr/>
          <p:nvPr/>
        </p:nvSpPr>
        <p:spPr>
          <a:xfrm>
            <a:off x="5052781" y="5229030"/>
            <a:ext cx="17832" cy="3905"/>
          </a:xfrm>
          <a:custGeom>
            <a:avLst/>
            <a:gdLst/>
            <a:ahLst/>
            <a:cxnLst/>
            <a:rect l="l" t="t" r="r" b="b"/>
            <a:pathLst>
              <a:path w="23627" h="5337">
                <a:moveTo>
                  <a:pt x="0" y="5337"/>
                </a:moveTo>
                <a:lnTo>
                  <a:pt x="23627" y="0"/>
                </a:lnTo>
              </a:path>
            </a:pathLst>
          </a:custGeom>
          <a:ln w="10104">
            <a:solidFill>
              <a:srgbClr val="00FF00"/>
            </a:solidFill>
          </a:ln>
        </p:spPr>
        <p:txBody>
          <a:bodyPr wrap="square" lIns="0" tIns="0" rIns="0" bIns="0" rtlCol="0">
            <a:noAutofit/>
          </a:bodyPr>
          <a:lstStyle/>
          <a:p>
            <a:endParaRPr/>
          </a:p>
        </p:txBody>
      </p:sp>
      <p:sp>
        <p:nvSpPr>
          <p:cNvPr id="380" name="object 380"/>
          <p:cNvSpPr/>
          <p:nvPr/>
        </p:nvSpPr>
        <p:spPr>
          <a:xfrm>
            <a:off x="5070618" y="5228983"/>
            <a:ext cx="13805" cy="7248"/>
          </a:xfrm>
          <a:custGeom>
            <a:avLst/>
            <a:gdLst/>
            <a:ahLst/>
            <a:cxnLst/>
            <a:rect l="l" t="t" r="r" b="b"/>
            <a:pathLst>
              <a:path w="18292" h="9906">
                <a:moveTo>
                  <a:pt x="0" y="0"/>
                </a:moveTo>
                <a:lnTo>
                  <a:pt x="18292" y="9906"/>
                </a:lnTo>
              </a:path>
            </a:pathLst>
          </a:custGeom>
          <a:ln w="9959">
            <a:solidFill>
              <a:srgbClr val="00FF00"/>
            </a:solidFill>
          </a:ln>
        </p:spPr>
        <p:txBody>
          <a:bodyPr wrap="square" lIns="0" tIns="0" rIns="0" bIns="0" rtlCol="0">
            <a:noAutofit/>
          </a:bodyPr>
          <a:lstStyle/>
          <a:p>
            <a:endParaRPr/>
          </a:p>
        </p:txBody>
      </p:sp>
      <p:sp>
        <p:nvSpPr>
          <p:cNvPr id="381" name="object 381"/>
          <p:cNvSpPr/>
          <p:nvPr/>
        </p:nvSpPr>
        <p:spPr>
          <a:xfrm>
            <a:off x="5084420" y="5234669"/>
            <a:ext cx="59810" cy="0"/>
          </a:xfrm>
          <a:custGeom>
            <a:avLst/>
            <a:gdLst/>
            <a:ahLst/>
            <a:cxnLst/>
            <a:rect l="l" t="t" r="r" b="b"/>
            <a:pathLst>
              <a:path w="79248">
                <a:moveTo>
                  <a:pt x="0" y="0"/>
                </a:moveTo>
                <a:lnTo>
                  <a:pt x="79248" y="0"/>
                </a:lnTo>
              </a:path>
            </a:pathLst>
          </a:custGeom>
          <a:ln w="5871">
            <a:solidFill>
              <a:srgbClr val="00FF00"/>
            </a:solidFill>
          </a:ln>
        </p:spPr>
        <p:txBody>
          <a:bodyPr wrap="square" lIns="0" tIns="0" rIns="0" bIns="0" rtlCol="0">
            <a:noAutofit/>
          </a:bodyPr>
          <a:lstStyle/>
          <a:p>
            <a:endParaRPr/>
          </a:p>
        </p:txBody>
      </p:sp>
      <p:sp>
        <p:nvSpPr>
          <p:cNvPr id="382" name="object 382"/>
          <p:cNvSpPr/>
          <p:nvPr/>
        </p:nvSpPr>
        <p:spPr>
          <a:xfrm>
            <a:off x="5144230" y="5232968"/>
            <a:ext cx="17832" cy="3343"/>
          </a:xfrm>
          <a:custGeom>
            <a:avLst/>
            <a:gdLst/>
            <a:ahLst/>
            <a:cxnLst/>
            <a:rect l="l" t="t" r="r" b="b"/>
            <a:pathLst>
              <a:path w="23627" h="4569">
                <a:moveTo>
                  <a:pt x="0" y="4569"/>
                </a:moveTo>
                <a:lnTo>
                  <a:pt x="23627" y="0"/>
                </a:lnTo>
              </a:path>
            </a:pathLst>
          </a:custGeom>
          <a:ln w="10115">
            <a:solidFill>
              <a:srgbClr val="00FF00"/>
            </a:solidFill>
          </a:ln>
        </p:spPr>
        <p:txBody>
          <a:bodyPr wrap="square" lIns="0" tIns="0" rIns="0" bIns="0" rtlCol="0">
            <a:noAutofit/>
          </a:bodyPr>
          <a:lstStyle/>
          <a:p>
            <a:endParaRPr/>
          </a:p>
        </p:txBody>
      </p:sp>
      <p:sp>
        <p:nvSpPr>
          <p:cNvPr id="383" name="object 383"/>
          <p:cNvSpPr/>
          <p:nvPr/>
        </p:nvSpPr>
        <p:spPr>
          <a:xfrm>
            <a:off x="5162058" y="5229030"/>
            <a:ext cx="13805" cy="3905"/>
          </a:xfrm>
          <a:custGeom>
            <a:avLst/>
            <a:gdLst/>
            <a:ahLst/>
            <a:cxnLst/>
            <a:rect l="l" t="t" r="r" b="b"/>
            <a:pathLst>
              <a:path w="18292" h="5337">
                <a:moveTo>
                  <a:pt x="0" y="5337"/>
                </a:moveTo>
                <a:lnTo>
                  <a:pt x="18292" y="0"/>
                </a:lnTo>
              </a:path>
            </a:pathLst>
          </a:custGeom>
          <a:ln w="10080">
            <a:solidFill>
              <a:srgbClr val="00FF00"/>
            </a:solidFill>
          </a:ln>
        </p:spPr>
        <p:txBody>
          <a:bodyPr wrap="square" lIns="0" tIns="0" rIns="0" bIns="0" rtlCol="0">
            <a:noAutofit/>
          </a:bodyPr>
          <a:lstStyle/>
          <a:p>
            <a:endParaRPr/>
          </a:p>
        </p:txBody>
      </p:sp>
      <p:sp>
        <p:nvSpPr>
          <p:cNvPr id="384" name="object 384"/>
          <p:cNvSpPr/>
          <p:nvPr/>
        </p:nvSpPr>
        <p:spPr>
          <a:xfrm>
            <a:off x="5175859" y="5228983"/>
            <a:ext cx="17832" cy="7248"/>
          </a:xfrm>
          <a:custGeom>
            <a:avLst/>
            <a:gdLst/>
            <a:ahLst/>
            <a:cxnLst/>
            <a:rect l="l" t="t" r="r" b="b"/>
            <a:pathLst>
              <a:path w="23627" h="9906">
                <a:moveTo>
                  <a:pt x="0" y="0"/>
                </a:moveTo>
                <a:lnTo>
                  <a:pt x="23627" y="9906"/>
                </a:lnTo>
              </a:path>
            </a:pathLst>
          </a:custGeom>
          <a:ln w="10022">
            <a:solidFill>
              <a:srgbClr val="00FF00"/>
            </a:solidFill>
          </a:ln>
        </p:spPr>
        <p:txBody>
          <a:bodyPr wrap="square" lIns="0" tIns="0" rIns="0" bIns="0" rtlCol="0">
            <a:noAutofit/>
          </a:bodyPr>
          <a:lstStyle/>
          <a:p>
            <a:endParaRPr/>
          </a:p>
        </p:txBody>
      </p:sp>
      <p:sp>
        <p:nvSpPr>
          <p:cNvPr id="385" name="object 385"/>
          <p:cNvSpPr/>
          <p:nvPr/>
        </p:nvSpPr>
        <p:spPr>
          <a:xfrm>
            <a:off x="5193722" y="5234669"/>
            <a:ext cx="28181" cy="0"/>
          </a:xfrm>
          <a:custGeom>
            <a:avLst/>
            <a:gdLst/>
            <a:ahLst/>
            <a:cxnLst/>
            <a:rect l="l" t="t" r="r" b="b"/>
            <a:pathLst>
              <a:path w="37340">
                <a:moveTo>
                  <a:pt x="0" y="0"/>
                </a:moveTo>
                <a:lnTo>
                  <a:pt x="37340" y="0"/>
                </a:lnTo>
              </a:path>
            </a:pathLst>
          </a:custGeom>
          <a:ln w="5871">
            <a:solidFill>
              <a:srgbClr val="00FF00"/>
            </a:solidFill>
          </a:ln>
        </p:spPr>
        <p:txBody>
          <a:bodyPr wrap="square" lIns="0" tIns="0" rIns="0" bIns="0" rtlCol="0">
            <a:noAutofit/>
          </a:bodyPr>
          <a:lstStyle/>
          <a:p>
            <a:endParaRPr/>
          </a:p>
        </p:txBody>
      </p:sp>
      <p:sp>
        <p:nvSpPr>
          <p:cNvPr id="386" name="object 386"/>
          <p:cNvSpPr/>
          <p:nvPr/>
        </p:nvSpPr>
        <p:spPr>
          <a:xfrm>
            <a:off x="5221861" y="5232968"/>
            <a:ext cx="17832" cy="3343"/>
          </a:xfrm>
          <a:custGeom>
            <a:avLst/>
            <a:gdLst/>
            <a:ahLst/>
            <a:cxnLst/>
            <a:rect l="l" t="t" r="r" b="b"/>
            <a:pathLst>
              <a:path w="23627" h="4569">
                <a:moveTo>
                  <a:pt x="0" y="4569"/>
                </a:moveTo>
                <a:lnTo>
                  <a:pt x="23627" y="0"/>
                </a:lnTo>
              </a:path>
            </a:pathLst>
          </a:custGeom>
          <a:ln w="10115">
            <a:solidFill>
              <a:srgbClr val="00FF00"/>
            </a:solidFill>
          </a:ln>
        </p:spPr>
        <p:txBody>
          <a:bodyPr wrap="square" lIns="0" tIns="0" rIns="0" bIns="0" rtlCol="0">
            <a:noAutofit/>
          </a:bodyPr>
          <a:lstStyle/>
          <a:p>
            <a:endParaRPr/>
          </a:p>
        </p:txBody>
      </p:sp>
      <p:sp>
        <p:nvSpPr>
          <p:cNvPr id="387" name="object 387"/>
          <p:cNvSpPr/>
          <p:nvPr/>
        </p:nvSpPr>
        <p:spPr>
          <a:xfrm>
            <a:off x="5239692" y="5225079"/>
            <a:ext cx="59810" cy="7810"/>
          </a:xfrm>
          <a:custGeom>
            <a:avLst/>
            <a:gdLst/>
            <a:ahLst/>
            <a:cxnLst/>
            <a:rect l="l" t="t" r="r" b="b"/>
            <a:pathLst>
              <a:path w="79248" h="10674">
                <a:moveTo>
                  <a:pt x="0" y="10674"/>
                </a:moveTo>
                <a:lnTo>
                  <a:pt x="18292" y="0"/>
                </a:lnTo>
                <a:lnTo>
                  <a:pt x="37340" y="5337"/>
                </a:lnTo>
                <a:lnTo>
                  <a:pt x="60200" y="10674"/>
                </a:lnTo>
                <a:lnTo>
                  <a:pt x="79248" y="5337"/>
                </a:lnTo>
              </a:path>
            </a:pathLst>
          </a:custGeom>
          <a:ln w="10130">
            <a:solidFill>
              <a:srgbClr val="00FF00"/>
            </a:solidFill>
          </a:ln>
        </p:spPr>
        <p:txBody>
          <a:bodyPr wrap="square" lIns="0" tIns="0" rIns="0" bIns="0" rtlCol="0">
            <a:noAutofit/>
          </a:bodyPr>
          <a:lstStyle/>
          <a:p>
            <a:endParaRPr/>
          </a:p>
        </p:txBody>
      </p:sp>
      <p:sp>
        <p:nvSpPr>
          <p:cNvPr id="388" name="object 388"/>
          <p:cNvSpPr/>
          <p:nvPr/>
        </p:nvSpPr>
        <p:spPr>
          <a:xfrm>
            <a:off x="5299510" y="5228983"/>
            <a:ext cx="13805" cy="7248"/>
          </a:xfrm>
          <a:custGeom>
            <a:avLst/>
            <a:gdLst/>
            <a:ahLst/>
            <a:cxnLst/>
            <a:rect l="l" t="t" r="r" b="b"/>
            <a:pathLst>
              <a:path w="18292" h="9906">
                <a:moveTo>
                  <a:pt x="0" y="0"/>
                </a:moveTo>
                <a:lnTo>
                  <a:pt x="18292" y="9906"/>
                </a:lnTo>
              </a:path>
            </a:pathLst>
          </a:custGeom>
          <a:ln w="9959">
            <a:solidFill>
              <a:srgbClr val="00FF00"/>
            </a:solidFill>
          </a:ln>
        </p:spPr>
        <p:txBody>
          <a:bodyPr wrap="square" lIns="0" tIns="0" rIns="0" bIns="0" rtlCol="0">
            <a:noAutofit/>
          </a:bodyPr>
          <a:lstStyle/>
          <a:p>
            <a:endParaRPr/>
          </a:p>
        </p:txBody>
      </p:sp>
      <p:sp>
        <p:nvSpPr>
          <p:cNvPr id="389" name="object 389"/>
          <p:cNvSpPr/>
          <p:nvPr/>
        </p:nvSpPr>
        <p:spPr>
          <a:xfrm>
            <a:off x="5313306" y="5234669"/>
            <a:ext cx="49469" cy="0"/>
          </a:xfrm>
          <a:custGeom>
            <a:avLst/>
            <a:gdLst/>
            <a:ahLst/>
            <a:cxnLst/>
            <a:rect l="l" t="t" r="r" b="b"/>
            <a:pathLst>
              <a:path w="65546">
                <a:moveTo>
                  <a:pt x="0" y="0"/>
                </a:moveTo>
                <a:lnTo>
                  <a:pt x="65546" y="0"/>
                </a:lnTo>
              </a:path>
            </a:pathLst>
          </a:custGeom>
          <a:ln w="5871">
            <a:solidFill>
              <a:srgbClr val="00FF00"/>
            </a:solidFill>
          </a:ln>
        </p:spPr>
        <p:txBody>
          <a:bodyPr wrap="square" lIns="0" tIns="0" rIns="0" bIns="0" rtlCol="0">
            <a:noAutofit/>
          </a:bodyPr>
          <a:lstStyle/>
          <a:p>
            <a:endParaRPr/>
          </a:p>
        </p:txBody>
      </p:sp>
      <p:sp>
        <p:nvSpPr>
          <p:cNvPr id="390" name="object 390"/>
          <p:cNvSpPr/>
          <p:nvPr/>
        </p:nvSpPr>
        <p:spPr>
          <a:xfrm>
            <a:off x="5362768" y="5232968"/>
            <a:ext cx="13805" cy="3343"/>
          </a:xfrm>
          <a:custGeom>
            <a:avLst/>
            <a:gdLst/>
            <a:ahLst/>
            <a:cxnLst/>
            <a:rect l="l" t="t" r="r" b="b"/>
            <a:pathLst>
              <a:path w="18292" h="4569">
                <a:moveTo>
                  <a:pt x="0" y="4569"/>
                </a:moveTo>
                <a:lnTo>
                  <a:pt x="18292" y="0"/>
                </a:lnTo>
              </a:path>
            </a:pathLst>
          </a:custGeom>
          <a:ln w="10096">
            <a:solidFill>
              <a:srgbClr val="00FF00"/>
            </a:solidFill>
          </a:ln>
        </p:spPr>
        <p:txBody>
          <a:bodyPr wrap="square" lIns="0" tIns="0" rIns="0" bIns="0" rtlCol="0">
            <a:noAutofit/>
          </a:bodyPr>
          <a:lstStyle/>
          <a:p>
            <a:endParaRPr/>
          </a:p>
        </p:txBody>
      </p:sp>
      <p:sp>
        <p:nvSpPr>
          <p:cNvPr id="391" name="object 391"/>
          <p:cNvSpPr/>
          <p:nvPr/>
        </p:nvSpPr>
        <p:spPr>
          <a:xfrm>
            <a:off x="5376644" y="5229030"/>
            <a:ext cx="14375" cy="3905"/>
          </a:xfrm>
          <a:custGeom>
            <a:avLst/>
            <a:gdLst/>
            <a:ahLst/>
            <a:cxnLst/>
            <a:rect l="l" t="t" r="r" b="b"/>
            <a:pathLst>
              <a:path w="19047" h="5337">
                <a:moveTo>
                  <a:pt x="0" y="5337"/>
                </a:moveTo>
                <a:lnTo>
                  <a:pt x="19047" y="0"/>
                </a:lnTo>
              </a:path>
            </a:pathLst>
          </a:custGeom>
          <a:ln w="10085">
            <a:solidFill>
              <a:srgbClr val="00FF00"/>
            </a:solidFill>
          </a:ln>
        </p:spPr>
        <p:txBody>
          <a:bodyPr wrap="square" lIns="0" tIns="0" rIns="0" bIns="0" rtlCol="0">
            <a:noAutofit/>
          </a:bodyPr>
          <a:lstStyle/>
          <a:p>
            <a:endParaRPr/>
          </a:p>
        </p:txBody>
      </p:sp>
      <p:sp>
        <p:nvSpPr>
          <p:cNvPr id="392" name="object 392"/>
          <p:cNvSpPr/>
          <p:nvPr/>
        </p:nvSpPr>
        <p:spPr>
          <a:xfrm>
            <a:off x="5390942" y="5228983"/>
            <a:ext cx="17252" cy="7248"/>
          </a:xfrm>
          <a:custGeom>
            <a:avLst/>
            <a:gdLst/>
            <a:ahLst/>
            <a:cxnLst/>
            <a:rect l="l" t="t" r="r" b="b"/>
            <a:pathLst>
              <a:path w="22859" h="9906">
                <a:moveTo>
                  <a:pt x="0" y="0"/>
                </a:moveTo>
                <a:lnTo>
                  <a:pt x="22859" y="9906"/>
                </a:lnTo>
              </a:path>
            </a:pathLst>
          </a:custGeom>
          <a:ln w="10015">
            <a:solidFill>
              <a:srgbClr val="00FF00"/>
            </a:solidFill>
          </a:ln>
        </p:spPr>
        <p:txBody>
          <a:bodyPr wrap="square" lIns="0" tIns="0" rIns="0" bIns="0" rtlCol="0">
            <a:noAutofit/>
          </a:bodyPr>
          <a:lstStyle/>
          <a:p>
            <a:endParaRPr/>
          </a:p>
        </p:txBody>
      </p:sp>
      <p:sp>
        <p:nvSpPr>
          <p:cNvPr id="393" name="object 393"/>
          <p:cNvSpPr/>
          <p:nvPr/>
        </p:nvSpPr>
        <p:spPr>
          <a:xfrm>
            <a:off x="5408271" y="5236232"/>
            <a:ext cx="14375" cy="0"/>
          </a:xfrm>
          <a:custGeom>
            <a:avLst/>
            <a:gdLst/>
            <a:ahLst/>
            <a:cxnLst/>
            <a:rect l="l" t="t" r="r" b="b"/>
            <a:pathLst>
              <a:path w="19047">
                <a:moveTo>
                  <a:pt x="0" y="0"/>
                </a:moveTo>
                <a:lnTo>
                  <a:pt x="19047" y="0"/>
                </a:lnTo>
              </a:path>
            </a:pathLst>
          </a:custGeom>
          <a:ln w="10144">
            <a:solidFill>
              <a:srgbClr val="00FF00"/>
            </a:solidFill>
          </a:ln>
        </p:spPr>
        <p:txBody>
          <a:bodyPr wrap="square" lIns="0" tIns="0" rIns="0" bIns="0" rtlCol="0">
            <a:noAutofit/>
          </a:bodyPr>
          <a:lstStyle/>
          <a:p>
            <a:endParaRPr/>
          </a:p>
        </p:txBody>
      </p:sp>
      <p:sp>
        <p:nvSpPr>
          <p:cNvPr id="394" name="object 394"/>
          <p:cNvSpPr/>
          <p:nvPr/>
        </p:nvSpPr>
        <p:spPr>
          <a:xfrm>
            <a:off x="5422571" y="5225082"/>
            <a:ext cx="13805" cy="11153"/>
          </a:xfrm>
          <a:custGeom>
            <a:avLst/>
            <a:gdLst/>
            <a:ahLst/>
            <a:cxnLst/>
            <a:rect l="l" t="t" r="r" b="b"/>
            <a:pathLst>
              <a:path w="18292" h="15243">
                <a:moveTo>
                  <a:pt x="0" y="15243"/>
                </a:moveTo>
                <a:lnTo>
                  <a:pt x="18292" y="0"/>
                </a:lnTo>
              </a:path>
            </a:pathLst>
          </a:custGeom>
          <a:ln w="9810">
            <a:solidFill>
              <a:srgbClr val="00FF00"/>
            </a:solidFill>
          </a:ln>
        </p:spPr>
        <p:txBody>
          <a:bodyPr wrap="square" lIns="0" tIns="0" rIns="0" bIns="0" rtlCol="0">
            <a:noAutofit/>
          </a:bodyPr>
          <a:lstStyle/>
          <a:p>
            <a:endParaRPr/>
          </a:p>
        </p:txBody>
      </p:sp>
      <p:sp>
        <p:nvSpPr>
          <p:cNvPr id="395" name="object 395"/>
          <p:cNvSpPr/>
          <p:nvPr/>
        </p:nvSpPr>
        <p:spPr>
          <a:xfrm>
            <a:off x="5436375" y="5206688"/>
            <a:ext cx="169080" cy="26212"/>
          </a:xfrm>
          <a:custGeom>
            <a:avLst/>
            <a:gdLst/>
            <a:ahLst/>
            <a:cxnLst/>
            <a:rect l="l" t="t" r="r" b="b"/>
            <a:pathLst>
              <a:path w="224031" h="35823">
                <a:moveTo>
                  <a:pt x="0" y="25149"/>
                </a:moveTo>
                <a:lnTo>
                  <a:pt x="23627" y="0"/>
                </a:lnTo>
                <a:lnTo>
                  <a:pt x="42674" y="30486"/>
                </a:lnTo>
                <a:lnTo>
                  <a:pt x="60955" y="35823"/>
                </a:lnTo>
                <a:lnTo>
                  <a:pt x="84582" y="30486"/>
                </a:lnTo>
                <a:lnTo>
                  <a:pt x="102875" y="35823"/>
                </a:lnTo>
                <a:lnTo>
                  <a:pt x="121923" y="15243"/>
                </a:lnTo>
                <a:lnTo>
                  <a:pt x="144782" y="9906"/>
                </a:lnTo>
                <a:lnTo>
                  <a:pt x="163830" y="35823"/>
                </a:lnTo>
                <a:lnTo>
                  <a:pt x="186690" y="30486"/>
                </a:lnTo>
                <a:lnTo>
                  <a:pt x="205738" y="35823"/>
                </a:lnTo>
                <a:lnTo>
                  <a:pt x="224031" y="30486"/>
                </a:lnTo>
              </a:path>
            </a:pathLst>
          </a:custGeom>
          <a:ln w="10124">
            <a:solidFill>
              <a:srgbClr val="00FF00"/>
            </a:solidFill>
          </a:ln>
        </p:spPr>
        <p:txBody>
          <a:bodyPr wrap="square" lIns="0" tIns="0" rIns="0" bIns="0" rtlCol="0">
            <a:noAutofit/>
          </a:bodyPr>
          <a:lstStyle/>
          <a:p>
            <a:endParaRPr/>
          </a:p>
        </p:txBody>
      </p:sp>
      <p:sp>
        <p:nvSpPr>
          <p:cNvPr id="396" name="object 396"/>
          <p:cNvSpPr/>
          <p:nvPr/>
        </p:nvSpPr>
        <p:spPr>
          <a:xfrm>
            <a:off x="5605459" y="5228983"/>
            <a:ext cx="17832" cy="7248"/>
          </a:xfrm>
          <a:custGeom>
            <a:avLst/>
            <a:gdLst/>
            <a:ahLst/>
            <a:cxnLst/>
            <a:rect l="l" t="t" r="r" b="b"/>
            <a:pathLst>
              <a:path w="23627" h="9906">
                <a:moveTo>
                  <a:pt x="0" y="0"/>
                </a:moveTo>
                <a:lnTo>
                  <a:pt x="23627" y="9906"/>
                </a:lnTo>
              </a:path>
            </a:pathLst>
          </a:custGeom>
          <a:ln w="10022">
            <a:solidFill>
              <a:srgbClr val="00FF00"/>
            </a:solidFill>
          </a:ln>
        </p:spPr>
        <p:txBody>
          <a:bodyPr wrap="square" lIns="0" tIns="0" rIns="0" bIns="0" rtlCol="0">
            <a:noAutofit/>
          </a:bodyPr>
          <a:lstStyle/>
          <a:p>
            <a:endParaRPr/>
          </a:p>
        </p:txBody>
      </p:sp>
      <p:sp>
        <p:nvSpPr>
          <p:cNvPr id="397" name="object 397"/>
          <p:cNvSpPr/>
          <p:nvPr/>
        </p:nvSpPr>
        <p:spPr>
          <a:xfrm>
            <a:off x="5623357" y="5228983"/>
            <a:ext cx="14375" cy="7248"/>
          </a:xfrm>
          <a:custGeom>
            <a:avLst/>
            <a:gdLst/>
            <a:ahLst/>
            <a:cxnLst/>
            <a:rect l="l" t="t" r="r" b="b"/>
            <a:pathLst>
              <a:path w="19047" h="9906">
                <a:moveTo>
                  <a:pt x="0" y="9906"/>
                </a:moveTo>
                <a:lnTo>
                  <a:pt x="19047" y="0"/>
                </a:lnTo>
              </a:path>
            </a:pathLst>
          </a:custGeom>
          <a:ln w="9970">
            <a:solidFill>
              <a:srgbClr val="00FF00"/>
            </a:solidFill>
          </a:ln>
        </p:spPr>
        <p:txBody>
          <a:bodyPr wrap="square" lIns="0" tIns="0" rIns="0" bIns="0" rtlCol="0">
            <a:noAutofit/>
          </a:bodyPr>
          <a:lstStyle/>
          <a:p>
            <a:endParaRPr/>
          </a:p>
        </p:txBody>
      </p:sp>
      <p:sp>
        <p:nvSpPr>
          <p:cNvPr id="398" name="object 398"/>
          <p:cNvSpPr/>
          <p:nvPr/>
        </p:nvSpPr>
        <p:spPr>
          <a:xfrm>
            <a:off x="5637658" y="5221736"/>
            <a:ext cx="13805" cy="7248"/>
          </a:xfrm>
          <a:custGeom>
            <a:avLst/>
            <a:gdLst/>
            <a:ahLst/>
            <a:cxnLst/>
            <a:rect l="l" t="t" r="r" b="b"/>
            <a:pathLst>
              <a:path w="18292" h="9906">
                <a:moveTo>
                  <a:pt x="0" y="9906"/>
                </a:moveTo>
                <a:lnTo>
                  <a:pt x="18292" y="0"/>
                </a:lnTo>
              </a:path>
            </a:pathLst>
          </a:custGeom>
          <a:ln w="9959">
            <a:solidFill>
              <a:srgbClr val="00FF00"/>
            </a:solidFill>
          </a:ln>
        </p:spPr>
        <p:txBody>
          <a:bodyPr wrap="square" lIns="0" tIns="0" rIns="0" bIns="0" rtlCol="0">
            <a:noAutofit/>
          </a:bodyPr>
          <a:lstStyle/>
          <a:p>
            <a:endParaRPr/>
          </a:p>
        </p:txBody>
      </p:sp>
      <p:sp>
        <p:nvSpPr>
          <p:cNvPr id="399" name="object 399"/>
          <p:cNvSpPr/>
          <p:nvPr/>
        </p:nvSpPr>
        <p:spPr>
          <a:xfrm>
            <a:off x="5651461" y="5221776"/>
            <a:ext cx="17832" cy="14497"/>
          </a:xfrm>
          <a:custGeom>
            <a:avLst/>
            <a:gdLst/>
            <a:ahLst/>
            <a:cxnLst/>
            <a:rect l="l" t="t" r="r" b="b"/>
            <a:pathLst>
              <a:path w="23627" h="19812">
                <a:moveTo>
                  <a:pt x="0" y="0"/>
                </a:moveTo>
                <a:lnTo>
                  <a:pt x="23627" y="19812"/>
                </a:lnTo>
              </a:path>
            </a:pathLst>
          </a:custGeom>
          <a:ln w="9807">
            <a:solidFill>
              <a:srgbClr val="00FF00"/>
            </a:solidFill>
          </a:ln>
        </p:spPr>
        <p:txBody>
          <a:bodyPr wrap="square" lIns="0" tIns="0" rIns="0" bIns="0" rtlCol="0">
            <a:noAutofit/>
          </a:bodyPr>
          <a:lstStyle/>
          <a:p>
            <a:endParaRPr/>
          </a:p>
        </p:txBody>
      </p:sp>
      <p:sp>
        <p:nvSpPr>
          <p:cNvPr id="400" name="object 400"/>
          <p:cNvSpPr/>
          <p:nvPr/>
        </p:nvSpPr>
        <p:spPr>
          <a:xfrm>
            <a:off x="5669288" y="5228983"/>
            <a:ext cx="13805" cy="7248"/>
          </a:xfrm>
          <a:custGeom>
            <a:avLst/>
            <a:gdLst/>
            <a:ahLst/>
            <a:cxnLst/>
            <a:rect l="l" t="t" r="r" b="b"/>
            <a:pathLst>
              <a:path w="18292" h="9906">
                <a:moveTo>
                  <a:pt x="0" y="9906"/>
                </a:moveTo>
                <a:lnTo>
                  <a:pt x="18292" y="0"/>
                </a:lnTo>
              </a:path>
            </a:pathLst>
          </a:custGeom>
          <a:ln w="9959">
            <a:solidFill>
              <a:srgbClr val="00FF00"/>
            </a:solidFill>
          </a:ln>
        </p:spPr>
        <p:txBody>
          <a:bodyPr wrap="square" lIns="0" tIns="0" rIns="0" bIns="0" rtlCol="0">
            <a:noAutofit/>
          </a:bodyPr>
          <a:lstStyle/>
          <a:p>
            <a:endParaRPr/>
          </a:p>
        </p:txBody>
      </p:sp>
      <p:sp>
        <p:nvSpPr>
          <p:cNvPr id="401" name="object 401"/>
          <p:cNvSpPr/>
          <p:nvPr/>
        </p:nvSpPr>
        <p:spPr>
          <a:xfrm>
            <a:off x="5683167" y="5221736"/>
            <a:ext cx="14375" cy="7248"/>
          </a:xfrm>
          <a:custGeom>
            <a:avLst/>
            <a:gdLst/>
            <a:ahLst/>
            <a:cxnLst/>
            <a:rect l="l" t="t" r="r" b="b"/>
            <a:pathLst>
              <a:path w="19047" h="9906">
                <a:moveTo>
                  <a:pt x="0" y="9906"/>
                </a:moveTo>
                <a:lnTo>
                  <a:pt x="19047" y="0"/>
                </a:lnTo>
              </a:path>
            </a:pathLst>
          </a:custGeom>
          <a:ln w="9970">
            <a:solidFill>
              <a:srgbClr val="00FF00"/>
            </a:solidFill>
          </a:ln>
        </p:spPr>
        <p:txBody>
          <a:bodyPr wrap="square" lIns="0" tIns="0" rIns="0" bIns="0" rtlCol="0">
            <a:noAutofit/>
          </a:bodyPr>
          <a:lstStyle/>
          <a:p>
            <a:endParaRPr/>
          </a:p>
        </p:txBody>
      </p:sp>
      <p:sp>
        <p:nvSpPr>
          <p:cNvPr id="402" name="object 402"/>
          <p:cNvSpPr/>
          <p:nvPr/>
        </p:nvSpPr>
        <p:spPr>
          <a:xfrm>
            <a:off x="5697469" y="5221776"/>
            <a:ext cx="17252" cy="14497"/>
          </a:xfrm>
          <a:custGeom>
            <a:avLst/>
            <a:gdLst/>
            <a:ahLst/>
            <a:cxnLst/>
            <a:rect l="l" t="t" r="r" b="b"/>
            <a:pathLst>
              <a:path w="22859" h="19812">
                <a:moveTo>
                  <a:pt x="0" y="0"/>
                </a:moveTo>
                <a:lnTo>
                  <a:pt x="22859" y="19812"/>
                </a:lnTo>
              </a:path>
            </a:pathLst>
          </a:custGeom>
          <a:ln w="9794">
            <a:solidFill>
              <a:srgbClr val="00FF00"/>
            </a:solidFill>
          </a:ln>
        </p:spPr>
        <p:txBody>
          <a:bodyPr wrap="square" lIns="0" tIns="0" rIns="0" bIns="0" rtlCol="0">
            <a:noAutofit/>
          </a:bodyPr>
          <a:lstStyle/>
          <a:p>
            <a:endParaRPr/>
          </a:p>
        </p:txBody>
      </p:sp>
      <p:sp>
        <p:nvSpPr>
          <p:cNvPr id="403" name="object 403"/>
          <p:cNvSpPr/>
          <p:nvPr/>
        </p:nvSpPr>
        <p:spPr>
          <a:xfrm>
            <a:off x="5714732" y="5236232"/>
            <a:ext cx="14375" cy="0"/>
          </a:xfrm>
          <a:custGeom>
            <a:avLst/>
            <a:gdLst/>
            <a:ahLst/>
            <a:cxnLst/>
            <a:rect l="l" t="t" r="r" b="b"/>
            <a:pathLst>
              <a:path w="19047">
                <a:moveTo>
                  <a:pt x="0" y="0"/>
                </a:moveTo>
                <a:lnTo>
                  <a:pt x="19047" y="0"/>
                </a:lnTo>
              </a:path>
            </a:pathLst>
          </a:custGeom>
          <a:ln w="10144">
            <a:solidFill>
              <a:srgbClr val="00FF00"/>
            </a:solidFill>
          </a:ln>
        </p:spPr>
        <p:txBody>
          <a:bodyPr wrap="square" lIns="0" tIns="0" rIns="0" bIns="0" rtlCol="0">
            <a:noAutofit/>
          </a:bodyPr>
          <a:lstStyle/>
          <a:p>
            <a:endParaRPr/>
          </a:p>
        </p:txBody>
      </p:sp>
      <p:sp>
        <p:nvSpPr>
          <p:cNvPr id="404" name="object 404"/>
          <p:cNvSpPr/>
          <p:nvPr/>
        </p:nvSpPr>
        <p:spPr>
          <a:xfrm>
            <a:off x="5729092" y="5225082"/>
            <a:ext cx="17252" cy="11153"/>
          </a:xfrm>
          <a:custGeom>
            <a:avLst/>
            <a:gdLst/>
            <a:ahLst/>
            <a:cxnLst/>
            <a:rect l="l" t="t" r="r" b="b"/>
            <a:pathLst>
              <a:path w="22859" h="15243">
                <a:moveTo>
                  <a:pt x="0" y="15243"/>
                </a:moveTo>
                <a:lnTo>
                  <a:pt x="22859" y="0"/>
                </a:lnTo>
              </a:path>
            </a:pathLst>
          </a:custGeom>
          <a:ln w="9893">
            <a:solidFill>
              <a:srgbClr val="00FF00"/>
            </a:solidFill>
          </a:ln>
        </p:spPr>
        <p:txBody>
          <a:bodyPr wrap="square" lIns="0" tIns="0" rIns="0" bIns="0" rtlCol="0">
            <a:noAutofit/>
          </a:bodyPr>
          <a:lstStyle/>
          <a:p>
            <a:endParaRPr/>
          </a:p>
        </p:txBody>
      </p:sp>
      <p:sp>
        <p:nvSpPr>
          <p:cNvPr id="405" name="object 405"/>
          <p:cNvSpPr/>
          <p:nvPr/>
        </p:nvSpPr>
        <p:spPr>
          <a:xfrm>
            <a:off x="5746419" y="5213936"/>
            <a:ext cx="14375" cy="11153"/>
          </a:xfrm>
          <a:custGeom>
            <a:avLst/>
            <a:gdLst/>
            <a:ahLst/>
            <a:cxnLst/>
            <a:rect l="l" t="t" r="r" b="b"/>
            <a:pathLst>
              <a:path w="19047" h="15243">
                <a:moveTo>
                  <a:pt x="0" y="15243"/>
                </a:moveTo>
                <a:lnTo>
                  <a:pt x="19047" y="0"/>
                </a:lnTo>
              </a:path>
            </a:pathLst>
          </a:custGeom>
          <a:ln w="9826">
            <a:solidFill>
              <a:srgbClr val="00FF00"/>
            </a:solidFill>
          </a:ln>
        </p:spPr>
        <p:txBody>
          <a:bodyPr wrap="square" lIns="0" tIns="0" rIns="0" bIns="0" rtlCol="0">
            <a:noAutofit/>
          </a:bodyPr>
          <a:lstStyle/>
          <a:p>
            <a:endParaRPr/>
          </a:p>
        </p:txBody>
      </p:sp>
      <p:sp>
        <p:nvSpPr>
          <p:cNvPr id="406" name="object 406"/>
          <p:cNvSpPr/>
          <p:nvPr/>
        </p:nvSpPr>
        <p:spPr>
          <a:xfrm>
            <a:off x="5760738" y="5213977"/>
            <a:ext cx="13805" cy="22307"/>
          </a:xfrm>
          <a:custGeom>
            <a:avLst/>
            <a:gdLst/>
            <a:ahLst/>
            <a:cxnLst/>
            <a:rect l="l" t="t" r="r" b="b"/>
            <a:pathLst>
              <a:path w="18292" h="30486">
                <a:moveTo>
                  <a:pt x="0" y="0"/>
                </a:moveTo>
                <a:lnTo>
                  <a:pt x="18292" y="30486"/>
                </a:lnTo>
              </a:path>
            </a:pathLst>
          </a:custGeom>
          <a:ln w="9544">
            <a:solidFill>
              <a:srgbClr val="00FF00"/>
            </a:solidFill>
          </a:ln>
        </p:spPr>
        <p:txBody>
          <a:bodyPr wrap="square" lIns="0" tIns="0" rIns="0" bIns="0" rtlCol="0">
            <a:noAutofit/>
          </a:bodyPr>
          <a:lstStyle/>
          <a:p>
            <a:endParaRPr/>
          </a:p>
        </p:txBody>
      </p:sp>
      <p:sp>
        <p:nvSpPr>
          <p:cNvPr id="407" name="object 407"/>
          <p:cNvSpPr/>
          <p:nvPr/>
        </p:nvSpPr>
        <p:spPr>
          <a:xfrm>
            <a:off x="5774529" y="5232968"/>
            <a:ext cx="17832" cy="3343"/>
          </a:xfrm>
          <a:custGeom>
            <a:avLst/>
            <a:gdLst/>
            <a:ahLst/>
            <a:cxnLst/>
            <a:rect l="l" t="t" r="r" b="b"/>
            <a:pathLst>
              <a:path w="23627" h="4569">
                <a:moveTo>
                  <a:pt x="0" y="4569"/>
                </a:moveTo>
                <a:lnTo>
                  <a:pt x="23627" y="0"/>
                </a:lnTo>
              </a:path>
            </a:pathLst>
          </a:custGeom>
          <a:ln w="10115">
            <a:solidFill>
              <a:srgbClr val="00FF00"/>
            </a:solidFill>
          </a:ln>
        </p:spPr>
        <p:txBody>
          <a:bodyPr wrap="square" lIns="0" tIns="0" rIns="0" bIns="0" rtlCol="0">
            <a:noAutofit/>
          </a:bodyPr>
          <a:lstStyle/>
          <a:p>
            <a:endParaRPr/>
          </a:p>
        </p:txBody>
      </p:sp>
      <p:sp>
        <p:nvSpPr>
          <p:cNvPr id="408" name="object 408"/>
          <p:cNvSpPr/>
          <p:nvPr/>
        </p:nvSpPr>
        <p:spPr>
          <a:xfrm>
            <a:off x="5792360" y="5225079"/>
            <a:ext cx="46004" cy="7810"/>
          </a:xfrm>
          <a:custGeom>
            <a:avLst/>
            <a:gdLst/>
            <a:ahLst/>
            <a:cxnLst/>
            <a:rect l="l" t="t" r="r" b="b"/>
            <a:pathLst>
              <a:path w="60955" h="10674">
                <a:moveTo>
                  <a:pt x="0" y="10674"/>
                </a:moveTo>
                <a:lnTo>
                  <a:pt x="19047" y="0"/>
                </a:lnTo>
                <a:lnTo>
                  <a:pt x="37340" y="0"/>
                </a:lnTo>
                <a:lnTo>
                  <a:pt x="60955" y="5337"/>
                </a:lnTo>
              </a:path>
            </a:pathLst>
          </a:custGeom>
          <a:ln w="10120">
            <a:solidFill>
              <a:srgbClr val="00FF00"/>
            </a:solidFill>
          </a:ln>
        </p:spPr>
        <p:txBody>
          <a:bodyPr wrap="square" lIns="0" tIns="0" rIns="0" bIns="0" rtlCol="0">
            <a:noAutofit/>
          </a:bodyPr>
          <a:lstStyle/>
          <a:p>
            <a:endParaRPr/>
          </a:p>
        </p:txBody>
      </p:sp>
      <p:sp>
        <p:nvSpPr>
          <p:cNvPr id="409" name="object 409"/>
          <p:cNvSpPr/>
          <p:nvPr/>
        </p:nvSpPr>
        <p:spPr>
          <a:xfrm>
            <a:off x="5838368" y="5228983"/>
            <a:ext cx="13805" cy="7248"/>
          </a:xfrm>
          <a:custGeom>
            <a:avLst/>
            <a:gdLst/>
            <a:ahLst/>
            <a:cxnLst/>
            <a:rect l="l" t="t" r="r" b="b"/>
            <a:pathLst>
              <a:path w="18292" h="9906">
                <a:moveTo>
                  <a:pt x="0" y="0"/>
                </a:moveTo>
                <a:lnTo>
                  <a:pt x="18292" y="9906"/>
                </a:lnTo>
              </a:path>
            </a:pathLst>
          </a:custGeom>
          <a:ln w="9959">
            <a:solidFill>
              <a:srgbClr val="00FF00"/>
            </a:solidFill>
          </a:ln>
        </p:spPr>
        <p:txBody>
          <a:bodyPr wrap="square" lIns="0" tIns="0" rIns="0" bIns="0" rtlCol="0">
            <a:noAutofit/>
          </a:bodyPr>
          <a:lstStyle/>
          <a:p>
            <a:endParaRPr/>
          </a:p>
        </p:txBody>
      </p:sp>
      <p:sp>
        <p:nvSpPr>
          <p:cNvPr id="410" name="object 410"/>
          <p:cNvSpPr/>
          <p:nvPr/>
        </p:nvSpPr>
        <p:spPr>
          <a:xfrm>
            <a:off x="5852247" y="5232968"/>
            <a:ext cx="14375" cy="3343"/>
          </a:xfrm>
          <a:custGeom>
            <a:avLst/>
            <a:gdLst/>
            <a:ahLst/>
            <a:cxnLst/>
            <a:rect l="l" t="t" r="r" b="b"/>
            <a:pathLst>
              <a:path w="19047" h="4569">
                <a:moveTo>
                  <a:pt x="0" y="4569"/>
                </a:moveTo>
                <a:lnTo>
                  <a:pt x="19047" y="0"/>
                </a:lnTo>
              </a:path>
            </a:pathLst>
          </a:custGeom>
          <a:ln w="10100">
            <a:solidFill>
              <a:srgbClr val="00FF00"/>
            </a:solidFill>
          </a:ln>
        </p:spPr>
        <p:txBody>
          <a:bodyPr wrap="square" lIns="0" tIns="0" rIns="0" bIns="0" rtlCol="0">
            <a:noAutofit/>
          </a:bodyPr>
          <a:lstStyle/>
          <a:p>
            <a:endParaRPr/>
          </a:p>
        </p:txBody>
      </p:sp>
      <p:sp>
        <p:nvSpPr>
          <p:cNvPr id="411" name="object 411"/>
          <p:cNvSpPr/>
          <p:nvPr/>
        </p:nvSpPr>
        <p:spPr>
          <a:xfrm>
            <a:off x="5866549" y="5229030"/>
            <a:ext cx="17252" cy="3905"/>
          </a:xfrm>
          <a:custGeom>
            <a:avLst/>
            <a:gdLst/>
            <a:ahLst/>
            <a:cxnLst/>
            <a:rect l="l" t="t" r="r" b="b"/>
            <a:pathLst>
              <a:path w="22859" h="5337">
                <a:moveTo>
                  <a:pt x="0" y="5337"/>
                </a:moveTo>
                <a:lnTo>
                  <a:pt x="22859" y="0"/>
                </a:lnTo>
              </a:path>
            </a:pathLst>
          </a:custGeom>
          <a:ln w="10102">
            <a:solidFill>
              <a:srgbClr val="00FF00"/>
            </a:solidFill>
          </a:ln>
        </p:spPr>
        <p:txBody>
          <a:bodyPr wrap="square" lIns="0" tIns="0" rIns="0" bIns="0" rtlCol="0">
            <a:noAutofit/>
          </a:bodyPr>
          <a:lstStyle/>
          <a:p>
            <a:endParaRPr/>
          </a:p>
        </p:txBody>
      </p:sp>
      <p:sp>
        <p:nvSpPr>
          <p:cNvPr id="412" name="object 412"/>
          <p:cNvSpPr/>
          <p:nvPr/>
        </p:nvSpPr>
        <p:spPr>
          <a:xfrm>
            <a:off x="5883852" y="5228983"/>
            <a:ext cx="14375" cy="7248"/>
          </a:xfrm>
          <a:custGeom>
            <a:avLst/>
            <a:gdLst/>
            <a:ahLst/>
            <a:cxnLst/>
            <a:rect l="l" t="t" r="r" b="b"/>
            <a:pathLst>
              <a:path w="19047" h="9906">
                <a:moveTo>
                  <a:pt x="0" y="0"/>
                </a:moveTo>
                <a:lnTo>
                  <a:pt x="19047" y="9906"/>
                </a:lnTo>
              </a:path>
            </a:pathLst>
          </a:custGeom>
          <a:ln w="9970">
            <a:solidFill>
              <a:srgbClr val="00FF00"/>
            </a:solidFill>
          </a:ln>
        </p:spPr>
        <p:txBody>
          <a:bodyPr wrap="square" lIns="0" tIns="0" rIns="0" bIns="0" rtlCol="0">
            <a:noAutofit/>
          </a:bodyPr>
          <a:lstStyle/>
          <a:p>
            <a:endParaRPr/>
          </a:p>
        </p:txBody>
      </p:sp>
      <p:sp>
        <p:nvSpPr>
          <p:cNvPr id="413" name="object 413"/>
          <p:cNvSpPr/>
          <p:nvPr/>
        </p:nvSpPr>
        <p:spPr>
          <a:xfrm>
            <a:off x="5898172" y="5228983"/>
            <a:ext cx="17252" cy="7248"/>
          </a:xfrm>
          <a:custGeom>
            <a:avLst/>
            <a:gdLst/>
            <a:ahLst/>
            <a:cxnLst/>
            <a:rect l="l" t="t" r="r" b="b"/>
            <a:pathLst>
              <a:path w="22859" h="9906">
                <a:moveTo>
                  <a:pt x="0" y="9906"/>
                </a:moveTo>
                <a:lnTo>
                  <a:pt x="22859" y="0"/>
                </a:lnTo>
              </a:path>
            </a:pathLst>
          </a:custGeom>
          <a:ln w="10015">
            <a:solidFill>
              <a:srgbClr val="00FF00"/>
            </a:solidFill>
          </a:ln>
        </p:spPr>
        <p:txBody>
          <a:bodyPr wrap="square" lIns="0" tIns="0" rIns="0" bIns="0" rtlCol="0">
            <a:noAutofit/>
          </a:bodyPr>
          <a:lstStyle/>
          <a:p>
            <a:endParaRPr/>
          </a:p>
        </p:txBody>
      </p:sp>
      <p:sp>
        <p:nvSpPr>
          <p:cNvPr id="414" name="object 414"/>
          <p:cNvSpPr/>
          <p:nvPr/>
        </p:nvSpPr>
        <p:spPr>
          <a:xfrm>
            <a:off x="5915425" y="5217909"/>
            <a:ext cx="169080" cy="15059"/>
          </a:xfrm>
          <a:custGeom>
            <a:avLst/>
            <a:gdLst/>
            <a:ahLst/>
            <a:cxnLst/>
            <a:rect l="l" t="t" r="r" b="b"/>
            <a:pathLst>
              <a:path w="224031" h="20580">
                <a:moveTo>
                  <a:pt x="0" y="15243"/>
                </a:moveTo>
                <a:lnTo>
                  <a:pt x="19047" y="0"/>
                </a:lnTo>
                <a:lnTo>
                  <a:pt x="37340" y="9906"/>
                </a:lnTo>
                <a:lnTo>
                  <a:pt x="60955" y="15243"/>
                </a:lnTo>
                <a:lnTo>
                  <a:pt x="79248" y="20580"/>
                </a:lnTo>
                <a:lnTo>
                  <a:pt x="98296" y="5337"/>
                </a:lnTo>
                <a:lnTo>
                  <a:pt x="121923" y="0"/>
                </a:lnTo>
                <a:lnTo>
                  <a:pt x="140203" y="5337"/>
                </a:lnTo>
                <a:lnTo>
                  <a:pt x="159263" y="0"/>
                </a:lnTo>
                <a:lnTo>
                  <a:pt x="182123" y="9906"/>
                </a:lnTo>
                <a:lnTo>
                  <a:pt x="201171" y="9906"/>
                </a:lnTo>
                <a:lnTo>
                  <a:pt x="224031" y="15243"/>
                </a:lnTo>
              </a:path>
            </a:pathLst>
          </a:custGeom>
          <a:ln w="10137">
            <a:solidFill>
              <a:srgbClr val="00FF00"/>
            </a:solidFill>
          </a:ln>
        </p:spPr>
        <p:txBody>
          <a:bodyPr wrap="square" lIns="0" tIns="0" rIns="0" bIns="0" rtlCol="0">
            <a:noAutofit/>
          </a:bodyPr>
          <a:lstStyle/>
          <a:p>
            <a:endParaRPr/>
          </a:p>
        </p:txBody>
      </p:sp>
      <p:sp>
        <p:nvSpPr>
          <p:cNvPr id="415" name="object 415"/>
          <p:cNvSpPr/>
          <p:nvPr/>
        </p:nvSpPr>
        <p:spPr>
          <a:xfrm>
            <a:off x="6084584" y="5228983"/>
            <a:ext cx="14375" cy="7248"/>
          </a:xfrm>
          <a:custGeom>
            <a:avLst/>
            <a:gdLst/>
            <a:ahLst/>
            <a:cxnLst/>
            <a:rect l="l" t="t" r="r" b="b"/>
            <a:pathLst>
              <a:path w="19047" h="9906">
                <a:moveTo>
                  <a:pt x="0" y="0"/>
                </a:moveTo>
                <a:lnTo>
                  <a:pt x="19047" y="9906"/>
                </a:lnTo>
              </a:path>
            </a:pathLst>
          </a:custGeom>
          <a:ln w="9970">
            <a:solidFill>
              <a:srgbClr val="00FF00"/>
            </a:solidFill>
          </a:ln>
        </p:spPr>
        <p:txBody>
          <a:bodyPr wrap="square" lIns="0" tIns="0" rIns="0" bIns="0" rtlCol="0">
            <a:noAutofit/>
          </a:bodyPr>
          <a:lstStyle/>
          <a:p>
            <a:endParaRPr/>
          </a:p>
        </p:txBody>
      </p:sp>
      <p:sp>
        <p:nvSpPr>
          <p:cNvPr id="416" name="object 416"/>
          <p:cNvSpPr/>
          <p:nvPr/>
        </p:nvSpPr>
        <p:spPr>
          <a:xfrm>
            <a:off x="6098880" y="5234669"/>
            <a:ext cx="45434" cy="0"/>
          </a:xfrm>
          <a:custGeom>
            <a:avLst/>
            <a:gdLst/>
            <a:ahLst/>
            <a:cxnLst/>
            <a:rect l="l" t="t" r="r" b="b"/>
            <a:pathLst>
              <a:path w="60200">
                <a:moveTo>
                  <a:pt x="0" y="0"/>
                </a:moveTo>
                <a:lnTo>
                  <a:pt x="60200" y="0"/>
                </a:lnTo>
              </a:path>
            </a:pathLst>
          </a:custGeom>
          <a:ln w="5871">
            <a:solidFill>
              <a:srgbClr val="00FF00"/>
            </a:solidFill>
          </a:ln>
        </p:spPr>
        <p:txBody>
          <a:bodyPr wrap="square" lIns="0" tIns="0" rIns="0" bIns="0" rtlCol="0">
            <a:noAutofit/>
          </a:bodyPr>
          <a:lstStyle/>
          <a:p>
            <a:endParaRPr/>
          </a:p>
        </p:txBody>
      </p:sp>
      <p:sp>
        <p:nvSpPr>
          <p:cNvPr id="417" name="object 417"/>
          <p:cNvSpPr/>
          <p:nvPr/>
        </p:nvSpPr>
        <p:spPr>
          <a:xfrm>
            <a:off x="6144394" y="5225082"/>
            <a:ext cx="14375" cy="11153"/>
          </a:xfrm>
          <a:custGeom>
            <a:avLst/>
            <a:gdLst/>
            <a:ahLst/>
            <a:cxnLst/>
            <a:rect l="l" t="t" r="r" b="b"/>
            <a:pathLst>
              <a:path w="19047" h="15243">
                <a:moveTo>
                  <a:pt x="0" y="15243"/>
                </a:moveTo>
                <a:lnTo>
                  <a:pt x="19047" y="0"/>
                </a:lnTo>
              </a:path>
            </a:pathLst>
          </a:custGeom>
          <a:ln w="9826">
            <a:solidFill>
              <a:srgbClr val="00FF00"/>
            </a:solidFill>
          </a:ln>
        </p:spPr>
        <p:txBody>
          <a:bodyPr wrap="square" lIns="0" tIns="0" rIns="0" bIns="0" rtlCol="0">
            <a:noAutofit/>
          </a:bodyPr>
          <a:lstStyle/>
          <a:p>
            <a:endParaRPr/>
          </a:p>
        </p:txBody>
      </p:sp>
      <p:sp>
        <p:nvSpPr>
          <p:cNvPr id="418" name="object 418"/>
          <p:cNvSpPr/>
          <p:nvPr/>
        </p:nvSpPr>
        <p:spPr>
          <a:xfrm>
            <a:off x="6158692" y="5210633"/>
            <a:ext cx="246712" cy="22307"/>
          </a:xfrm>
          <a:custGeom>
            <a:avLst/>
            <a:gdLst/>
            <a:ahLst/>
            <a:cxnLst/>
            <a:rect l="l" t="t" r="r" b="b"/>
            <a:pathLst>
              <a:path w="326894" h="30486">
                <a:moveTo>
                  <a:pt x="0" y="19812"/>
                </a:moveTo>
                <a:lnTo>
                  <a:pt x="23627" y="0"/>
                </a:lnTo>
                <a:lnTo>
                  <a:pt x="41907" y="19812"/>
                </a:lnTo>
                <a:lnTo>
                  <a:pt x="60955" y="25149"/>
                </a:lnTo>
                <a:lnTo>
                  <a:pt x="83815" y="30486"/>
                </a:lnTo>
                <a:lnTo>
                  <a:pt x="102875" y="19812"/>
                </a:lnTo>
                <a:lnTo>
                  <a:pt x="125735" y="19812"/>
                </a:lnTo>
                <a:lnTo>
                  <a:pt x="144782" y="25149"/>
                </a:lnTo>
                <a:lnTo>
                  <a:pt x="163063" y="30486"/>
                </a:lnTo>
                <a:lnTo>
                  <a:pt x="186690" y="25149"/>
                </a:lnTo>
                <a:lnTo>
                  <a:pt x="204983" y="25149"/>
                </a:lnTo>
                <a:lnTo>
                  <a:pt x="224031" y="4569"/>
                </a:lnTo>
                <a:lnTo>
                  <a:pt x="246891" y="15243"/>
                </a:lnTo>
                <a:lnTo>
                  <a:pt x="265938" y="30486"/>
                </a:lnTo>
                <a:lnTo>
                  <a:pt x="284231" y="25149"/>
                </a:lnTo>
                <a:lnTo>
                  <a:pt x="307846" y="30486"/>
                </a:lnTo>
                <a:lnTo>
                  <a:pt x="326894" y="25149"/>
                </a:lnTo>
              </a:path>
            </a:pathLst>
          </a:custGeom>
          <a:ln w="10137">
            <a:solidFill>
              <a:srgbClr val="00FF00"/>
            </a:solidFill>
          </a:ln>
        </p:spPr>
        <p:txBody>
          <a:bodyPr wrap="square" lIns="0" tIns="0" rIns="0" bIns="0" rtlCol="0">
            <a:noAutofit/>
          </a:bodyPr>
          <a:lstStyle/>
          <a:p>
            <a:endParaRPr/>
          </a:p>
        </p:txBody>
      </p:sp>
      <p:sp>
        <p:nvSpPr>
          <p:cNvPr id="419" name="object 419"/>
          <p:cNvSpPr/>
          <p:nvPr/>
        </p:nvSpPr>
        <p:spPr>
          <a:xfrm>
            <a:off x="6405408" y="5228983"/>
            <a:ext cx="13805" cy="7248"/>
          </a:xfrm>
          <a:custGeom>
            <a:avLst/>
            <a:gdLst/>
            <a:ahLst/>
            <a:cxnLst/>
            <a:rect l="l" t="t" r="r" b="b"/>
            <a:pathLst>
              <a:path w="18292" h="9906">
                <a:moveTo>
                  <a:pt x="0" y="0"/>
                </a:moveTo>
                <a:lnTo>
                  <a:pt x="18292" y="9906"/>
                </a:lnTo>
              </a:path>
            </a:pathLst>
          </a:custGeom>
          <a:ln w="9959">
            <a:solidFill>
              <a:srgbClr val="00FF00"/>
            </a:solidFill>
          </a:ln>
        </p:spPr>
        <p:txBody>
          <a:bodyPr wrap="square" lIns="0" tIns="0" rIns="0" bIns="0" rtlCol="0">
            <a:noAutofit/>
          </a:bodyPr>
          <a:lstStyle/>
          <a:p>
            <a:endParaRPr/>
          </a:p>
        </p:txBody>
      </p:sp>
      <p:sp>
        <p:nvSpPr>
          <p:cNvPr id="420" name="object 420"/>
          <p:cNvSpPr/>
          <p:nvPr/>
        </p:nvSpPr>
        <p:spPr>
          <a:xfrm>
            <a:off x="6419208" y="5234669"/>
            <a:ext cx="77642" cy="0"/>
          </a:xfrm>
          <a:custGeom>
            <a:avLst/>
            <a:gdLst/>
            <a:ahLst/>
            <a:cxnLst/>
            <a:rect l="l" t="t" r="r" b="b"/>
            <a:pathLst>
              <a:path w="102876">
                <a:moveTo>
                  <a:pt x="0" y="0"/>
                </a:moveTo>
                <a:lnTo>
                  <a:pt x="102876" y="0"/>
                </a:lnTo>
              </a:path>
            </a:pathLst>
          </a:custGeom>
          <a:ln w="5871">
            <a:solidFill>
              <a:srgbClr val="00FF00"/>
            </a:solidFill>
          </a:ln>
        </p:spPr>
        <p:txBody>
          <a:bodyPr wrap="square" lIns="0" tIns="0" rIns="0" bIns="0" rtlCol="0">
            <a:noAutofit/>
          </a:bodyPr>
          <a:lstStyle/>
          <a:p>
            <a:endParaRPr/>
          </a:p>
        </p:txBody>
      </p:sp>
      <p:sp>
        <p:nvSpPr>
          <p:cNvPr id="421" name="object 421"/>
          <p:cNvSpPr/>
          <p:nvPr/>
        </p:nvSpPr>
        <p:spPr>
          <a:xfrm>
            <a:off x="6493382" y="5236525"/>
            <a:ext cx="7041" cy="0"/>
          </a:xfrm>
          <a:custGeom>
            <a:avLst/>
            <a:gdLst/>
            <a:ahLst/>
            <a:cxnLst/>
            <a:rect l="l" t="t" r="r" b="b"/>
            <a:pathLst>
              <a:path w="9329">
                <a:moveTo>
                  <a:pt x="0" y="0"/>
                </a:moveTo>
                <a:lnTo>
                  <a:pt x="9329" y="0"/>
                </a:lnTo>
              </a:path>
            </a:pathLst>
          </a:custGeom>
          <a:ln w="3175">
            <a:solidFill>
              <a:srgbClr val="00FF00"/>
            </a:solidFill>
          </a:ln>
        </p:spPr>
        <p:txBody>
          <a:bodyPr wrap="square" lIns="0" tIns="0" rIns="0" bIns="0" rtlCol="0">
            <a:noAutofit/>
          </a:bodyPr>
          <a:lstStyle/>
          <a:p>
            <a:endParaRPr/>
          </a:p>
        </p:txBody>
      </p:sp>
      <p:sp>
        <p:nvSpPr>
          <p:cNvPr id="422" name="object 422"/>
          <p:cNvSpPr/>
          <p:nvPr/>
        </p:nvSpPr>
        <p:spPr>
          <a:xfrm>
            <a:off x="6542282" y="5195616"/>
            <a:ext cx="6" cy="41279"/>
          </a:xfrm>
          <a:custGeom>
            <a:avLst/>
            <a:gdLst/>
            <a:ahLst/>
            <a:cxnLst/>
            <a:rect l="l" t="t" r="r" b="b"/>
            <a:pathLst>
              <a:path w="8" h="56414">
                <a:moveTo>
                  <a:pt x="0" y="56414"/>
                </a:moveTo>
                <a:lnTo>
                  <a:pt x="8" y="0"/>
                </a:lnTo>
              </a:path>
            </a:pathLst>
          </a:custGeom>
          <a:ln w="9329">
            <a:solidFill>
              <a:srgbClr val="00FF00"/>
            </a:solidFill>
          </a:ln>
        </p:spPr>
        <p:txBody>
          <a:bodyPr wrap="square" lIns="0" tIns="0" rIns="0" bIns="0" rtlCol="0">
            <a:noAutofit/>
          </a:bodyPr>
          <a:lstStyle/>
          <a:p>
            <a:endParaRPr/>
          </a:p>
        </p:txBody>
      </p:sp>
      <p:sp>
        <p:nvSpPr>
          <p:cNvPr id="423" name="object 423"/>
          <p:cNvSpPr/>
          <p:nvPr/>
        </p:nvSpPr>
        <p:spPr>
          <a:xfrm>
            <a:off x="6542322" y="5158728"/>
            <a:ext cx="1630973" cy="74160"/>
          </a:xfrm>
          <a:custGeom>
            <a:avLst/>
            <a:gdLst/>
            <a:ahLst/>
            <a:cxnLst/>
            <a:rect l="l" t="t" r="r" b="b"/>
            <a:pathLst>
              <a:path w="2161039" h="101352">
                <a:moveTo>
                  <a:pt x="0" y="50299"/>
                </a:moveTo>
                <a:lnTo>
                  <a:pt x="23627" y="70879"/>
                </a:lnTo>
                <a:lnTo>
                  <a:pt x="42674" y="86109"/>
                </a:lnTo>
                <a:lnTo>
                  <a:pt x="60955" y="65542"/>
                </a:lnTo>
                <a:lnTo>
                  <a:pt x="84582" y="44961"/>
                </a:lnTo>
                <a:lnTo>
                  <a:pt x="102875" y="50299"/>
                </a:lnTo>
                <a:lnTo>
                  <a:pt x="126490" y="44961"/>
                </a:lnTo>
                <a:lnTo>
                  <a:pt x="144782" y="19812"/>
                </a:lnTo>
                <a:lnTo>
                  <a:pt x="163830" y="44961"/>
                </a:lnTo>
                <a:lnTo>
                  <a:pt x="186690" y="40392"/>
                </a:lnTo>
                <a:lnTo>
                  <a:pt x="205738" y="30486"/>
                </a:lnTo>
                <a:lnTo>
                  <a:pt x="224031" y="44961"/>
                </a:lnTo>
                <a:lnTo>
                  <a:pt x="247646" y="40392"/>
                </a:lnTo>
                <a:lnTo>
                  <a:pt x="265938" y="30486"/>
                </a:lnTo>
                <a:lnTo>
                  <a:pt x="284986" y="30486"/>
                </a:lnTo>
                <a:lnTo>
                  <a:pt x="308613" y="35055"/>
                </a:lnTo>
                <a:lnTo>
                  <a:pt x="326894" y="35055"/>
                </a:lnTo>
                <a:lnTo>
                  <a:pt x="350521" y="19812"/>
                </a:lnTo>
                <a:lnTo>
                  <a:pt x="368814" y="35055"/>
                </a:lnTo>
                <a:lnTo>
                  <a:pt x="387862" y="19812"/>
                </a:lnTo>
                <a:lnTo>
                  <a:pt x="410721" y="35055"/>
                </a:lnTo>
                <a:lnTo>
                  <a:pt x="429769" y="30486"/>
                </a:lnTo>
                <a:lnTo>
                  <a:pt x="448062" y="4582"/>
                </a:lnTo>
                <a:lnTo>
                  <a:pt x="471677" y="35055"/>
                </a:lnTo>
                <a:lnTo>
                  <a:pt x="489970" y="35055"/>
                </a:lnTo>
                <a:lnTo>
                  <a:pt x="509017" y="19812"/>
                </a:lnTo>
                <a:lnTo>
                  <a:pt x="532632" y="30486"/>
                </a:lnTo>
                <a:lnTo>
                  <a:pt x="550925" y="30486"/>
                </a:lnTo>
                <a:lnTo>
                  <a:pt x="574552" y="25149"/>
                </a:lnTo>
                <a:lnTo>
                  <a:pt x="592833" y="19812"/>
                </a:lnTo>
                <a:lnTo>
                  <a:pt x="611893" y="30486"/>
                </a:lnTo>
                <a:lnTo>
                  <a:pt x="634740" y="25149"/>
                </a:lnTo>
                <a:lnTo>
                  <a:pt x="653800" y="19812"/>
                </a:lnTo>
                <a:lnTo>
                  <a:pt x="672081" y="30486"/>
                </a:lnTo>
                <a:lnTo>
                  <a:pt x="695708" y="25149"/>
                </a:lnTo>
                <a:lnTo>
                  <a:pt x="713989" y="15243"/>
                </a:lnTo>
                <a:lnTo>
                  <a:pt x="733049" y="15243"/>
                </a:lnTo>
                <a:lnTo>
                  <a:pt x="755908" y="19812"/>
                </a:lnTo>
                <a:lnTo>
                  <a:pt x="774956" y="35055"/>
                </a:lnTo>
                <a:lnTo>
                  <a:pt x="798571" y="15243"/>
                </a:lnTo>
                <a:lnTo>
                  <a:pt x="816864" y="15243"/>
                </a:lnTo>
                <a:lnTo>
                  <a:pt x="835912" y="19812"/>
                </a:lnTo>
                <a:lnTo>
                  <a:pt x="858772" y="30486"/>
                </a:lnTo>
                <a:lnTo>
                  <a:pt x="877819" y="19812"/>
                </a:lnTo>
                <a:lnTo>
                  <a:pt x="896112" y="0"/>
                </a:lnTo>
                <a:lnTo>
                  <a:pt x="919739" y="19812"/>
                </a:lnTo>
                <a:lnTo>
                  <a:pt x="938020" y="30486"/>
                </a:lnTo>
                <a:lnTo>
                  <a:pt x="957068" y="25149"/>
                </a:lnTo>
                <a:lnTo>
                  <a:pt x="979928" y="25149"/>
                </a:lnTo>
                <a:lnTo>
                  <a:pt x="998988" y="65542"/>
                </a:lnTo>
                <a:lnTo>
                  <a:pt x="1017268" y="70879"/>
                </a:lnTo>
                <a:lnTo>
                  <a:pt x="1040895" y="65542"/>
                </a:lnTo>
                <a:lnTo>
                  <a:pt x="1059943" y="75448"/>
                </a:lnTo>
                <a:lnTo>
                  <a:pt x="1082803" y="75448"/>
                </a:lnTo>
                <a:lnTo>
                  <a:pt x="1101851" y="70879"/>
                </a:lnTo>
                <a:lnTo>
                  <a:pt x="1120143" y="60205"/>
                </a:lnTo>
                <a:lnTo>
                  <a:pt x="1143758" y="60205"/>
                </a:lnTo>
                <a:lnTo>
                  <a:pt x="1162051" y="60205"/>
                </a:lnTo>
                <a:lnTo>
                  <a:pt x="1181099" y="60205"/>
                </a:lnTo>
                <a:lnTo>
                  <a:pt x="1203959" y="65542"/>
                </a:lnTo>
                <a:lnTo>
                  <a:pt x="1223007" y="70879"/>
                </a:lnTo>
                <a:lnTo>
                  <a:pt x="1241299" y="65542"/>
                </a:lnTo>
                <a:lnTo>
                  <a:pt x="1264926" y="60205"/>
                </a:lnTo>
                <a:lnTo>
                  <a:pt x="1283974" y="60205"/>
                </a:lnTo>
                <a:lnTo>
                  <a:pt x="1306834" y="60205"/>
                </a:lnTo>
                <a:lnTo>
                  <a:pt x="1325882" y="60205"/>
                </a:lnTo>
                <a:lnTo>
                  <a:pt x="1344175" y="55636"/>
                </a:lnTo>
                <a:lnTo>
                  <a:pt x="1367790" y="55636"/>
                </a:lnTo>
                <a:lnTo>
                  <a:pt x="1386082" y="55636"/>
                </a:lnTo>
                <a:lnTo>
                  <a:pt x="1405130" y="30486"/>
                </a:lnTo>
                <a:lnTo>
                  <a:pt x="1427990" y="60205"/>
                </a:lnTo>
                <a:lnTo>
                  <a:pt x="1447038" y="60205"/>
                </a:lnTo>
                <a:lnTo>
                  <a:pt x="1465331" y="60205"/>
                </a:lnTo>
                <a:lnTo>
                  <a:pt x="1488945" y="60205"/>
                </a:lnTo>
                <a:lnTo>
                  <a:pt x="1507238" y="55636"/>
                </a:lnTo>
                <a:lnTo>
                  <a:pt x="1530865" y="44961"/>
                </a:lnTo>
                <a:lnTo>
                  <a:pt x="1549913" y="35055"/>
                </a:lnTo>
                <a:lnTo>
                  <a:pt x="1568194" y="19812"/>
                </a:lnTo>
                <a:lnTo>
                  <a:pt x="1591821" y="30486"/>
                </a:lnTo>
                <a:lnTo>
                  <a:pt x="1610114" y="35055"/>
                </a:lnTo>
                <a:lnTo>
                  <a:pt x="1629161" y="40392"/>
                </a:lnTo>
                <a:lnTo>
                  <a:pt x="1652021" y="40392"/>
                </a:lnTo>
                <a:lnTo>
                  <a:pt x="1671069" y="60205"/>
                </a:lnTo>
                <a:lnTo>
                  <a:pt x="1689350" y="65542"/>
                </a:lnTo>
                <a:lnTo>
                  <a:pt x="1712977" y="70879"/>
                </a:lnTo>
                <a:lnTo>
                  <a:pt x="1731269" y="70879"/>
                </a:lnTo>
                <a:lnTo>
                  <a:pt x="1754884" y="90691"/>
                </a:lnTo>
                <a:lnTo>
                  <a:pt x="1773932" y="86109"/>
                </a:lnTo>
                <a:lnTo>
                  <a:pt x="1792225" y="70879"/>
                </a:lnTo>
                <a:lnTo>
                  <a:pt x="1815852" y="65542"/>
                </a:lnTo>
                <a:lnTo>
                  <a:pt x="1834133" y="80785"/>
                </a:lnTo>
                <a:lnTo>
                  <a:pt x="1853180" y="90691"/>
                </a:lnTo>
                <a:lnTo>
                  <a:pt x="1876040" y="86109"/>
                </a:lnTo>
                <a:lnTo>
                  <a:pt x="1895100" y="80785"/>
                </a:lnTo>
                <a:lnTo>
                  <a:pt x="1913381" y="80785"/>
                </a:lnTo>
                <a:lnTo>
                  <a:pt x="1937008" y="70879"/>
                </a:lnTo>
                <a:lnTo>
                  <a:pt x="1955288" y="86109"/>
                </a:lnTo>
                <a:lnTo>
                  <a:pt x="1978916" y="80785"/>
                </a:lnTo>
                <a:lnTo>
                  <a:pt x="1997208" y="86109"/>
                </a:lnTo>
                <a:lnTo>
                  <a:pt x="2016256" y="75448"/>
                </a:lnTo>
                <a:lnTo>
                  <a:pt x="2039871" y="75448"/>
                </a:lnTo>
                <a:lnTo>
                  <a:pt x="2058164" y="80785"/>
                </a:lnTo>
                <a:lnTo>
                  <a:pt x="2077212" y="86109"/>
                </a:lnTo>
                <a:lnTo>
                  <a:pt x="2100071" y="80785"/>
                </a:lnTo>
                <a:lnTo>
                  <a:pt x="2119119" y="96015"/>
                </a:lnTo>
                <a:lnTo>
                  <a:pt x="2137412" y="101352"/>
                </a:lnTo>
                <a:lnTo>
                  <a:pt x="2161039" y="96015"/>
                </a:lnTo>
              </a:path>
            </a:pathLst>
          </a:custGeom>
          <a:ln w="10142">
            <a:solidFill>
              <a:srgbClr val="00FF00"/>
            </a:solidFill>
          </a:ln>
        </p:spPr>
        <p:txBody>
          <a:bodyPr wrap="square" lIns="0" tIns="0" rIns="0" bIns="0" rtlCol="0">
            <a:noAutofit/>
          </a:bodyPr>
          <a:lstStyle/>
          <a:p>
            <a:endParaRPr/>
          </a:p>
        </p:txBody>
      </p:sp>
      <p:sp>
        <p:nvSpPr>
          <p:cNvPr id="424" name="object 424"/>
          <p:cNvSpPr/>
          <p:nvPr/>
        </p:nvSpPr>
        <p:spPr>
          <a:xfrm>
            <a:off x="8173258" y="5228983"/>
            <a:ext cx="13805" cy="7248"/>
          </a:xfrm>
          <a:custGeom>
            <a:avLst/>
            <a:gdLst/>
            <a:ahLst/>
            <a:cxnLst/>
            <a:rect l="l" t="t" r="r" b="b"/>
            <a:pathLst>
              <a:path w="18292" h="9906">
                <a:moveTo>
                  <a:pt x="0" y="0"/>
                </a:moveTo>
                <a:lnTo>
                  <a:pt x="18292" y="9906"/>
                </a:lnTo>
              </a:path>
            </a:pathLst>
          </a:custGeom>
          <a:ln w="9959">
            <a:solidFill>
              <a:srgbClr val="00FF00"/>
            </a:solidFill>
          </a:ln>
        </p:spPr>
        <p:txBody>
          <a:bodyPr wrap="square" lIns="0" tIns="0" rIns="0" bIns="0" rtlCol="0">
            <a:noAutofit/>
          </a:bodyPr>
          <a:lstStyle/>
          <a:p>
            <a:endParaRPr/>
          </a:p>
        </p:txBody>
      </p:sp>
      <p:sp>
        <p:nvSpPr>
          <p:cNvPr id="425" name="object 425"/>
          <p:cNvSpPr/>
          <p:nvPr/>
        </p:nvSpPr>
        <p:spPr>
          <a:xfrm>
            <a:off x="8187134" y="5236232"/>
            <a:ext cx="14375" cy="0"/>
          </a:xfrm>
          <a:custGeom>
            <a:avLst/>
            <a:gdLst/>
            <a:ahLst/>
            <a:cxnLst/>
            <a:rect l="l" t="t" r="r" b="b"/>
            <a:pathLst>
              <a:path w="19047">
                <a:moveTo>
                  <a:pt x="0" y="0"/>
                </a:moveTo>
                <a:lnTo>
                  <a:pt x="19047" y="0"/>
                </a:lnTo>
              </a:path>
            </a:pathLst>
          </a:custGeom>
          <a:ln w="10144">
            <a:solidFill>
              <a:srgbClr val="00FF00"/>
            </a:solidFill>
          </a:ln>
        </p:spPr>
        <p:txBody>
          <a:bodyPr wrap="square" lIns="0" tIns="0" rIns="0" bIns="0" rtlCol="0">
            <a:noAutofit/>
          </a:bodyPr>
          <a:lstStyle/>
          <a:p>
            <a:endParaRPr/>
          </a:p>
        </p:txBody>
      </p:sp>
      <p:sp>
        <p:nvSpPr>
          <p:cNvPr id="426" name="object 426"/>
          <p:cNvSpPr/>
          <p:nvPr/>
        </p:nvSpPr>
        <p:spPr>
          <a:xfrm>
            <a:off x="8197987" y="5236525"/>
            <a:ext cx="7041" cy="0"/>
          </a:xfrm>
          <a:custGeom>
            <a:avLst/>
            <a:gdLst/>
            <a:ahLst/>
            <a:cxnLst/>
            <a:rect l="l" t="t" r="r" b="b"/>
            <a:pathLst>
              <a:path w="9329">
                <a:moveTo>
                  <a:pt x="0" y="0"/>
                </a:moveTo>
                <a:lnTo>
                  <a:pt x="9329" y="0"/>
                </a:lnTo>
              </a:path>
            </a:pathLst>
          </a:custGeom>
          <a:ln w="3175">
            <a:solidFill>
              <a:srgbClr val="00FF00"/>
            </a:solidFill>
          </a:ln>
        </p:spPr>
        <p:txBody>
          <a:bodyPr wrap="square" lIns="0" tIns="0" rIns="0" bIns="0" rtlCol="0">
            <a:noAutofit/>
          </a:bodyPr>
          <a:lstStyle/>
          <a:p>
            <a:endParaRPr/>
          </a:p>
        </p:txBody>
      </p:sp>
      <p:sp>
        <p:nvSpPr>
          <p:cNvPr id="427" name="object 427"/>
          <p:cNvSpPr/>
          <p:nvPr/>
        </p:nvSpPr>
        <p:spPr>
          <a:xfrm>
            <a:off x="8247448" y="5236531"/>
            <a:ext cx="7041" cy="0"/>
          </a:xfrm>
          <a:custGeom>
            <a:avLst/>
            <a:gdLst/>
            <a:ahLst/>
            <a:cxnLst/>
            <a:rect l="l" t="t" r="r" b="b"/>
            <a:pathLst>
              <a:path w="9329">
                <a:moveTo>
                  <a:pt x="0" y="0"/>
                </a:moveTo>
                <a:lnTo>
                  <a:pt x="9329" y="0"/>
                </a:lnTo>
              </a:path>
            </a:pathLst>
          </a:custGeom>
          <a:ln w="3175">
            <a:solidFill>
              <a:srgbClr val="00FF00"/>
            </a:solidFill>
          </a:ln>
        </p:spPr>
        <p:txBody>
          <a:bodyPr wrap="square" lIns="0" tIns="0" rIns="0" bIns="0" rtlCol="0">
            <a:noAutofit/>
          </a:bodyPr>
          <a:lstStyle/>
          <a:p>
            <a:endParaRPr/>
          </a:p>
        </p:txBody>
      </p:sp>
      <p:sp>
        <p:nvSpPr>
          <p:cNvPr id="428" name="object 428"/>
          <p:cNvSpPr/>
          <p:nvPr/>
        </p:nvSpPr>
        <p:spPr>
          <a:xfrm>
            <a:off x="8250892" y="5234669"/>
            <a:ext cx="73616" cy="0"/>
          </a:xfrm>
          <a:custGeom>
            <a:avLst/>
            <a:gdLst/>
            <a:ahLst/>
            <a:cxnLst/>
            <a:rect l="l" t="t" r="r" b="b"/>
            <a:pathLst>
              <a:path w="97541">
                <a:moveTo>
                  <a:pt x="0" y="0"/>
                </a:moveTo>
                <a:lnTo>
                  <a:pt x="97541" y="0"/>
                </a:lnTo>
              </a:path>
            </a:pathLst>
          </a:custGeom>
          <a:ln w="5871">
            <a:solidFill>
              <a:srgbClr val="00FF00"/>
            </a:solidFill>
          </a:ln>
        </p:spPr>
        <p:txBody>
          <a:bodyPr wrap="square" lIns="0" tIns="0" rIns="0" bIns="0" rtlCol="0">
            <a:noAutofit/>
          </a:bodyPr>
          <a:lstStyle/>
          <a:p>
            <a:endParaRPr/>
          </a:p>
        </p:txBody>
      </p:sp>
      <p:sp>
        <p:nvSpPr>
          <p:cNvPr id="429" name="object 429"/>
          <p:cNvSpPr/>
          <p:nvPr/>
        </p:nvSpPr>
        <p:spPr>
          <a:xfrm>
            <a:off x="8324499" y="5217831"/>
            <a:ext cx="17832" cy="18402"/>
          </a:xfrm>
          <a:custGeom>
            <a:avLst/>
            <a:gdLst/>
            <a:ahLst/>
            <a:cxnLst/>
            <a:rect l="l" t="t" r="r" b="b"/>
            <a:pathLst>
              <a:path w="23627" h="25149">
                <a:moveTo>
                  <a:pt x="0" y="25149"/>
                </a:moveTo>
                <a:lnTo>
                  <a:pt x="23627" y="0"/>
                </a:lnTo>
              </a:path>
            </a:pathLst>
          </a:custGeom>
          <a:ln w="9711">
            <a:solidFill>
              <a:srgbClr val="00FF00"/>
            </a:solidFill>
          </a:ln>
        </p:spPr>
        <p:txBody>
          <a:bodyPr wrap="square" lIns="0" tIns="0" rIns="0" bIns="0" rtlCol="0">
            <a:noAutofit/>
          </a:bodyPr>
          <a:lstStyle/>
          <a:p>
            <a:endParaRPr/>
          </a:p>
        </p:txBody>
      </p:sp>
      <p:sp>
        <p:nvSpPr>
          <p:cNvPr id="430" name="object 430"/>
          <p:cNvSpPr/>
          <p:nvPr/>
        </p:nvSpPr>
        <p:spPr>
          <a:xfrm>
            <a:off x="8342330" y="5166029"/>
            <a:ext cx="306522" cy="51853"/>
          </a:xfrm>
          <a:custGeom>
            <a:avLst/>
            <a:gdLst/>
            <a:ahLst/>
            <a:cxnLst/>
            <a:rect l="l" t="t" r="r" b="b"/>
            <a:pathLst>
              <a:path w="406142" h="70866">
                <a:moveTo>
                  <a:pt x="0" y="70866"/>
                </a:moveTo>
                <a:lnTo>
                  <a:pt x="18292" y="45716"/>
                </a:lnTo>
                <a:lnTo>
                  <a:pt x="37340" y="40379"/>
                </a:lnTo>
                <a:lnTo>
                  <a:pt x="60200" y="45716"/>
                </a:lnTo>
                <a:lnTo>
                  <a:pt x="79248" y="40379"/>
                </a:lnTo>
                <a:lnTo>
                  <a:pt x="102108" y="40379"/>
                </a:lnTo>
                <a:lnTo>
                  <a:pt x="121155" y="25149"/>
                </a:lnTo>
                <a:lnTo>
                  <a:pt x="139448" y="35055"/>
                </a:lnTo>
                <a:lnTo>
                  <a:pt x="163063" y="30473"/>
                </a:lnTo>
                <a:lnTo>
                  <a:pt x="182123" y="15243"/>
                </a:lnTo>
                <a:lnTo>
                  <a:pt x="200404" y="9906"/>
                </a:lnTo>
                <a:lnTo>
                  <a:pt x="224031" y="9906"/>
                </a:lnTo>
                <a:lnTo>
                  <a:pt x="242311" y="5337"/>
                </a:lnTo>
                <a:lnTo>
                  <a:pt x="261371" y="30473"/>
                </a:lnTo>
                <a:lnTo>
                  <a:pt x="284231" y="9906"/>
                </a:lnTo>
                <a:lnTo>
                  <a:pt x="303279" y="0"/>
                </a:lnTo>
                <a:lnTo>
                  <a:pt x="326139" y="20567"/>
                </a:lnTo>
                <a:lnTo>
                  <a:pt x="345187" y="15243"/>
                </a:lnTo>
                <a:lnTo>
                  <a:pt x="363479" y="5337"/>
                </a:lnTo>
                <a:lnTo>
                  <a:pt x="387094" y="9906"/>
                </a:lnTo>
                <a:lnTo>
                  <a:pt x="406142" y="20567"/>
                </a:lnTo>
              </a:path>
            </a:pathLst>
          </a:custGeom>
          <a:ln w="10120">
            <a:solidFill>
              <a:srgbClr val="00FF00"/>
            </a:solidFill>
          </a:ln>
        </p:spPr>
        <p:txBody>
          <a:bodyPr wrap="square" lIns="0" tIns="0" rIns="0" bIns="0" rtlCol="0">
            <a:noAutofit/>
          </a:bodyPr>
          <a:lstStyle/>
          <a:p>
            <a:endParaRPr/>
          </a:p>
        </p:txBody>
      </p:sp>
      <p:sp>
        <p:nvSpPr>
          <p:cNvPr id="431" name="object 431"/>
          <p:cNvSpPr/>
          <p:nvPr/>
        </p:nvSpPr>
        <p:spPr>
          <a:xfrm>
            <a:off x="4929705" y="5188329"/>
            <a:ext cx="8" cy="48527"/>
          </a:xfrm>
          <a:custGeom>
            <a:avLst/>
            <a:gdLst/>
            <a:ahLst/>
            <a:cxnLst/>
            <a:rect l="l" t="t" r="r" b="b"/>
            <a:pathLst>
              <a:path w="10" h="66320">
                <a:moveTo>
                  <a:pt x="0" y="66320"/>
                </a:moveTo>
                <a:lnTo>
                  <a:pt x="10" y="0"/>
                </a:lnTo>
              </a:path>
            </a:pathLst>
          </a:custGeom>
          <a:ln w="9329">
            <a:solidFill>
              <a:srgbClr val="FFFF00"/>
            </a:solidFill>
          </a:ln>
        </p:spPr>
        <p:txBody>
          <a:bodyPr wrap="square" lIns="0" tIns="0" rIns="0" bIns="0" rtlCol="0">
            <a:noAutofit/>
          </a:bodyPr>
          <a:lstStyle/>
          <a:p>
            <a:endParaRPr/>
          </a:p>
        </p:txBody>
      </p:sp>
      <p:sp>
        <p:nvSpPr>
          <p:cNvPr id="432" name="object 432"/>
          <p:cNvSpPr/>
          <p:nvPr/>
        </p:nvSpPr>
        <p:spPr>
          <a:xfrm>
            <a:off x="4929728" y="5151006"/>
            <a:ext cx="415223" cy="81961"/>
          </a:xfrm>
          <a:custGeom>
            <a:avLst/>
            <a:gdLst/>
            <a:ahLst/>
            <a:cxnLst/>
            <a:rect l="l" t="t" r="r" b="b"/>
            <a:pathLst>
              <a:path w="550170" h="112014">
                <a:moveTo>
                  <a:pt x="0" y="51053"/>
                </a:moveTo>
                <a:lnTo>
                  <a:pt x="22859" y="35810"/>
                </a:lnTo>
                <a:lnTo>
                  <a:pt x="41907" y="70866"/>
                </a:lnTo>
                <a:lnTo>
                  <a:pt x="60200" y="76203"/>
                </a:lnTo>
                <a:lnTo>
                  <a:pt x="83815" y="60960"/>
                </a:lnTo>
                <a:lnTo>
                  <a:pt x="102108" y="0"/>
                </a:lnTo>
                <a:lnTo>
                  <a:pt x="125735" y="41147"/>
                </a:lnTo>
                <a:lnTo>
                  <a:pt x="144015" y="66297"/>
                </a:lnTo>
                <a:lnTo>
                  <a:pt x="163063" y="101352"/>
                </a:lnTo>
                <a:lnTo>
                  <a:pt x="186690" y="106676"/>
                </a:lnTo>
                <a:lnTo>
                  <a:pt x="204983" y="112014"/>
                </a:lnTo>
                <a:lnTo>
                  <a:pt x="224031" y="91446"/>
                </a:lnTo>
                <a:lnTo>
                  <a:pt x="246891" y="51053"/>
                </a:lnTo>
                <a:lnTo>
                  <a:pt x="265938" y="41147"/>
                </a:lnTo>
                <a:lnTo>
                  <a:pt x="284231" y="86109"/>
                </a:lnTo>
                <a:lnTo>
                  <a:pt x="307846" y="70866"/>
                </a:lnTo>
                <a:lnTo>
                  <a:pt x="326139" y="41147"/>
                </a:lnTo>
                <a:lnTo>
                  <a:pt x="349754" y="51053"/>
                </a:lnTo>
                <a:lnTo>
                  <a:pt x="368046" y="51053"/>
                </a:lnTo>
                <a:lnTo>
                  <a:pt x="387094" y="51053"/>
                </a:lnTo>
                <a:lnTo>
                  <a:pt x="410721" y="60960"/>
                </a:lnTo>
                <a:lnTo>
                  <a:pt x="429002" y="96770"/>
                </a:lnTo>
                <a:lnTo>
                  <a:pt x="448050" y="96770"/>
                </a:lnTo>
                <a:lnTo>
                  <a:pt x="470922" y="60960"/>
                </a:lnTo>
                <a:lnTo>
                  <a:pt x="489970" y="96770"/>
                </a:lnTo>
                <a:lnTo>
                  <a:pt x="508250" y="106676"/>
                </a:lnTo>
                <a:lnTo>
                  <a:pt x="531877" y="81540"/>
                </a:lnTo>
                <a:lnTo>
                  <a:pt x="550170" y="86109"/>
                </a:lnTo>
              </a:path>
            </a:pathLst>
          </a:custGeom>
          <a:ln w="10112">
            <a:solidFill>
              <a:srgbClr val="FFFF00"/>
            </a:solidFill>
          </a:ln>
        </p:spPr>
        <p:txBody>
          <a:bodyPr wrap="square" lIns="0" tIns="0" rIns="0" bIns="0" rtlCol="0">
            <a:noAutofit/>
          </a:bodyPr>
          <a:lstStyle/>
          <a:p>
            <a:endParaRPr/>
          </a:p>
        </p:txBody>
      </p:sp>
      <p:sp>
        <p:nvSpPr>
          <p:cNvPr id="433" name="object 433"/>
          <p:cNvSpPr/>
          <p:nvPr/>
        </p:nvSpPr>
        <p:spPr>
          <a:xfrm>
            <a:off x="5344939" y="5213977"/>
            <a:ext cx="17832" cy="22307"/>
          </a:xfrm>
          <a:custGeom>
            <a:avLst/>
            <a:gdLst/>
            <a:ahLst/>
            <a:cxnLst/>
            <a:rect l="l" t="t" r="r" b="b"/>
            <a:pathLst>
              <a:path w="23627" h="30486">
                <a:moveTo>
                  <a:pt x="0" y="0"/>
                </a:moveTo>
                <a:lnTo>
                  <a:pt x="23627" y="30486"/>
                </a:lnTo>
              </a:path>
            </a:pathLst>
          </a:custGeom>
          <a:ln w="9635">
            <a:solidFill>
              <a:srgbClr val="FFFF00"/>
            </a:solidFill>
          </a:ln>
        </p:spPr>
        <p:txBody>
          <a:bodyPr wrap="square" lIns="0" tIns="0" rIns="0" bIns="0" rtlCol="0">
            <a:noAutofit/>
          </a:bodyPr>
          <a:lstStyle/>
          <a:p>
            <a:endParaRPr/>
          </a:p>
        </p:txBody>
      </p:sp>
      <p:sp>
        <p:nvSpPr>
          <p:cNvPr id="434" name="object 434"/>
          <p:cNvSpPr/>
          <p:nvPr/>
        </p:nvSpPr>
        <p:spPr>
          <a:xfrm>
            <a:off x="5362768" y="5228983"/>
            <a:ext cx="13805" cy="7248"/>
          </a:xfrm>
          <a:custGeom>
            <a:avLst/>
            <a:gdLst/>
            <a:ahLst/>
            <a:cxnLst/>
            <a:rect l="l" t="t" r="r" b="b"/>
            <a:pathLst>
              <a:path w="18292" h="9906">
                <a:moveTo>
                  <a:pt x="0" y="9906"/>
                </a:moveTo>
                <a:lnTo>
                  <a:pt x="18292" y="0"/>
                </a:lnTo>
              </a:path>
            </a:pathLst>
          </a:custGeom>
          <a:ln w="9959">
            <a:solidFill>
              <a:srgbClr val="FFFF00"/>
            </a:solidFill>
          </a:ln>
        </p:spPr>
        <p:txBody>
          <a:bodyPr wrap="square" lIns="0" tIns="0" rIns="0" bIns="0" rtlCol="0">
            <a:noAutofit/>
          </a:bodyPr>
          <a:lstStyle/>
          <a:p>
            <a:endParaRPr/>
          </a:p>
        </p:txBody>
      </p:sp>
      <p:sp>
        <p:nvSpPr>
          <p:cNvPr id="435" name="object 435"/>
          <p:cNvSpPr/>
          <p:nvPr/>
        </p:nvSpPr>
        <p:spPr>
          <a:xfrm>
            <a:off x="5376565" y="5158775"/>
            <a:ext cx="292726" cy="70255"/>
          </a:xfrm>
          <a:custGeom>
            <a:avLst/>
            <a:gdLst/>
            <a:ahLst/>
            <a:cxnLst/>
            <a:rect l="l" t="t" r="r" b="b"/>
            <a:pathLst>
              <a:path w="387862" h="96015">
                <a:moveTo>
                  <a:pt x="0" y="96015"/>
                </a:moveTo>
                <a:lnTo>
                  <a:pt x="19047" y="55622"/>
                </a:lnTo>
                <a:lnTo>
                  <a:pt x="41907" y="9906"/>
                </a:lnTo>
                <a:lnTo>
                  <a:pt x="60955" y="9906"/>
                </a:lnTo>
                <a:lnTo>
                  <a:pt x="79248" y="4569"/>
                </a:lnTo>
                <a:lnTo>
                  <a:pt x="102875" y="0"/>
                </a:lnTo>
                <a:lnTo>
                  <a:pt x="121923" y="25149"/>
                </a:lnTo>
                <a:lnTo>
                  <a:pt x="140203" y="60205"/>
                </a:lnTo>
                <a:lnTo>
                  <a:pt x="163830" y="55622"/>
                </a:lnTo>
                <a:lnTo>
                  <a:pt x="182123" y="19812"/>
                </a:lnTo>
                <a:lnTo>
                  <a:pt x="201171" y="60205"/>
                </a:lnTo>
                <a:lnTo>
                  <a:pt x="224031" y="90678"/>
                </a:lnTo>
                <a:lnTo>
                  <a:pt x="243079" y="86109"/>
                </a:lnTo>
                <a:lnTo>
                  <a:pt x="265938" y="70866"/>
                </a:lnTo>
                <a:lnTo>
                  <a:pt x="284986" y="55622"/>
                </a:lnTo>
                <a:lnTo>
                  <a:pt x="303279" y="50299"/>
                </a:lnTo>
                <a:lnTo>
                  <a:pt x="326894" y="75435"/>
                </a:lnTo>
                <a:lnTo>
                  <a:pt x="345954" y="70866"/>
                </a:lnTo>
                <a:lnTo>
                  <a:pt x="364234" y="60205"/>
                </a:lnTo>
                <a:lnTo>
                  <a:pt x="387862" y="80772"/>
                </a:lnTo>
              </a:path>
            </a:pathLst>
          </a:custGeom>
          <a:ln w="10097">
            <a:solidFill>
              <a:srgbClr val="FFFF00"/>
            </a:solidFill>
          </a:ln>
        </p:spPr>
        <p:txBody>
          <a:bodyPr wrap="square" lIns="0" tIns="0" rIns="0" bIns="0" rtlCol="0">
            <a:noAutofit/>
          </a:bodyPr>
          <a:lstStyle/>
          <a:p>
            <a:endParaRPr/>
          </a:p>
        </p:txBody>
      </p:sp>
      <p:sp>
        <p:nvSpPr>
          <p:cNvPr id="436" name="object 436"/>
          <p:cNvSpPr/>
          <p:nvPr/>
        </p:nvSpPr>
        <p:spPr>
          <a:xfrm>
            <a:off x="5669284" y="5217919"/>
            <a:ext cx="2" cy="18977"/>
          </a:xfrm>
          <a:custGeom>
            <a:avLst/>
            <a:gdLst/>
            <a:ahLst/>
            <a:cxnLst/>
            <a:rect l="l" t="t" r="r" b="b"/>
            <a:pathLst>
              <a:path w="3" h="25935">
                <a:moveTo>
                  <a:pt x="0" y="0"/>
                </a:moveTo>
                <a:lnTo>
                  <a:pt x="3" y="25935"/>
                </a:lnTo>
              </a:path>
            </a:pathLst>
          </a:custGeom>
          <a:ln w="9329">
            <a:solidFill>
              <a:srgbClr val="FFFF00"/>
            </a:solidFill>
          </a:ln>
        </p:spPr>
        <p:txBody>
          <a:bodyPr wrap="square" lIns="0" tIns="0" rIns="0" bIns="0" rtlCol="0">
            <a:noAutofit/>
          </a:bodyPr>
          <a:lstStyle/>
          <a:p>
            <a:endParaRPr/>
          </a:p>
        </p:txBody>
      </p:sp>
      <p:sp>
        <p:nvSpPr>
          <p:cNvPr id="437" name="object 437"/>
          <p:cNvSpPr/>
          <p:nvPr/>
        </p:nvSpPr>
        <p:spPr>
          <a:xfrm>
            <a:off x="5714745" y="5181041"/>
            <a:ext cx="11" cy="55776"/>
          </a:xfrm>
          <a:custGeom>
            <a:avLst/>
            <a:gdLst/>
            <a:ahLst/>
            <a:cxnLst/>
            <a:rect l="l" t="t" r="r" b="b"/>
            <a:pathLst>
              <a:path w="14" h="76227">
                <a:moveTo>
                  <a:pt x="0" y="76227"/>
                </a:moveTo>
                <a:lnTo>
                  <a:pt x="14" y="0"/>
                </a:lnTo>
              </a:path>
            </a:pathLst>
          </a:custGeom>
          <a:ln w="9329">
            <a:solidFill>
              <a:srgbClr val="FFFF00"/>
            </a:solidFill>
          </a:ln>
        </p:spPr>
        <p:txBody>
          <a:bodyPr wrap="square" lIns="0" tIns="0" rIns="0" bIns="0" rtlCol="0">
            <a:noAutofit/>
          </a:bodyPr>
          <a:lstStyle/>
          <a:p>
            <a:endParaRPr/>
          </a:p>
        </p:txBody>
      </p:sp>
      <p:sp>
        <p:nvSpPr>
          <p:cNvPr id="438" name="object 438"/>
          <p:cNvSpPr/>
          <p:nvPr/>
        </p:nvSpPr>
        <p:spPr>
          <a:xfrm>
            <a:off x="5714763" y="5173225"/>
            <a:ext cx="137451" cy="55758"/>
          </a:xfrm>
          <a:custGeom>
            <a:avLst/>
            <a:gdLst/>
            <a:ahLst/>
            <a:cxnLst/>
            <a:rect l="l" t="t" r="r" b="b"/>
            <a:pathLst>
              <a:path w="182123" h="76203">
                <a:moveTo>
                  <a:pt x="0" y="10674"/>
                </a:moveTo>
                <a:lnTo>
                  <a:pt x="19047" y="76203"/>
                </a:lnTo>
                <a:lnTo>
                  <a:pt x="41907" y="51067"/>
                </a:lnTo>
                <a:lnTo>
                  <a:pt x="60955" y="30486"/>
                </a:lnTo>
                <a:lnTo>
                  <a:pt x="79248" y="0"/>
                </a:lnTo>
                <a:lnTo>
                  <a:pt x="102875" y="0"/>
                </a:lnTo>
                <a:lnTo>
                  <a:pt x="121923" y="25149"/>
                </a:lnTo>
                <a:lnTo>
                  <a:pt x="140203" y="35823"/>
                </a:lnTo>
                <a:lnTo>
                  <a:pt x="163830" y="25149"/>
                </a:lnTo>
                <a:lnTo>
                  <a:pt x="182123" y="55636"/>
                </a:lnTo>
              </a:path>
            </a:pathLst>
          </a:custGeom>
          <a:ln w="10023">
            <a:solidFill>
              <a:srgbClr val="FFFF00"/>
            </a:solidFill>
          </a:ln>
        </p:spPr>
        <p:txBody>
          <a:bodyPr wrap="square" lIns="0" tIns="0" rIns="0" bIns="0" rtlCol="0">
            <a:noAutofit/>
          </a:bodyPr>
          <a:lstStyle/>
          <a:p>
            <a:endParaRPr/>
          </a:p>
        </p:txBody>
      </p:sp>
      <p:sp>
        <p:nvSpPr>
          <p:cNvPr id="439" name="object 439"/>
          <p:cNvSpPr/>
          <p:nvPr/>
        </p:nvSpPr>
        <p:spPr>
          <a:xfrm>
            <a:off x="5852247" y="5213977"/>
            <a:ext cx="14375" cy="22307"/>
          </a:xfrm>
          <a:custGeom>
            <a:avLst/>
            <a:gdLst/>
            <a:ahLst/>
            <a:cxnLst/>
            <a:rect l="l" t="t" r="r" b="b"/>
            <a:pathLst>
              <a:path w="19047" h="30486">
                <a:moveTo>
                  <a:pt x="0" y="0"/>
                </a:moveTo>
                <a:lnTo>
                  <a:pt x="19047" y="30486"/>
                </a:lnTo>
              </a:path>
            </a:pathLst>
          </a:custGeom>
          <a:ln w="9558">
            <a:solidFill>
              <a:srgbClr val="FFFF00"/>
            </a:solidFill>
          </a:ln>
        </p:spPr>
        <p:txBody>
          <a:bodyPr wrap="square" lIns="0" tIns="0" rIns="0" bIns="0" rtlCol="0">
            <a:noAutofit/>
          </a:bodyPr>
          <a:lstStyle/>
          <a:p>
            <a:endParaRPr/>
          </a:p>
        </p:txBody>
      </p:sp>
      <p:sp>
        <p:nvSpPr>
          <p:cNvPr id="440" name="object 440"/>
          <p:cNvSpPr/>
          <p:nvPr/>
        </p:nvSpPr>
        <p:spPr>
          <a:xfrm>
            <a:off x="5866549" y="5206679"/>
            <a:ext cx="17252" cy="29555"/>
          </a:xfrm>
          <a:custGeom>
            <a:avLst/>
            <a:gdLst/>
            <a:ahLst/>
            <a:cxnLst/>
            <a:rect l="l" t="t" r="r" b="b"/>
            <a:pathLst>
              <a:path w="22859" h="40392">
                <a:moveTo>
                  <a:pt x="0" y="40392"/>
                </a:moveTo>
                <a:lnTo>
                  <a:pt x="22859" y="0"/>
                </a:lnTo>
              </a:path>
            </a:pathLst>
          </a:custGeom>
          <a:ln w="9526">
            <a:solidFill>
              <a:srgbClr val="FFFF00"/>
            </a:solidFill>
          </a:ln>
        </p:spPr>
        <p:txBody>
          <a:bodyPr wrap="square" lIns="0" tIns="0" rIns="0" bIns="0" rtlCol="0">
            <a:noAutofit/>
          </a:bodyPr>
          <a:lstStyle/>
          <a:p>
            <a:endParaRPr/>
          </a:p>
        </p:txBody>
      </p:sp>
      <p:sp>
        <p:nvSpPr>
          <p:cNvPr id="441" name="object 441"/>
          <p:cNvSpPr/>
          <p:nvPr/>
        </p:nvSpPr>
        <p:spPr>
          <a:xfrm>
            <a:off x="5883796" y="5147663"/>
            <a:ext cx="77642" cy="59101"/>
          </a:xfrm>
          <a:custGeom>
            <a:avLst/>
            <a:gdLst/>
            <a:ahLst/>
            <a:cxnLst/>
            <a:rect l="l" t="t" r="r" b="b"/>
            <a:pathLst>
              <a:path w="102875" h="80772">
                <a:moveTo>
                  <a:pt x="0" y="80772"/>
                </a:moveTo>
                <a:lnTo>
                  <a:pt x="19047" y="0"/>
                </a:lnTo>
                <a:lnTo>
                  <a:pt x="41907" y="19812"/>
                </a:lnTo>
                <a:lnTo>
                  <a:pt x="60955" y="55622"/>
                </a:lnTo>
                <a:lnTo>
                  <a:pt x="79248" y="80772"/>
                </a:lnTo>
                <a:lnTo>
                  <a:pt x="102875" y="55622"/>
                </a:lnTo>
              </a:path>
            </a:pathLst>
          </a:custGeom>
          <a:ln w="9833">
            <a:solidFill>
              <a:srgbClr val="FFFF00"/>
            </a:solidFill>
          </a:ln>
        </p:spPr>
        <p:txBody>
          <a:bodyPr wrap="square" lIns="0" tIns="0" rIns="0" bIns="0" rtlCol="0">
            <a:noAutofit/>
          </a:bodyPr>
          <a:lstStyle/>
          <a:p>
            <a:endParaRPr/>
          </a:p>
        </p:txBody>
      </p:sp>
      <p:sp>
        <p:nvSpPr>
          <p:cNvPr id="442" name="object 442"/>
          <p:cNvSpPr/>
          <p:nvPr/>
        </p:nvSpPr>
        <p:spPr>
          <a:xfrm>
            <a:off x="5961485" y="5188286"/>
            <a:ext cx="7" cy="48533"/>
          </a:xfrm>
          <a:custGeom>
            <a:avLst/>
            <a:gdLst/>
            <a:ahLst/>
            <a:cxnLst/>
            <a:rect l="l" t="t" r="r" b="b"/>
            <a:pathLst>
              <a:path w="9" h="66328">
                <a:moveTo>
                  <a:pt x="0" y="0"/>
                </a:moveTo>
                <a:lnTo>
                  <a:pt x="9" y="66328"/>
                </a:lnTo>
              </a:path>
            </a:pathLst>
          </a:custGeom>
          <a:ln w="9329">
            <a:solidFill>
              <a:srgbClr val="FFFF00"/>
            </a:solidFill>
          </a:ln>
        </p:spPr>
        <p:txBody>
          <a:bodyPr wrap="square" lIns="0" tIns="0" rIns="0" bIns="0" rtlCol="0">
            <a:noAutofit/>
          </a:bodyPr>
          <a:lstStyle/>
          <a:p>
            <a:endParaRPr/>
          </a:p>
        </p:txBody>
      </p:sp>
      <p:sp>
        <p:nvSpPr>
          <p:cNvPr id="443" name="object 443"/>
          <p:cNvSpPr/>
          <p:nvPr/>
        </p:nvSpPr>
        <p:spPr>
          <a:xfrm>
            <a:off x="6052876" y="5191628"/>
            <a:ext cx="0" cy="45188"/>
          </a:xfrm>
          <a:custGeom>
            <a:avLst/>
            <a:gdLst/>
            <a:ahLst/>
            <a:cxnLst/>
            <a:rect l="l" t="t" r="r" b="b"/>
            <a:pathLst>
              <a:path h="61757">
                <a:moveTo>
                  <a:pt x="0" y="61759"/>
                </a:moveTo>
                <a:lnTo>
                  <a:pt x="0" y="1"/>
                </a:lnTo>
              </a:path>
            </a:pathLst>
          </a:custGeom>
          <a:ln w="9339">
            <a:solidFill>
              <a:srgbClr val="FFFF00"/>
            </a:solidFill>
          </a:ln>
        </p:spPr>
        <p:txBody>
          <a:bodyPr wrap="square" lIns="0" tIns="0" rIns="0" bIns="0" rtlCol="0">
            <a:noAutofit/>
          </a:bodyPr>
          <a:lstStyle/>
          <a:p>
            <a:endParaRPr/>
          </a:p>
        </p:txBody>
      </p:sp>
      <p:sp>
        <p:nvSpPr>
          <p:cNvPr id="444" name="object 444"/>
          <p:cNvSpPr/>
          <p:nvPr/>
        </p:nvSpPr>
        <p:spPr>
          <a:xfrm>
            <a:off x="6112688" y="5177185"/>
            <a:ext cx="9" cy="59671"/>
          </a:xfrm>
          <a:custGeom>
            <a:avLst/>
            <a:gdLst/>
            <a:ahLst/>
            <a:cxnLst/>
            <a:rect l="l" t="t" r="r" b="b"/>
            <a:pathLst>
              <a:path w="12" h="81550">
                <a:moveTo>
                  <a:pt x="0" y="81550"/>
                </a:moveTo>
                <a:lnTo>
                  <a:pt x="12" y="0"/>
                </a:lnTo>
              </a:path>
            </a:pathLst>
          </a:custGeom>
          <a:ln w="9329">
            <a:solidFill>
              <a:srgbClr val="FFFF00"/>
            </a:solidFill>
          </a:ln>
        </p:spPr>
        <p:txBody>
          <a:bodyPr wrap="square" lIns="0" tIns="0" rIns="0" bIns="0" rtlCol="0">
            <a:noAutofit/>
          </a:bodyPr>
          <a:lstStyle/>
          <a:p>
            <a:endParaRPr/>
          </a:p>
        </p:txBody>
      </p:sp>
      <p:sp>
        <p:nvSpPr>
          <p:cNvPr id="445" name="object 445"/>
          <p:cNvSpPr/>
          <p:nvPr/>
        </p:nvSpPr>
        <p:spPr>
          <a:xfrm>
            <a:off x="6112688" y="5162073"/>
            <a:ext cx="155274" cy="55758"/>
          </a:xfrm>
          <a:custGeom>
            <a:avLst/>
            <a:gdLst/>
            <a:ahLst/>
            <a:cxnLst/>
            <a:rect l="l" t="t" r="r" b="b"/>
            <a:pathLst>
              <a:path w="205738" h="76203">
                <a:moveTo>
                  <a:pt x="0" y="20580"/>
                </a:moveTo>
                <a:lnTo>
                  <a:pt x="23627" y="20580"/>
                </a:lnTo>
                <a:lnTo>
                  <a:pt x="41907" y="15243"/>
                </a:lnTo>
                <a:lnTo>
                  <a:pt x="60955" y="5337"/>
                </a:lnTo>
                <a:lnTo>
                  <a:pt x="84582" y="0"/>
                </a:lnTo>
                <a:lnTo>
                  <a:pt x="102875" y="5337"/>
                </a:lnTo>
                <a:lnTo>
                  <a:pt x="121923" y="35823"/>
                </a:lnTo>
                <a:lnTo>
                  <a:pt x="144782" y="20580"/>
                </a:lnTo>
                <a:lnTo>
                  <a:pt x="163830" y="40392"/>
                </a:lnTo>
                <a:lnTo>
                  <a:pt x="186690" y="76203"/>
                </a:lnTo>
                <a:lnTo>
                  <a:pt x="205738" y="66297"/>
                </a:lnTo>
              </a:path>
            </a:pathLst>
          </a:custGeom>
          <a:ln w="10046">
            <a:solidFill>
              <a:srgbClr val="FFFF00"/>
            </a:solidFill>
          </a:ln>
        </p:spPr>
        <p:txBody>
          <a:bodyPr wrap="square" lIns="0" tIns="0" rIns="0" bIns="0" rtlCol="0">
            <a:noAutofit/>
          </a:bodyPr>
          <a:lstStyle/>
          <a:p>
            <a:endParaRPr/>
          </a:p>
        </p:txBody>
      </p:sp>
      <p:sp>
        <p:nvSpPr>
          <p:cNvPr id="446" name="object 446"/>
          <p:cNvSpPr/>
          <p:nvPr/>
        </p:nvSpPr>
        <p:spPr>
          <a:xfrm>
            <a:off x="6267963" y="5210633"/>
            <a:ext cx="4" cy="26225"/>
          </a:xfrm>
          <a:custGeom>
            <a:avLst/>
            <a:gdLst/>
            <a:ahLst/>
            <a:cxnLst/>
            <a:rect l="l" t="t" r="r" b="b"/>
            <a:pathLst>
              <a:path w="5" h="35841">
                <a:moveTo>
                  <a:pt x="0" y="0"/>
                </a:moveTo>
                <a:lnTo>
                  <a:pt x="5" y="35841"/>
                </a:lnTo>
              </a:path>
            </a:pathLst>
          </a:custGeom>
          <a:ln w="9329">
            <a:solidFill>
              <a:srgbClr val="FFFF00"/>
            </a:solidFill>
          </a:ln>
        </p:spPr>
        <p:txBody>
          <a:bodyPr wrap="square" lIns="0" tIns="0" rIns="0" bIns="0" rtlCol="0">
            <a:noAutofit/>
          </a:bodyPr>
          <a:lstStyle/>
          <a:p>
            <a:endParaRPr/>
          </a:p>
        </p:txBody>
      </p:sp>
      <p:sp>
        <p:nvSpPr>
          <p:cNvPr id="447" name="object 447"/>
          <p:cNvSpPr/>
          <p:nvPr/>
        </p:nvSpPr>
        <p:spPr>
          <a:xfrm>
            <a:off x="6313389" y="5177185"/>
            <a:ext cx="9" cy="59671"/>
          </a:xfrm>
          <a:custGeom>
            <a:avLst/>
            <a:gdLst/>
            <a:ahLst/>
            <a:cxnLst/>
            <a:rect l="l" t="t" r="r" b="b"/>
            <a:pathLst>
              <a:path w="12" h="81550">
                <a:moveTo>
                  <a:pt x="0" y="81550"/>
                </a:moveTo>
                <a:lnTo>
                  <a:pt x="12" y="0"/>
                </a:lnTo>
              </a:path>
            </a:pathLst>
          </a:custGeom>
          <a:ln w="9329">
            <a:solidFill>
              <a:srgbClr val="FFFF00"/>
            </a:solidFill>
          </a:ln>
        </p:spPr>
        <p:txBody>
          <a:bodyPr wrap="square" lIns="0" tIns="0" rIns="0" bIns="0" rtlCol="0">
            <a:noAutofit/>
          </a:bodyPr>
          <a:lstStyle/>
          <a:p>
            <a:endParaRPr/>
          </a:p>
        </p:txBody>
      </p:sp>
      <p:sp>
        <p:nvSpPr>
          <p:cNvPr id="448" name="object 448"/>
          <p:cNvSpPr/>
          <p:nvPr/>
        </p:nvSpPr>
        <p:spPr>
          <a:xfrm>
            <a:off x="6313395" y="5139774"/>
            <a:ext cx="200708" cy="89210"/>
          </a:xfrm>
          <a:custGeom>
            <a:avLst/>
            <a:gdLst/>
            <a:ahLst/>
            <a:cxnLst/>
            <a:rect l="l" t="t" r="r" b="b"/>
            <a:pathLst>
              <a:path w="265938" h="121920">
                <a:moveTo>
                  <a:pt x="0" y="51053"/>
                </a:moveTo>
                <a:lnTo>
                  <a:pt x="19047" y="70866"/>
                </a:lnTo>
                <a:lnTo>
                  <a:pt x="41907" y="96770"/>
                </a:lnTo>
                <a:lnTo>
                  <a:pt x="60955" y="101352"/>
                </a:lnTo>
                <a:lnTo>
                  <a:pt x="79248" y="91446"/>
                </a:lnTo>
                <a:lnTo>
                  <a:pt x="102875" y="0"/>
                </a:lnTo>
                <a:lnTo>
                  <a:pt x="121923" y="30473"/>
                </a:lnTo>
                <a:lnTo>
                  <a:pt x="140203" y="121920"/>
                </a:lnTo>
                <a:lnTo>
                  <a:pt x="163830" y="121920"/>
                </a:lnTo>
                <a:lnTo>
                  <a:pt x="182123" y="81540"/>
                </a:lnTo>
                <a:lnTo>
                  <a:pt x="205738" y="25904"/>
                </a:lnTo>
                <a:lnTo>
                  <a:pt x="224031" y="45716"/>
                </a:lnTo>
                <a:lnTo>
                  <a:pt x="243079" y="116583"/>
                </a:lnTo>
                <a:lnTo>
                  <a:pt x="265938" y="76203"/>
                </a:lnTo>
              </a:path>
            </a:pathLst>
          </a:custGeom>
          <a:ln w="10002">
            <a:solidFill>
              <a:srgbClr val="FFFF00"/>
            </a:solidFill>
          </a:ln>
        </p:spPr>
        <p:txBody>
          <a:bodyPr wrap="square" lIns="0" tIns="0" rIns="0" bIns="0" rtlCol="0">
            <a:noAutofit/>
          </a:bodyPr>
          <a:lstStyle/>
          <a:p>
            <a:endParaRPr/>
          </a:p>
        </p:txBody>
      </p:sp>
      <p:sp>
        <p:nvSpPr>
          <p:cNvPr id="449" name="object 449"/>
          <p:cNvSpPr/>
          <p:nvPr/>
        </p:nvSpPr>
        <p:spPr>
          <a:xfrm>
            <a:off x="6514103" y="5195537"/>
            <a:ext cx="6" cy="41284"/>
          </a:xfrm>
          <a:custGeom>
            <a:avLst/>
            <a:gdLst/>
            <a:ahLst/>
            <a:cxnLst/>
            <a:rect l="l" t="t" r="r" b="b"/>
            <a:pathLst>
              <a:path w="8" h="56422">
                <a:moveTo>
                  <a:pt x="0" y="0"/>
                </a:moveTo>
                <a:lnTo>
                  <a:pt x="8" y="56422"/>
                </a:lnTo>
              </a:path>
            </a:pathLst>
          </a:custGeom>
          <a:ln w="9329">
            <a:solidFill>
              <a:srgbClr val="FFFF00"/>
            </a:solidFill>
          </a:ln>
        </p:spPr>
        <p:txBody>
          <a:bodyPr wrap="square" lIns="0" tIns="0" rIns="0" bIns="0" rtlCol="0">
            <a:noAutofit/>
          </a:bodyPr>
          <a:lstStyle/>
          <a:p>
            <a:endParaRPr/>
          </a:p>
        </p:txBody>
      </p:sp>
      <p:sp>
        <p:nvSpPr>
          <p:cNvPr id="450" name="object 450"/>
          <p:cNvSpPr/>
          <p:nvPr/>
        </p:nvSpPr>
        <p:spPr>
          <a:xfrm>
            <a:off x="6606116" y="5191628"/>
            <a:ext cx="0" cy="45188"/>
          </a:xfrm>
          <a:custGeom>
            <a:avLst/>
            <a:gdLst/>
            <a:ahLst/>
            <a:cxnLst/>
            <a:rect l="l" t="t" r="r" b="b"/>
            <a:pathLst>
              <a:path h="61757">
                <a:moveTo>
                  <a:pt x="0" y="61759"/>
                </a:moveTo>
                <a:lnTo>
                  <a:pt x="0" y="1"/>
                </a:lnTo>
              </a:path>
            </a:pathLst>
          </a:custGeom>
          <a:ln w="9330">
            <a:solidFill>
              <a:srgbClr val="FFFF00"/>
            </a:solidFill>
          </a:ln>
        </p:spPr>
        <p:txBody>
          <a:bodyPr wrap="square" lIns="0" tIns="0" rIns="0" bIns="0" rtlCol="0">
            <a:noAutofit/>
          </a:bodyPr>
          <a:lstStyle/>
          <a:p>
            <a:endParaRPr/>
          </a:p>
        </p:txBody>
      </p:sp>
      <p:sp>
        <p:nvSpPr>
          <p:cNvPr id="451" name="object 451"/>
          <p:cNvSpPr/>
          <p:nvPr/>
        </p:nvSpPr>
        <p:spPr>
          <a:xfrm>
            <a:off x="6651554" y="5217844"/>
            <a:ext cx="2" cy="18972"/>
          </a:xfrm>
          <a:custGeom>
            <a:avLst/>
            <a:gdLst/>
            <a:ahLst/>
            <a:cxnLst/>
            <a:rect l="l" t="t" r="r" b="b"/>
            <a:pathLst>
              <a:path w="3" h="25928">
                <a:moveTo>
                  <a:pt x="0" y="25928"/>
                </a:moveTo>
                <a:lnTo>
                  <a:pt x="3" y="0"/>
                </a:lnTo>
              </a:path>
            </a:pathLst>
          </a:custGeom>
          <a:ln w="9329">
            <a:solidFill>
              <a:srgbClr val="FFFF00"/>
            </a:solidFill>
          </a:ln>
        </p:spPr>
        <p:txBody>
          <a:bodyPr wrap="square" lIns="0" tIns="0" rIns="0" bIns="0" rtlCol="0">
            <a:noAutofit/>
          </a:bodyPr>
          <a:lstStyle/>
          <a:p>
            <a:endParaRPr/>
          </a:p>
        </p:txBody>
      </p:sp>
      <p:sp>
        <p:nvSpPr>
          <p:cNvPr id="452" name="object 452"/>
          <p:cNvSpPr/>
          <p:nvPr/>
        </p:nvSpPr>
        <p:spPr>
          <a:xfrm>
            <a:off x="6651593" y="5173240"/>
            <a:ext cx="137451" cy="44605"/>
          </a:xfrm>
          <a:custGeom>
            <a:avLst/>
            <a:gdLst/>
            <a:ahLst/>
            <a:cxnLst/>
            <a:rect l="l" t="t" r="r" b="b"/>
            <a:pathLst>
              <a:path w="182123" h="60960">
                <a:moveTo>
                  <a:pt x="0" y="60960"/>
                </a:moveTo>
                <a:lnTo>
                  <a:pt x="19047" y="60960"/>
                </a:lnTo>
                <a:lnTo>
                  <a:pt x="41907" y="25149"/>
                </a:lnTo>
                <a:lnTo>
                  <a:pt x="60955" y="0"/>
                </a:lnTo>
                <a:lnTo>
                  <a:pt x="79248" y="30473"/>
                </a:lnTo>
                <a:lnTo>
                  <a:pt x="102875" y="45716"/>
                </a:lnTo>
                <a:lnTo>
                  <a:pt x="121155" y="45716"/>
                </a:lnTo>
                <a:lnTo>
                  <a:pt x="140203" y="20567"/>
                </a:lnTo>
                <a:lnTo>
                  <a:pt x="163830" y="30473"/>
                </a:lnTo>
                <a:lnTo>
                  <a:pt x="182123" y="51053"/>
                </a:lnTo>
              </a:path>
            </a:pathLst>
          </a:custGeom>
          <a:ln w="10062">
            <a:solidFill>
              <a:srgbClr val="FFFF00"/>
            </a:solidFill>
          </a:ln>
        </p:spPr>
        <p:txBody>
          <a:bodyPr wrap="square" lIns="0" tIns="0" rIns="0" bIns="0" rtlCol="0">
            <a:noAutofit/>
          </a:bodyPr>
          <a:lstStyle/>
          <a:p>
            <a:endParaRPr/>
          </a:p>
        </p:txBody>
      </p:sp>
      <p:sp>
        <p:nvSpPr>
          <p:cNvPr id="453" name="object 453"/>
          <p:cNvSpPr/>
          <p:nvPr/>
        </p:nvSpPr>
        <p:spPr>
          <a:xfrm>
            <a:off x="6789044" y="5210633"/>
            <a:ext cx="5" cy="26225"/>
          </a:xfrm>
          <a:custGeom>
            <a:avLst/>
            <a:gdLst/>
            <a:ahLst/>
            <a:cxnLst/>
            <a:rect l="l" t="t" r="r" b="b"/>
            <a:pathLst>
              <a:path w="6" h="35841">
                <a:moveTo>
                  <a:pt x="0" y="0"/>
                </a:moveTo>
                <a:lnTo>
                  <a:pt x="6" y="35841"/>
                </a:lnTo>
              </a:path>
            </a:pathLst>
          </a:custGeom>
          <a:ln w="9329">
            <a:solidFill>
              <a:srgbClr val="FFFF00"/>
            </a:solidFill>
          </a:ln>
        </p:spPr>
        <p:txBody>
          <a:bodyPr wrap="square" lIns="0" tIns="0" rIns="0" bIns="0" rtlCol="0">
            <a:noAutofit/>
          </a:bodyPr>
          <a:lstStyle/>
          <a:p>
            <a:endParaRPr/>
          </a:p>
        </p:txBody>
      </p:sp>
      <p:sp>
        <p:nvSpPr>
          <p:cNvPr id="454" name="object 454"/>
          <p:cNvSpPr/>
          <p:nvPr/>
        </p:nvSpPr>
        <p:spPr>
          <a:xfrm>
            <a:off x="6835038" y="5199446"/>
            <a:ext cx="5" cy="37373"/>
          </a:xfrm>
          <a:custGeom>
            <a:avLst/>
            <a:gdLst/>
            <a:ahLst/>
            <a:cxnLst/>
            <a:rect l="l" t="t" r="r" b="b"/>
            <a:pathLst>
              <a:path w="7" h="51077">
                <a:moveTo>
                  <a:pt x="0" y="51077"/>
                </a:moveTo>
                <a:lnTo>
                  <a:pt x="7" y="0"/>
                </a:lnTo>
              </a:path>
            </a:pathLst>
          </a:custGeom>
          <a:ln w="9329">
            <a:solidFill>
              <a:srgbClr val="FFFF00"/>
            </a:solidFill>
          </a:ln>
        </p:spPr>
        <p:txBody>
          <a:bodyPr wrap="square" lIns="0" tIns="0" rIns="0" bIns="0" rtlCol="0">
            <a:noAutofit/>
          </a:bodyPr>
          <a:lstStyle/>
          <a:p>
            <a:endParaRPr/>
          </a:p>
        </p:txBody>
      </p:sp>
      <p:sp>
        <p:nvSpPr>
          <p:cNvPr id="455" name="object 455"/>
          <p:cNvSpPr/>
          <p:nvPr/>
        </p:nvSpPr>
        <p:spPr>
          <a:xfrm>
            <a:off x="6835003" y="5199442"/>
            <a:ext cx="17252" cy="36804"/>
          </a:xfrm>
          <a:custGeom>
            <a:avLst/>
            <a:gdLst/>
            <a:ahLst/>
            <a:cxnLst/>
            <a:rect l="l" t="t" r="r" b="b"/>
            <a:pathLst>
              <a:path w="22859" h="50299">
                <a:moveTo>
                  <a:pt x="0" y="0"/>
                </a:moveTo>
                <a:lnTo>
                  <a:pt x="22859" y="50299"/>
                </a:lnTo>
              </a:path>
            </a:pathLst>
          </a:custGeom>
          <a:ln w="9468">
            <a:solidFill>
              <a:srgbClr val="FFFF00"/>
            </a:solidFill>
          </a:ln>
        </p:spPr>
        <p:txBody>
          <a:bodyPr wrap="square" lIns="0" tIns="0" rIns="0" bIns="0" rtlCol="0">
            <a:noAutofit/>
          </a:bodyPr>
          <a:lstStyle/>
          <a:p>
            <a:endParaRPr/>
          </a:p>
        </p:txBody>
      </p:sp>
      <p:sp>
        <p:nvSpPr>
          <p:cNvPr id="456" name="object 456"/>
          <p:cNvSpPr/>
          <p:nvPr/>
        </p:nvSpPr>
        <p:spPr>
          <a:xfrm>
            <a:off x="6852334" y="5232968"/>
            <a:ext cx="14375" cy="3343"/>
          </a:xfrm>
          <a:custGeom>
            <a:avLst/>
            <a:gdLst/>
            <a:ahLst/>
            <a:cxnLst/>
            <a:rect l="l" t="t" r="r" b="b"/>
            <a:pathLst>
              <a:path w="19047" h="4569">
                <a:moveTo>
                  <a:pt x="0" y="4569"/>
                </a:moveTo>
                <a:lnTo>
                  <a:pt x="19047" y="0"/>
                </a:lnTo>
              </a:path>
            </a:pathLst>
          </a:custGeom>
          <a:ln w="10100">
            <a:solidFill>
              <a:srgbClr val="FFFF00"/>
            </a:solidFill>
          </a:ln>
        </p:spPr>
        <p:txBody>
          <a:bodyPr wrap="square" lIns="0" tIns="0" rIns="0" bIns="0" rtlCol="0">
            <a:noAutofit/>
          </a:bodyPr>
          <a:lstStyle/>
          <a:p>
            <a:endParaRPr/>
          </a:p>
        </p:txBody>
      </p:sp>
      <p:sp>
        <p:nvSpPr>
          <p:cNvPr id="457" name="object 457"/>
          <p:cNvSpPr/>
          <p:nvPr/>
        </p:nvSpPr>
        <p:spPr>
          <a:xfrm>
            <a:off x="6866631" y="5195536"/>
            <a:ext cx="169080" cy="37356"/>
          </a:xfrm>
          <a:custGeom>
            <a:avLst/>
            <a:gdLst/>
            <a:ahLst/>
            <a:cxnLst/>
            <a:rect l="l" t="t" r="r" b="b"/>
            <a:pathLst>
              <a:path w="224031" h="51053">
                <a:moveTo>
                  <a:pt x="0" y="51053"/>
                </a:moveTo>
                <a:lnTo>
                  <a:pt x="18292" y="25149"/>
                </a:lnTo>
                <a:lnTo>
                  <a:pt x="41907" y="15243"/>
                </a:lnTo>
                <a:lnTo>
                  <a:pt x="60200" y="35810"/>
                </a:lnTo>
                <a:lnTo>
                  <a:pt x="79248" y="9906"/>
                </a:lnTo>
                <a:lnTo>
                  <a:pt x="102875" y="35810"/>
                </a:lnTo>
                <a:lnTo>
                  <a:pt x="121155" y="15243"/>
                </a:lnTo>
                <a:lnTo>
                  <a:pt x="144782" y="0"/>
                </a:lnTo>
                <a:lnTo>
                  <a:pt x="163063" y="25149"/>
                </a:lnTo>
                <a:lnTo>
                  <a:pt x="182123" y="51053"/>
                </a:lnTo>
                <a:lnTo>
                  <a:pt x="204983" y="30473"/>
                </a:lnTo>
                <a:lnTo>
                  <a:pt x="224031" y="25149"/>
                </a:lnTo>
              </a:path>
            </a:pathLst>
          </a:custGeom>
          <a:ln w="10104">
            <a:solidFill>
              <a:srgbClr val="FFFF00"/>
            </a:solidFill>
          </a:ln>
        </p:spPr>
        <p:txBody>
          <a:bodyPr wrap="square" lIns="0" tIns="0" rIns="0" bIns="0" rtlCol="0">
            <a:noAutofit/>
          </a:bodyPr>
          <a:lstStyle/>
          <a:p>
            <a:endParaRPr/>
          </a:p>
        </p:txBody>
      </p:sp>
      <p:sp>
        <p:nvSpPr>
          <p:cNvPr id="458" name="object 458"/>
          <p:cNvSpPr/>
          <p:nvPr/>
        </p:nvSpPr>
        <p:spPr>
          <a:xfrm>
            <a:off x="7081143" y="5221749"/>
            <a:ext cx="2" cy="15066"/>
          </a:xfrm>
          <a:custGeom>
            <a:avLst/>
            <a:gdLst/>
            <a:ahLst/>
            <a:cxnLst/>
            <a:rect l="l" t="t" r="r" b="b"/>
            <a:pathLst>
              <a:path w="3" h="20590">
                <a:moveTo>
                  <a:pt x="0" y="20590"/>
                </a:moveTo>
                <a:lnTo>
                  <a:pt x="3" y="0"/>
                </a:lnTo>
              </a:path>
            </a:pathLst>
          </a:custGeom>
          <a:ln w="9329">
            <a:solidFill>
              <a:srgbClr val="FFFF00"/>
            </a:solidFill>
          </a:ln>
        </p:spPr>
        <p:txBody>
          <a:bodyPr wrap="square" lIns="0" tIns="0" rIns="0" bIns="0" rtlCol="0">
            <a:noAutofit/>
          </a:bodyPr>
          <a:lstStyle/>
          <a:p>
            <a:endParaRPr/>
          </a:p>
        </p:txBody>
      </p:sp>
      <p:sp>
        <p:nvSpPr>
          <p:cNvPr id="459" name="object 459"/>
          <p:cNvSpPr/>
          <p:nvPr/>
        </p:nvSpPr>
        <p:spPr>
          <a:xfrm>
            <a:off x="7081186" y="5165976"/>
            <a:ext cx="736121" cy="66912"/>
          </a:xfrm>
          <a:custGeom>
            <a:avLst/>
            <a:gdLst/>
            <a:ahLst/>
            <a:cxnLst/>
            <a:rect l="l" t="t" r="r" b="b"/>
            <a:pathLst>
              <a:path w="975360" h="91446">
                <a:moveTo>
                  <a:pt x="0" y="76203"/>
                </a:moveTo>
                <a:lnTo>
                  <a:pt x="19047" y="60960"/>
                </a:lnTo>
                <a:lnTo>
                  <a:pt x="41907" y="55622"/>
                </a:lnTo>
                <a:lnTo>
                  <a:pt x="60955" y="70866"/>
                </a:lnTo>
                <a:lnTo>
                  <a:pt x="84582" y="76203"/>
                </a:lnTo>
                <a:lnTo>
                  <a:pt x="102875" y="76203"/>
                </a:lnTo>
                <a:lnTo>
                  <a:pt x="121923" y="91446"/>
                </a:lnTo>
                <a:lnTo>
                  <a:pt x="144782" y="76203"/>
                </a:lnTo>
                <a:lnTo>
                  <a:pt x="163830" y="45716"/>
                </a:lnTo>
                <a:lnTo>
                  <a:pt x="182123" y="0"/>
                </a:lnTo>
                <a:lnTo>
                  <a:pt x="205738" y="5337"/>
                </a:lnTo>
                <a:lnTo>
                  <a:pt x="224031" y="40392"/>
                </a:lnTo>
                <a:lnTo>
                  <a:pt x="243079" y="60960"/>
                </a:lnTo>
                <a:lnTo>
                  <a:pt x="265938" y="60960"/>
                </a:lnTo>
                <a:lnTo>
                  <a:pt x="284986" y="40392"/>
                </a:lnTo>
                <a:lnTo>
                  <a:pt x="303279" y="65529"/>
                </a:lnTo>
                <a:lnTo>
                  <a:pt x="326894" y="55622"/>
                </a:lnTo>
                <a:lnTo>
                  <a:pt x="345954" y="86109"/>
                </a:lnTo>
                <a:lnTo>
                  <a:pt x="368814" y="70866"/>
                </a:lnTo>
                <a:lnTo>
                  <a:pt x="387862" y="86109"/>
                </a:lnTo>
                <a:lnTo>
                  <a:pt x="406142" y="70866"/>
                </a:lnTo>
                <a:lnTo>
                  <a:pt x="429769" y="20580"/>
                </a:lnTo>
                <a:lnTo>
                  <a:pt x="448050" y="25149"/>
                </a:lnTo>
                <a:lnTo>
                  <a:pt x="467110" y="20580"/>
                </a:lnTo>
                <a:lnTo>
                  <a:pt x="489970" y="0"/>
                </a:lnTo>
                <a:lnTo>
                  <a:pt x="509017" y="15243"/>
                </a:lnTo>
                <a:lnTo>
                  <a:pt x="527310" y="9906"/>
                </a:lnTo>
                <a:lnTo>
                  <a:pt x="550925" y="0"/>
                </a:lnTo>
                <a:lnTo>
                  <a:pt x="569973" y="0"/>
                </a:lnTo>
                <a:lnTo>
                  <a:pt x="592833" y="25149"/>
                </a:lnTo>
                <a:lnTo>
                  <a:pt x="611881" y="45716"/>
                </a:lnTo>
                <a:lnTo>
                  <a:pt x="630173" y="65529"/>
                </a:lnTo>
                <a:lnTo>
                  <a:pt x="653800" y="55622"/>
                </a:lnTo>
                <a:lnTo>
                  <a:pt x="672081" y="30486"/>
                </a:lnTo>
                <a:lnTo>
                  <a:pt x="691129" y="15243"/>
                </a:lnTo>
                <a:lnTo>
                  <a:pt x="713989" y="5337"/>
                </a:lnTo>
                <a:lnTo>
                  <a:pt x="733049" y="5337"/>
                </a:lnTo>
                <a:lnTo>
                  <a:pt x="751329" y="9906"/>
                </a:lnTo>
                <a:lnTo>
                  <a:pt x="774956" y="30486"/>
                </a:lnTo>
                <a:lnTo>
                  <a:pt x="793237" y="50299"/>
                </a:lnTo>
                <a:lnTo>
                  <a:pt x="816864" y="45716"/>
                </a:lnTo>
                <a:lnTo>
                  <a:pt x="835912" y="30486"/>
                </a:lnTo>
                <a:lnTo>
                  <a:pt x="854205" y="30486"/>
                </a:lnTo>
                <a:lnTo>
                  <a:pt x="877819" y="45716"/>
                </a:lnTo>
                <a:lnTo>
                  <a:pt x="896112" y="55622"/>
                </a:lnTo>
                <a:lnTo>
                  <a:pt x="915160" y="91446"/>
                </a:lnTo>
                <a:lnTo>
                  <a:pt x="938020" y="70866"/>
                </a:lnTo>
                <a:lnTo>
                  <a:pt x="957068" y="45716"/>
                </a:lnTo>
                <a:lnTo>
                  <a:pt x="975360" y="55622"/>
                </a:lnTo>
              </a:path>
            </a:pathLst>
          </a:custGeom>
          <a:ln w="10137">
            <a:solidFill>
              <a:srgbClr val="FFFF00"/>
            </a:solidFill>
          </a:ln>
        </p:spPr>
        <p:txBody>
          <a:bodyPr wrap="square" lIns="0" tIns="0" rIns="0" bIns="0" rtlCol="0">
            <a:noAutofit/>
          </a:bodyPr>
          <a:lstStyle/>
          <a:p>
            <a:endParaRPr/>
          </a:p>
        </p:txBody>
      </p:sp>
      <p:sp>
        <p:nvSpPr>
          <p:cNvPr id="460" name="object 460"/>
          <p:cNvSpPr/>
          <p:nvPr/>
        </p:nvSpPr>
        <p:spPr>
          <a:xfrm>
            <a:off x="7866720" y="5184393"/>
            <a:ext cx="10" cy="52422"/>
          </a:xfrm>
          <a:custGeom>
            <a:avLst/>
            <a:gdLst/>
            <a:ahLst/>
            <a:cxnLst/>
            <a:rect l="l" t="t" r="r" b="b"/>
            <a:pathLst>
              <a:path w="13" h="71644">
                <a:moveTo>
                  <a:pt x="0" y="71644"/>
                </a:moveTo>
                <a:lnTo>
                  <a:pt x="13" y="0"/>
                </a:lnTo>
              </a:path>
            </a:pathLst>
          </a:custGeom>
          <a:ln w="9329">
            <a:solidFill>
              <a:srgbClr val="FFFF00"/>
            </a:solidFill>
          </a:ln>
        </p:spPr>
        <p:txBody>
          <a:bodyPr wrap="square" lIns="0" tIns="0" rIns="0" bIns="0" rtlCol="0">
            <a:noAutofit/>
          </a:bodyPr>
          <a:lstStyle/>
          <a:p>
            <a:endParaRPr/>
          </a:p>
        </p:txBody>
      </p:sp>
      <p:sp>
        <p:nvSpPr>
          <p:cNvPr id="461" name="object 461"/>
          <p:cNvSpPr/>
          <p:nvPr/>
        </p:nvSpPr>
        <p:spPr>
          <a:xfrm>
            <a:off x="7866727" y="5165976"/>
            <a:ext cx="182876" cy="66912"/>
          </a:xfrm>
          <a:custGeom>
            <a:avLst/>
            <a:gdLst/>
            <a:ahLst/>
            <a:cxnLst/>
            <a:rect l="l" t="t" r="r" b="b"/>
            <a:pathLst>
              <a:path w="242311" h="91446">
                <a:moveTo>
                  <a:pt x="0" y="25149"/>
                </a:moveTo>
                <a:lnTo>
                  <a:pt x="19047" y="20580"/>
                </a:lnTo>
                <a:lnTo>
                  <a:pt x="37340" y="0"/>
                </a:lnTo>
                <a:lnTo>
                  <a:pt x="60955" y="25149"/>
                </a:lnTo>
                <a:lnTo>
                  <a:pt x="79248" y="45730"/>
                </a:lnTo>
                <a:lnTo>
                  <a:pt x="98296" y="45730"/>
                </a:lnTo>
                <a:lnTo>
                  <a:pt x="121155" y="20580"/>
                </a:lnTo>
                <a:lnTo>
                  <a:pt x="140203" y="45730"/>
                </a:lnTo>
                <a:lnTo>
                  <a:pt x="158496" y="45730"/>
                </a:lnTo>
                <a:lnTo>
                  <a:pt x="182123" y="65542"/>
                </a:lnTo>
                <a:lnTo>
                  <a:pt x="200404" y="70866"/>
                </a:lnTo>
                <a:lnTo>
                  <a:pt x="224031" y="86109"/>
                </a:lnTo>
                <a:lnTo>
                  <a:pt x="242311" y="91446"/>
                </a:lnTo>
              </a:path>
            </a:pathLst>
          </a:custGeom>
          <a:ln w="10042">
            <a:solidFill>
              <a:srgbClr val="FFFF00"/>
            </a:solidFill>
          </a:ln>
        </p:spPr>
        <p:txBody>
          <a:bodyPr wrap="square" lIns="0" tIns="0" rIns="0" bIns="0" rtlCol="0">
            <a:noAutofit/>
          </a:bodyPr>
          <a:lstStyle/>
          <a:p>
            <a:endParaRPr/>
          </a:p>
        </p:txBody>
      </p:sp>
      <p:sp>
        <p:nvSpPr>
          <p:cNvPr id="462" name="object 462"/>
          <p:cNvSpPr/>
          <p:nvPr/>
        </p:nvSpPr>
        <p:spPr>
          <a:xfrm>
            <a:off x="8046161" y="5234852"/>
            <a:ext cx="7041" cy="0"/>
          </a:xfrm>
          <a:custGeom>
            <a:avLst/>
            <a:gdLst/>
            <a:ahLst/>
            <a:cxnLst/>
            <a:rect l="l" t="t" r="r" b="b"/>
            <a:pathLst>
              <a:path w="9329">
                <a:moveTo>
                  <a:pt x="0" y="0"/>
                </a:moveTo>
                <a:lnTo>
                  <a:pt x="9329" y="0"/>
                </a:lnTo>
              </a:path>
            </a:pathLst>
          </a:custGeom>
          <a:ln w="5368">
            <a:solidFill>
              <a:srgbClr val="FFFF00"/>
            </a:solidFill>
          </a:ln>
        </p:spPr>
        <p:txBody>
          <a:bodyPr wrap="square" lIns="0" tIns="0" rIns="0" bIns="0" rtlCol="0">
            <a:noAutofit/>
          </a:bodyPr>
          <a:lstStyle/>
          <a:p>
            <a:endParaRPr/>
          </a:p>
        </p:txBody>
      </p:sp>
      <p:sp>
        <p:nvSpPr>
          <p:cNvPr id="463" name="object 463"/>
          <p:cNvSpPr/>
          <p:nvPr/>
        </p:nvSpPr>
        <p:spPr>
          <a:xfrm>
            <a:off x="8095616" y="5221749"/>
            <a:ext cx="2" cy="15066"/>
          </a:xfrm>
          <a:custGeom>
            <a:avLst/>
            <a:gdLst/>
            <a:ahLst/>
            <a:cxnLst/>
            <a:rect l="l" t="t" r="r" b="b"/>
            <a:pathLst>
              <a:path w="3" h="20590">
                <a:moveTo>
                  <a:pt x="0" y="20590"/>
                </a:moveTo>
                <a:lnTo>
                  <a:pt x="3" y="0"/>
                </a:lnTo>
              </a:path>
            </a:pathLst>
          </a:custGeom>
          <a:ln w="9329">
            <a:solidFill>
              <a:srgbClr val="FFFF00"/>
            </a:solidFill>
          </a:ln>
        </p:spPr>
        <p:txBody>
          <a:bodyPr wrap="square" lIns="0" tIns="0" rIns="0" bIns="0" rtlCol="0">
            <a:noAutofit/>
          </a:bodyPr>
          <a:lstStyle/>
          <a:p>
            <a:endParaRPr/>
          </a:p>
        </p:txBody>
      </p:sp>
      <p:sp>
        <p:nvSpPr>
          <p:cNvPr id="464" name="object 464"/>
          <p:cNvSpPr/>
          <p:nvPr/>
        </p:nvSpPr>
        <p:spPr>
          <a:xfrm>
            <a:off x="8095618" y="5165977"/>
            <a:ext cx="91438" cy="55758"/>
          </a:xfrm>
          <a:custGeom>
            <a:avLst/>
            <a:gdLst/>
            <a:ahLst/>
            <a:cxnLst/>
            <a:rect l="l" t="t" r="r" b="b"/>
            <a:pathLst>
              <a:path w="121155" h="76203">
                <a:moveTo>
                  <a:pt x="0" y="76203"/>
                </a:moveTo>
                <a:lnTo>
                  <a:pt x="19047" y="76203"/>
                </a:lnTo>
                <a:lnTo>
                  <a:pt x="41907" y="30486"/>
                </a:lnTo>
                <a:lnTo>
                  <a:pt x="60955" y="20580"/>
                </a:lnTo>
                <a:lnTo>
                  <a:pt x="79248" y="20580"/>
                </a:lnTo>
                <a:lnTo>
                  <a:pt x="102875" y="9906"/>
                </a:lnTo>
                <a:lnTo>
                  <a:pt x="121155" y="0"/>
                </a:lnTo>
              </a:path>
            </a:pathLst>
          </a:custGeom>
          <a:ln w="9913">
            <a:solidFill>
              <a:srgbClr val="FFFF00"/>
            </a:solidFill>
          </a:ln>
        </p:spPr>
        <p:txBody>
          <a:bodyPr wrap="square" lIns="0" tIns="0" rIns="0" bIns="0" rtlCol="0">
            <a:noAutofit/>
          </a:bodyPr>
          <a:lstStyle/>
          <a:p>
            <a:endParaRPr/>
          </a:p>
        </p:txBody>
      </p:sp>
      <p:sp>
        <p:nvSpPr>
          <p:cNvPr id="465" name="object 465"/>
          <p:cNvSpPr/>
          <p:nvPr/>
        </p:nvSpPr>
        <p:spPr>
          <a:xfrm>
            <a:off x="8233057" y="5221749"/>
            <a:ext cx="2" cy="15066"/>
          </a:xfrm>
          <a:custGeom>
            <a:avLst/>
            <a:gdLst/>
            <a:ahLst/>
            <a:cxnLst/>
            <a:rect l="l" t="t" r="r" b="b"/>
            <a:pathLst>
              <a:path w="3" h="20590">
                <a:moveTo>
                  <a:pt x="0" y="20590"/>
                </a:moveTo>
                <a:lnTo>
                  <a:pt x="3" y="0"/>
                </a:lnTo>
              </a:path>
            </a:pathLst>
          </a:custGeom>
          <a:ln w="9329">
            <a:solidFill>
              <a:srgbClr val="FFFF00"/>
            </a:solidFill>
          </a:ln>
        </p:spPr>
        <p:txBody>
          <a:bodyPr wrap="square" lIns="0" tIns="0" rIns="0" bIns="0" rtlCol="0">
            <a:noAutofit/>
          </a:bodyPr>
          <a:lstStyle/>
          <a:p>
            <a:endParaRPr/>
          </a:p>
        </p:txBody>
      </p:sp>
      <p:sp>
        <p:nvSpPr>
          <p:cNvPr id="466" name="object 466"/>
          <p:cNvSpPr/>
          <p:nvPr/>
        </p:nvSpPr>
        <p:spPr>
          <a:xfrm>
            <a:off x="8233138" y="5173266"/>
            <a:ext cx="232337" cy="59663"/>
          </a:xfrm>
          <a:custGeom>
            <a:avLst/>
            <a:gdLst/>
            <a:ahLst/>
            <a:cxnLst/>
            <a:rect l="l" t="t" r="r" b="b"/>
            <a:pathLst>
              <a:path w="307846" h="81540">
                <a:moveTo>
                  <a:pt x="0" y="66297"/>
                </a:moveTo>
                <a:lnTo>
                  <a:pt x="23627" y="76203"/>
                </a:lnTo>
                <a:lnTo>
                  <a:pt x="41907" y="55622"/>
                </a:lnTo>
                <a:lnTo>
                  <a:pt x="60955" y="55622"/>
                </a:lnTo>
                <a:lnTo>
                  <a:pt x="83815" y="66297"/>
                </a:lnTo>
                <a:lnTo>
                  <a:pt x="102875" y="81540"/>
                </a:lnTo>
                <a:lnTo>
                  <a:pt x="121155" y="55622"/>
                </a:lnTo>
                <a:lnTo>
                  <a:pt x="144782" y="0"/>
                </a:lnTo>
                <a:lnTo>
                  <a:pt x="163063" y="20580"/>
                </a:lnTo>
                <a:lnTo>
                  <a:pt x="182123" y="25149"/>
                </a:lnTo>
                <a:lnTo>
                  <a:pt x="204983" y="10674"/>
                </a:lnTo>
                <a:lnTo>
                  <a:pt x="224031" y="40392"/>
                </a:lnTo>
                <a:lnTo>
                  <a:pt x="246891" y="30486"/>
                </a:lnTo>
                <a:lnTo>
                  <a:pt x="265938" y="10674"/>
                </a:lnTo>
                <a:lnTo>
                  <a:pt x="284231" y="5337"/>
                </a:lnTo>
                <a:lnTo>
                  <a:pt x="307846" y="25149"/>
                </a:lnTo>
              </a:path>
            </a:pathLst>
          </a:custGeom>
          <a:ln w="10091">
            <a:solidFill>
              <a:srgbClr val="FFFF00"/>
            </a:solidFill>
          </a:ln>
        </p:spPr>
        <p:txBody>
          <a:bodyPr wrap="square" lIns="0" tIns="0" rIns="0" bIns="0" rtlCol="0">
            <a:noAutofit/>
          </a:bodyPr>
          <a:lstStyle/>
          <a:p>
            <a:endParaRPr/>
          </a:p>
        </p:txBody>
      </p:sp>
      <p:sp>
        <p:nvSpPr>
          <p:cNvPr id="467" name="object 467"/>
          <p:cNvSpPr/>
          <p:nvPr/>
        </p:nvSpPr>
        <p:spPr>
          <a:xfrm>
            <a:off x="8465474" y="5191630"/>
            <a:ext cx="14375" cy="44605"/>
          </a:xfrm>
          <a:custGeom>
            <a:avLst/>
            <a:gdLst/>
            <a:ahLst/>
            <a:cxnLst/>
            <a:rect l="l" t="t" r="r" b="b"/>
            <a:pathLst>
              <a:path w="19047" h="60960">
                <a:moveTo>
                  <a:pt x="0" y="0"/>
                </a:moveTo>
                <a:lnTo>
                  <a:pt x="19047" y="60960"/>
                </a:lnTo>
              </a:path>
            </a:pathLst>
          </a:custGeom>
          <a:ln w="9401">
            <a:solidFill>
              <a:srgbClr val="FFFF00"/>
            </a:solidFill>
          </a:ln>
        </p:spPr>
        <p:txBody>
          <a:bodyPr wrap="square" lIns="0" tIns="0" rIns="0" bIns="0" rtlCol="0">
            <a:noAutofit/>
          </a:bodyPr>
          <a:lstStyle/>
          <a:p>
            <a:endParaRPr/>
          </a:p>
        </p:txBody>
      </p:sp>
      <p:sp>
        <p:nvSpPr>
          <p:cNvPr id="468" name="object 468"/>
          <p:cNvSpPr/>
          <p:nvPr/>
        </p:nvSpPr>
        <p:spPr>
          <a:xfrm>
            <a:off x="8479778" y="5213968"/>
            <a:ext cx="13805" cy="22307"/>
          </a:xfrm>
          <a:custGeom>
            <a:avLst/>
            <a:gdLst/>
            <a:ahLst/>
            <a:cxnLst/>
            <a:rect l="l" t="t" r="r" b="b"/>
            <a:pathLst>
              <a:path w="18292" h="30486">
                <a:moveTo>
                  <a:pt x="0" y="30486"/>
                </a:moveTo>
                <a:lnTo>
                  <a:pt x="18292" y="0"/>
                </a:lnTo>
              </a:path>
            </a:pathLst>
          </a:custGeom>
          <a:ln w="9544">
            <a:solidFill>
              <a:srgbClr val="FFFF00"/>
            </a:solidFill>
          </a:ln>
        </p:spPr>
        <p:txBody>
          <a:bodyPr wrap="square" lIns="0" tIns="0" rIns="0" bIns="0" rtlCol="0">
            <a:noAutofit/>
          </a:bodyPr>
          <a:lstStyle/>
          <a:p>
            <a:endParaRPr/>
          </a:p>
        </p:txBody>
      </p:sp>
      <p:sp>
        <p:nvSpPr>
          <p:cNvPr id="469" name="object 469"/>
          <p:cNvSpPr/>
          <p:nvPr/>
        </p:nvSpPr>
        <p:spPr>
          <a:xfrm>
            <a:off x="8493578" y="5173237"/>
            <a:ext cx="155274" cy="40699"/>
          </a:xfrm>
          <a:custGeom>
            <a:avLst/>
            <a:gdLst/>
            <a:ahLst/>
            <a:cxnLst/>
            <a:rect l="l" t="t" r="r" b="b"/>
            <a:pathLst>
              <a:path w="205738" h="55622">
                <a:moveTo>
                  <a:pt x="0" y="55622"/>
                </a:moveTo>
                <a:lnTo>
                  <a:pt x="23627" y="0"/>
                </a:lnTo>
                <a:lnTo>
                  <a:pt x="41907" y="15230"/>
                </a:lnTo>
                <a:lnTo>
                  <a:pt x="60955" y="30473"/>
                </a:lnTo>
                <a:lnTo>
                  <a:pt x="83815" y="30473"/>
                </a:lnTo>
                <a:lnTo>
                  <a:pt x="102875" y="20567"/>
                </a:lnTo>
                <a:lnTo>
                  <a:pt x="125735" y="35810"/>
                </a:lnTo>
                <a:lnTo>
                  <a:pt x="144782" y="20567"/>
                </a:lnTo>
                <a:lnTo>
                  <a:pt x="163063" y="5323"/>
                </a:lnTo>
                <a:lnTo>
                  <a:pt x="186690" y="10661"/>
                </a:lnTo>
                <a:lnTo>
                  <a:pt x="205738" y="35810"/>
                </a:lnTo>
              </a:path>
            </a:pathLst>
          </a:custGeom>
          <a:ln w="10089">
            <a:solidFill>
              <a:srgbClr val="FFFF00"/>
            </a:solidFill>
          </a:ln>
        </p:spPr>
        <p:txBody>
          <a:bodyPr wrap="square" lIns="0" tIns="0" rIns="0" bIns="0" rtlCol="0">
            <a:noAutofit/>
          </a:bodyPr>
          <a:lstStyle/>
          <a:p>
            <a:endParaRPr/>
          </a:p>
        </p:txBody>
      </p:sp>
      <p:sp>
        <p:nvSpPr>
          <p:cNvPr id="470" name="object 470"/>
          <p:cNvSpPr/>
          <p:nvPr/>
        </p:nvSpPr>
        <p:spPr>
          <a:xfrm>
            <a:off x="4651362"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471" name="object 471"/>
          <p:cNvSpPr/>
          <p:nvPr/>
        </p:nvSpPr>
        <p:spPr>
          <a:xfrm>
            <a:off x="4926259" y="5506653"/>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endParaRPr/>
          </a:p>
        </p:txBody>
      </p:sp>
      <p:sp>
        <p:nvSpPr>
          <p:cNvPr id="474" name="object 474"/>
          <p:cNvSpPr/>
          <p:nvPr/>
        </p:nvSpPr>
        <p:spPr>
          <a:xfrm>
            <a:off x="8028905" y="5822241"/>
            <a:ext cx="615922" cy="137158"/>
          </a:xfrm>
          <a:custGeom>
            <a:avLst/>
            <a:gdLst/>
            <a:ahLst/>
            <a:cxnLst/>
            <a:rect l="l" t="t" r="r" b="b"/>
            <a:pathLst>
              <a:path w="816097" h="187449">
                <a:moveTo>
                  <a:pt x="0" y="0"/>
                </a:moveTo>
                <a:lnTo>
                  <a:pt x="22859" y="5337"/>
                </a:lnTo>
                <a:lnTo>
                  <a:pt x="41907" y="9906"/>
                </a:lnTo>
                <a:lnTo>
                  <a:pt x="60200" y="5337"/>
                </a:lnTo>
                <a:lnTo>
                  <a:pt x="83815" y="5337"/>
                </a:lnTo>
                <a:lnTo>
                  <a:pt x="102108" y="5337"/>
                </a:lnTo>
                <a:lnTo>
                  <a:pt x="121155" y="9906"/>
                </a:lnTo>
                <a:lnTo>
                  <a:pt x="144782" y="15243"/>
                </a:lnTo>
                <a:lnTo>
                  <a:pt x="163063" y="15243"/>
                </a:lnTo>
                <a:lnTo>
                  <a:pt x="182111" y="15243"/>
                </a:lnTo>
                <a:lnTo>
                  <a:pt x="204983" y="15243"/>
                </a:lnTo>
                <a:lnTo>
                  <a:pt x="224031" y="25149"/>
                </a:lnTo>
                <a:lnTo>
                  <a:pt x="242311" y="30486"/>
                </a:lnTo>
                <a:lnTo>
                  <a:pt x="265938" y="25149"/>
                </a:lnTo>
                <a:lnTo>
                  <a:pt x="284231" y="30486"/>
                </a:lnTo>
                <a:lnTo>
                  <a:pt x="307846" y="35055"/>
                </a:lnTo>
                <a:lnTo>
                  <a:pt x="326139" y="30486"/>
                </a:lnTo>
                <a:lnTo>
                  <a:pt x="345187" y="30486"/>
                </a:lnTo>
                <a:lnTo>
                  <a:pt x="368802" y="35055"/>
                </a:lnTo>
                <a:lnTo>
                  <a:pt x="387094" y="35055"/>
                </a:lnTo>
                <a:lnTo>
                  <a:pt x="406142" y="40392"/>
                </a:lnTo>
                <a:lnTo>
                  <a:pt x="429002" y="76203"/>
                </a:lnTo>
                <a:lnTo>
                  <a:pt x="448050" y="80772"/>
                </a:lnTo>
                <a:lnTo>
                  <a:pt x="466342" y="80772"/>
                </a:lnTo>
                <a:lnTo>
                  <a:pt x="489970" y="91446"/>
                </a:lnTo>
                <a:lnTo>
                  <a:pt x="508250" y="96015"/>
                </a:lnTo>
                <a:lnTo>
                  <a:pt x="531877" y="96015"/>
                </a:lnTo>
                <a:lnTo>
                  <a:pt x="550158" y="106676"/>
                </a:lnTo>
                <a:lnTo>
                  <a:pt x="569218" y="111259"/>
                </a:lnTo>
                <a:lnTo>
                  <a:pt x="592078" y="111259"/>
                </a:lnTo>
                <a:lnTo>
                  <a:pt x="611125" y="121920"/>
                </a:lnTo>
                <a:lnTo>
                  <a:pt x="629406" y="126489"/>
                </a:lnTo>
                <a:lnTo>
                  <a:pt x="653033" y="131826"/>
                </a:lnTo>
                <a:lnTo>
                  <a:pt x="672081" y="147069"/>
                </a:lnTo>
                <a:lnTo>
                  <a:pt x="690374" y="147069"/>
                </a:lnTo>
                <a:lnTo>
                  <a:pt x="713989" y="152406"/>
                </a:lnTo>
                <a:lnTo>
                  <a:pt x="732281" y="162313"/>
                </a:lnTo>
                <a:lnTo>
                  <a:pt x="755908" y="172219"/>
                </a:lnTo>
                <a:lnTo>
                  <a:pt x="774189" y="182880"/>
                </a:lnTo>
                <a:lnTo>
                  <a:pt x="793237" y="182880"/>
                </a:lnTo>
                <a:lnTo>
                  <a:pt x="816097" y="187449"/>
                </a:lnTo>
              </a:path>
            </a:pathLst>
          </a:custGeom>
          <a:ln w="10103">
            <a:solidFill>
              <a:srgbClr val="00FF00"/>
            </a:solidFill>
          </a:ln>
        </p:spPr>
        <p:txBody>
          <a:bodyPr wrap="square" lIns="0" tIns="0" rIns="0" bIns="0" rtlCol="0">
            <a:noAutofit/>
          </a:bodyPr>
          <a:lstStyle/>
          <a:p>
            <a:endParaRPr/>
          </a:p>
        </p:txBody>
      </p:sp>
      <p:sp>
        <p:nvSpPr>
          <p:cNvPr id="475" name="object 475"/>
          <p:cNvSpPr txBox="1"/>
          <p:nvPr/>
        </p:nvSpPr>
        <p:spPr>
          <a:xfrm>
            <a:off x="6317066" y="441789"/>
            <a:ext cx="803215" cy="241610"/>
          </a:xfrm>
          <a:prstGeom prst="rect">
            <a:avLst/>
          </a:prstGeom>
        </p:spPr>
        <p:txBody>
          <a:bodyPr vert="horz" wrap="square" lIns="0" tIns="0" rIns="0" bIns="0" rtlCol="0">
            <a:noAutofit/>
          </a:bodyPr>
          <a:lstStyle/>
          <a:p>
            <a:pPr marL="9357"/>
            <a:r>
              <a:rPr sz="1600" spc="-7" dirty="0">
                <a:solidFill>
                  <a:srgbClr val="FFFFFF"/>
                </a:solidFill>
                <a:latin typeface="Arial"/>
                <a:cs typeface="Arial"/>
              </a:rPr>
              <a:t>Hull</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476" name="object 476"/>
          <p:cNvSpPr txBox="1"/>
          <p:nvPr/>
        </p:nvSpPr>
        <p:spPr>
          <a:xfrm>
            <a:off x="3586485" y="207624"/>
            <a:ext cx="1957238" cy="241610"/>
          </a:xfrm>
          <a:prstGeom prst="rect">
            <a:avLst/>
          </a:prstGeom>
        </p:spPr>
        <p:txBody>
          <a:bodyPr vert="horz" wrap="square" lIns="0" tIns="0" rIns="0" bIns="0" rtlCol="0">
            <a:noAutofit/>
          </a:bodyPr>
          <a:lstStyle/>
          <a:p>
            <a:pPr marL="9357"/>
            <a:r>
              <a:rPr sz="1600" spc="-104" dirty="0">
                <a:solidFill>
                  <a:srgbClr val="FFFFFF"/>
                </a:solidFill>
                <a:latin typeface="Arial"/>
                <a:cs typeface="Arial"/>
              </a:rPr>
              <a:t>V</a:t>
            </a:r>
            <a:r>
              <a:rPr sz="1600" spc="-7" dirty="0">
                <a:solidFill>
                  <a:srgbClr val="FFFFFF"/>
                </a:solidFill>
                <a:latin typeface="Arial"/>
                <a:cs typeface="Arial"/>
              </a:rPr>
              <a:t>ermillion - </a:t>
            </a:r>
            <a:r>
              <a:rPr sz="1600" spc="-11" dirty="0">
                <a:solidFill>
                  <a:srgbClr val="FFFFFF"/>
                </a:solidFill>
                <a:latin typeface="Arial"/>
                <a:cs typeface="Arial"/>
              </a:rPr>
              <a:t>RG0010A</a:t>
            </a:r>
            <a:endParaRPr sz="1600">
              <a:latin typeface="Arial"/>
              <a:cs typeface="Arial"/>
            </a:endParaRPr>
          </a:p>
        </p:txBody>
      </p:sp>
      <p:graphicFrame>
        <p:nvGraphicFramePr>
          <p:cNvPr id="220" name="object 220"/>
          <p:cNvGraphicFramePr>
            <a:graphicFrameLocks noGrp="1"/>
          </p:cNvGraphicFramePr>
          <p:nvPr/>
        </p:nvGraphicFramePr>
        <p:xfrm>
          <a:off x="342581" y="670706"/>
          <a:ext cx="4130902" cy="5982893"/>
        </p:xfrm>
        <a:graphic>
          <a:graphicData uri="http://schemas.openxmlformats.org/drawingml/2006/table">
            <a:tbl>
              <a:tblPr firstRow="1" bandRow="1">
                <a:tableStyleId>{2D5ABB26-0587-4C30-8999-92F81FD0307C}</a:tableStyleId>
              </a:tblPr>
              <a:tblGrid>
                <a:gridCol w="430024"/>
                <a:gridCol w="311414"/>
                <a:gridCol w="306525"/>
                <a:gridCol w="308250"/>
                <a:gridCol w="223707"/>
                <a:gridCol w="1002101"/>
                <a:gridCol w="304506"/>
                <a:gridCol w="306525"/>
                <a:gridCol w="306244"/>
                <a:gridCol w="306230"/>
                <a:gridCol w="325376"/>
              </a:tblGrid>
              <a:tr h="234176">
                <a:tc>
                  <a:txBody>
                    <a:bodyPr/>
                    <a:lstStyle/>
                    <a:p>
                      <a:endParaRPr sz="15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pPr marR="38735" algn="ctr">
                        <a:lnSpc>
                          <a:spcPct val="100000"/>
                        </a:lnSpc>
                      </a:pPr>
                      <a:r>
                        <a:rPr sz="400" b="1" spc="20" dirty="0" smtClean="0">
                          <a:solidFill>
                            <a:srgbClr val="FFFFFF"/>
                          </a:solidFill>
                          <a:latin typeface="Arial"/>
                          <a:cs typeface="Arial"/>
                        </a:rPr>
                        <a:t>Me</a:t>
                      </a:r>
                      <a:r>
                        <a:rPr sz="400" b="1" spc="-5" dirty="0" smtClean="0">
                          <a:solidFill>
                            <a:srgbClr val="FFFFFF"/>
                          </a:solidFill>
                          <a:latin typeface="Arial"/>
                          <a:cs typeface="Arial"/>
                        </a:rPr>
                        <a:t>th</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8844">
                <a:tc>
                  <a:txBody>
                    <a:bodyPr/>
                    <a:lstStyle/>
                    <a:p>
                      <a:pPr marL="58419" algn="ctr">
                        <a:lnSpc>
                          <a:spcPct val="100000"/>
                        </a:lnSpc>
                      </a:pPr>
                      <a:r>
                        <a:rPr sz="300" spc="-5" dirty="0" smtClean="0">
                          <a:solidFill>
                            <a:srgbClr val="FFFFFF"/>
                          </a:solidFill>
                          <a:latin typeface="Arial"/>
                          <a:cs typeface="Arial"/>
                        </a:rPr>
                        <a:t>5,000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8419" algn="ctr">
                        <a:lnSpc>
                          <a:spcPct val="100000"/>
                        </a:lnSpc>
                      </a:pPr>
                      <a:r>
                        <a:rPr sz="300" spc="-5" dirty="0" smtClean="0">
                          <a:solidFill>
                            <a:srgbClr val="FFFFFF"/>
                          </a:solidFill>
                          <a:latin typeface="Arial"/>
                          <a:cs typeface="Arial"/>
                        </a:rPr>
                        <a:t>4,500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58419" algn="ctr">
                        <a:lnSpc>
                          <a:spcPct val="100000"/>
                        </a:lnSpc>
                      </a:pPr>
                      <a:r>
                        <a:rPr sz="300" spc="-5" dirty="0" smtClean="0">
                          <a:solidFill>
                            <a:srgbClr val="FFFFFF"/>
                          </a:solidFill>
                          <a:latin typeface="Arial"/>
                          <a:cs typeface="Arial"/>
                        </a:rPr>
                        <a:t>4,000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58419" algn="ctr">
                        <a:lnSpc>
                          <a:spcPct val="100000"/>
                        </a:lnSpc>
                      </a:pPr>
                      <a:r>
                        <a:rPr sz="300" spc="-5" dirty="0" smtClean="0">
                          <a:solidFill>
                            <a:srgbClr val="FFFFFF"/>
                          </a:solidFill>
                          <a:latin typeface="Arial"/>
                          <a:cs typeface="Arial"/>
                        </a:rPr>
                        <a:t>3,500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58419" algn="ctr">
                        <a:lnSpc>
                          <a:spcPct val="100000"/>
                        </a:lnSpc>
                      </a:pPr>
                      <a:r>
                        <a:rPr sz="300" spc="-5" dirty="0" smtClean="0">
                          <a:solidFill>
                            <a:srgbClr val="FFFFFF"/>
                          </a:solidFill>
                          <a:latin typeface="Arial"/>
                          <a:cs typeface="Arial"/>
                        </a:rPr>
                        <a:t>3,000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58419" algn="ctr">
                        <a:lnSpc>
                          <a:spcPct val="100000"/>
                        </a:lnSpc>
                      </a:pPr>
                      <a:r>
                        <a:rPr sz="300" spc="-5" dirty="0" smtClean="0">
                          <a:solidFill>
                            <a:srgbClr val="FFFFFF"/>
                          </a:solidFill>
                          <a:latin typeface="Arial"/>
                          <a:cs typeface="Arial"/>
                        </a:rPr>
                        <a:t>2,500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58419" algn="ctr">
                        <a:lnSpc>
                          <a:spcPct val="100000"/>
                        </a:lnSpc>
                      </a:pPr>
                      <a:r>
                        <a:rPr sz="300" spc="-5" dirty="0" smtClean="0">
                          <a:solidFill>
                            <a:srgbClr val="FFFFFF"/>
                          </a:solidFill>
                          <a:latin typeface="Arial"/>
                          <a:cs typeface="Arial"/>
                        </a:rPr>
                        <a:t>2,000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58419" algn="ctr">
                        <a:lnSpc>
                          <a:spcPct val="100000"/>
                        </a:lnSpc>
                      </a:pPr>
                      <a:r>
                        <a:rPr sz="300" spc="-5" dirty="0" smtClean="0">
                          <a:solidFill>
                            <a:srgbClr val="FFFFFF"/>
                          </a:solidFill>
                          <a:latin typeface="Arial"/>
                          <a:cs typeface="Arial"/>
                        </a:rPr>
                        <a:t>1,500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8419" algn="ctr">
                        <a:lnSpc>
                          <a:spcPct val="100000"/>
                        </a:lnSpc>
                      </a:pPr>
                      <a:r>
                        <a:rPr sz="300" spc="-5" dirty="0" smtClean="0">
                          <a:solidFill>
                            <a:srgbClr val="FFFFFF"/>
                          </a:solidFill>
                          <a:latin typeface="Arial"/>
                          <a:cs typeface="Arial"/>
                        </a:rPr>
                        <a:t>1,000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100330" algn="ctr">
                        <a:lnSpc>
                          <a:spcPct val="100000"/>
                        </a:lnSpc>
                      </a:pPr>
                      <a:r>
                        <a:rPr sz="300" spc="-5" dirty="0" smtClean="0">
                          <a:solidFill>
                            <a:srgbClr val="FFFFFF"/>
                          </a:solidFill>
                          <a:latin typeface="Arial"/>
                          <a:cs typeface="Arial"/>
                        </a:rPr>
                        <a:t>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84">
                <a:tc>
                  <a:txBody>
                    <a:bodyPr/>
                    <a:lstStyle/>
                    <a:p>
                      <a:pPr marL="15557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590">
                <a:tc>
                  <a:txBody>
                    <a:bodyPr/>
                    <a:lstStyle/>
                    <a:p>
                      <a:pPr marR="148590"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70485"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55244"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L="5270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95580">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91465">
                        <a:lnSpc>
                          <a:spcPct val="100000"/>
                        </a:lnSpc>
                        <a:tabLst>
                          <a:tab pos="692150" algn="l"/>
                          <a:tab pos="1098550" algn="l"/>
                        </a:tabLst>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12</a:t>
                      </a:r>
                      <a:r>
                        <a:rPr sz="300" spc="0" dirty="0" smtClean="0">
                          <a:solidFill>
                            <a:srgbClr val="FFFFFF"/>
                          </a:solidFill>
                          <a:latin typeface="Arial"/>
                          <a:cs typeface="Arial"/>
                        </a:rPr>
                        <a:t>0	</a:t>
                      </a:r>
                      <a:r>
                        <a:rPr sz="300" spc="-5" dirty="0" smtClean="0">
                          <a:solidFill>
                            <a:srgbClr val="FFFFFF"/>
                          </a:solidFill>
                          <a:latin typeface="Arial"/>
                          <a:cs typeface="Arial"/>
                        </a:rPr>
                        <a:t>140</a:t>
                      </a:r>
                      <a:endParaRPr sz="300">
                        <a:latin typeface="Arial"/>
                        <a:cs typeface="Arial"/>
                      </a:endParaRPr>
                    </a:p>
                  </a:txBody>
                  <a:tcPr marL="0" marR="0" marT="0" marB="0">
                    <a:lnB w="5045">
                      <a:solidFill>
                        <a:srgbClr val="FFFFFF"/>
                      </a:solidFill>
                      <a:prstDash val="solid"/>
                    </a:lnB>
                  </a:tcPr>
                </a:tc>
                <a:tc>
                  <a:txBody>
                    <a:bodyPr/>
                    <a:lstStyle/>
                    <a:p>
                      <a:pPr marL="25400"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27940"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17780" algn="ctr">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B w="5045">
                      <a:solidFill>
                        <a:srgbClr val="FFFFFF"/>
                      </a:solidFill>
                      <a:prstDash val="solid"/>
                    </a:lnB>
                  </a:tcPr>
                </a:tc>
                <a:tc>
                  <a:txBody>
                    <a:bodyPr/>
                    <a:lstStyle/>
                    <a:p>
                      <a:pPr marL="18415"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2065" algn="ctr">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1780">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R="39370" algn="ctr">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L="1651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7175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30">
                <a:tc>
                  <a:txBody>
                    <a:bodyPr/>
                    <a:lstStyle/>
                    <a:p>
                      <a:pPr marL="15684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12700"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1905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1206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67005">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62890">
                        <a:lnSpc>
                          <a:spcPct val="100000"/>
                        </a:lnSpc>
                        <a:tabLst>
                          <a:tab pos="669290" algn="l"/>
                          <a:tab pos="1080135" algn="l"/>
                        </a:tabLst>
                      </a:pP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2</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2540" algn="ctr">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9525"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2065" algn="ctr">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40719">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R="38735" algn="ctr">
                        <a:lnSpc>
                          <a:spcPct val="100000"/>
                        </a:lnSpc>
                      </a:pPr>
                      <a:r>
                        <a:rPr sz="400" b="1" spc="-5" dirty="0" smtClean="0">
                          <a:solidFill>
                            <a:srgbClr val="FFFFFF"/>
                          </a:solidFill>
                          <a:latin typeface="Arial"/>
                          <a:cs typeface="Arial"/>
                        </a:rPr>
                        <a:t>P</a:t>
                      </a:r>
                      <a:r>
                        <a:rPr sz="400" b="1" spc="5" dirty="0" smtClean="0">
                          <a:solidFill>
                            <a:srgbClr val="FFFFFF"/>
                          </a:solidFill>
                          <a:latin typeface="Arial"/>
                          <a:cs typeface="Arial"/>
                        </a:rPr>
                        <a:t>r</a:t>
                      </a:r>
                      <a:r>
                        <a:rPr sz="400" b="1" spc="-10" dirty="0" smtClean="0">
                          <a:solidFill>
                            <a:srgbClr val="FFFFFF"/>
                          </a:solidFill>
                          <a:latin typeface="Arial"/>
                          <a:cs typeface="Arial"/>
                        </a:rPr>
                        <a:t>op</a:t>
                      </a:r>
                      <a:r>
                        <a:rPr sz="400" b="1" spc="-15" dirty="0" smtClean="0">
                          <a:solidFill>
                            <a:srgbClr val="FFFFFF"/>
                          </a:solidFill>
                          <a:latin typeface="Arial"/>
                          <a:cs typeface="Arial"/>
                        </a:rPr>
                        <a:t>a</a:t>
                      </a:r>
                      <a:r>
                        <a:rPr sz="400" b="1" spc="-5"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78323">
                <a:tc>
                  <a:txBody>
                    <a:bodyPr/>
                    <a:lstStyle/>
                    <a:p>
                      <a:pPr marR="12700" algn="ctr">
                        <a:lnSpc>
                          <a:spcPct val="100000"/>
                        </a:lnSpc>
                      </a:pPr>
                      <a:r>
                        <a:rPr sz="300" spc="-5" dirty="0" smtClean="0">
                          <a:solidFill>
                            <a:srgbClr val="FFFFFF"/>
                          </a:solidFill>
                          <a:latin typeface="Arial"/>
                          <a:cs typeface="Arial"/>
                        </a:rPr>
                        <a:t>24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700" algn="ctr">
                        <a:lnSpc>
                          <a:spcPct val="100000"/>
                        </a:lnSpc>
                      </a:pPr>
                      <a:r>
                        <a:rPr sz="300" spc="-5" dirty="0" smtClean="0">
                          <a:solidFill>
                            <a:srgbClr val="FFFFFF"/>
                          </a:solidFill>
                          <a:latin typeface="Arial"/>
                          <a:cs typeface="Arial"/>
                        </a:rPr>
                        <a:t>22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70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0531">
                <a:tc>
                  <a:txBody>
                    <a:bodyPr/>
                    <a:lstStyle/>
                    <a:p>
                      <a:pPr marR="1270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700" algn="ctr">
                        <a:lnSpc>
                          <a:spcPct val="100000"/>
                        </a:lnSpc>
                      </a:pPr>
                      <a:r>
                        <a:rPr sz="300" spc="-5" dirty="0" smtClean="0">
                          <a:solidFill>
                            <a:srgbClr val="FFFFFF"/>
                          </a:solidFill>
                          <a:latin typeface="Arial"/>
                          <a:cs typeface="Arial"/>
                        </a:rPr>
                        <a:t>16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700"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700" algn="ctr">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70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L="15240"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L="1524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L="1524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1524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59382">
                <a:tc>
                  <a:txBody>
                    <a:bodyPr/>
                    <a:lstStyle/>
                    <a:p>
                      <a:pPr marL="152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619">
                <a:tc>
                  <a:txBody>
                    <a:bodyPr/>
                    <a:lstStyle/>
                    <a:p>
                      <a:pPr marL="10033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58419"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64769"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59690"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48590">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49554">
                        <a:lnSpc>
                          <a:spcPct val="100000"/>
                        </a:lnSpc>
                        <a:tabLst>
                          <a:tab pos="654685" algn="l"/>
                          <a:tab pos="1065530" algn="l"/>
                        </a:tabLst>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12</a:t>
                      </a:r>
                      <a:r>
                        <a:rPr sz="300" spc="0" dirty="0" smtClean="0">
                          <a:solidFill>
                            <a:srgbClr val="FFFFFF"/>
                          </a:solidFill>
                          <a:latin typeface="Arial"/>
                          <a:cs typeface="Arial"/>
                        </a:rPr>
                        <a:t>0	</a:t>
                      </a:r>
                      <a:r>
                        <a:rPr sz="300" spc="-5" dirty="0" smtClean="0">
                          <a:solidFill>
                            <a:srgbClr val="FFFFFF"/>
                          </a:solidFill>
                          <a:latin typeface="Arial"/>
                          <a:cs typeface="Arial"/>
                        </a:rPr>
                        <a:t>140</a:t>
                      </a:r>
                      <a:endParaRPr sz="300">
                        <a:latin typeface="Arial"/>
                        <a:cs typeface="Arial"/>
                      </a:endParaRPr>
                    </a:p>
                  </a:txBody>
                  <a:tcPr marL="0" marR="0" marT="0" marB="0">
                    <a:lnB w="5045">
                      <a:solidFill>
                        <a:srgbClr val="FFFFFF"/>
                      </a:solidFill>
                      <a:prstDash val="solid"/>
                    </a:lnB>
                  </a:tcPr>
                </a:tc>
                <a:tc>
                  <a:txBody>
                    <a:bodyPr/>
                    <a:lstStyle/>
                    <a:p>
                      <a:pPr marR="20955" algn="ctr">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B w="5045">
                      <a:solidFill>
                        <a:srgbClr val="FFFFFF"/>
                      </a:solidFill>
                      <a:prstDash val="solid"/>
                    </a:lnB>
                  </a:tcPr>
                </a:tc>
                <a:tc>
                  <a:txBody>
                    <a:bodyPr/>
                    <a:lstStyle/>
                    <a:p>
                      <a:pPr marR="889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45">
                      <a:solidFill>
                        <a:srgbClr val="FFFFFF"/>
                      </a:solidFill>
                      <a:prstDash val="solid"/>
                    </a:lnB>
                  </a:tcPr>
                </a:tc>
                <a:tc>
                  <a:txBody>
                    <a:bodyPr/>
                    <a:lstStyle/>
                    <a:p>
                      <a:pPr marR="9525"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0" algn="ctr">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2065" algn="ctr">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34471">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43815">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25" dirty="0" smtClean="0">
                          <a:solidFill>
                            <a:srgbClr val="FFFFFF"/>
                          </a:solidFill>
                          <a:latin typeface="Arial"/>
                          <a:cs typeface="Arial"/>
                        </a:rPr>
                        <a:t> </a:t>
                      </a:r>
                      <a:r>
                        <a:rPr sz="400" b="1" spc="0" dirty="0" smtClean="0">
                          <a:solidFill>
                            <a:srgbClr val="FFFFFF"/>
                          </a:solidFill>
                          <a:latin typeface="Arial"/>
                          <a:cs typeface="Arial"/>
                        </a:rPr>
                        <a:t>Pr</a:t>
                      </a:r>
                      <a:r>
                        <a:rPr sz="400" b="1" spc="-5" dirty="0" smtClean="0">
                          <a:solidFill>
                            <a:srgbClr val="FFFFFF"/>
                          </a:solidFill>
                          <a:latin typeface="Arial"/>
                          <a:cs typeface="Arial"/>
                        </a:rPr>
                        <a:t>o</a:t>
                      </a:r>
                      <a:r>
                        <a:rPr sz="400" b="1" spc="-10" dirty="0" smtClean="0">
                          <a:solidFill>
                            <a:srgbClr val="FFFFFF"/>
                          </a:solidFill>
                          <a:latin typeface="Arial"/>
                          <a:cs typeface="Arial"/>
                        </a:rPr>
                        <a:t>p</a:t>
                      </a:r>
                      <a:r>
                        <a:rPr sz="400" b="1" spc="-55" dirty="0" smtClean="0">
                          <a:solidFill>
                            <a:srgbClr val="FFFFFF"/>
                          </a:solidFill>
                          <a:latin typeface="Arial"/>
                          <a:cs typeface="Arial"/>
                        </a:rPr>
                        <a:t>y</a:t>
                      </a:r>
                      <a:r>
                        <a:rPr sz="400" b="1" spc="-5"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5" dirty="0" smtClean="0">
                          <a:solidFill>
                            <a:srgbClr val="FFFFFF"/>
                          </a:solidFill>
                          <a:latin typeface="Arial"/>
                          <a:cs typeface="Arial"/>
                        </a:rPr>
                        <a:t>(</a:t>
                      </a:r>
                      <a:r>
                        <a:rPr sz="400" b="1" spc="0"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10" dirty="0" smtClean="0">
                          <a:solidFill>
                            <a:srgbClr val="FFFFFF"/>
                          </a:solidFill>
                          <a:latin typeface="Arial"/>
                          <a:cs typeface="Arial"/>
                        </a:rPr>
                        <a:t>o</a:t>
                      </a:r>
                      <a:r>
                        <a:rPr sz="400" b="1" spc="-30" dirty="0" smtClean="0">
                          <a:solidFill>
                            <a:srgbClr val="FFFFFF"/>
                          </a:solidFill>
                          <a:latin typeface="Arial"/>
                          <a:cs typeface="Arial"/>
                        </a:rPr>
                        <a:t>w</a:t>
                      </a:r>
                      <a:r>
                        <a:rPr sz="400" b="1" spc="0" dirty="0" smtClean="0">
                          <a:solidFill>
                            <a:srgbClr val="FFFFFF"/>
                          </a:solidFill>
                          <a:latin typeface="Arial"/>
                          <a:cs typeface="Arial"/>
                        </a:rPr>
                        <a:t>)</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R="1270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15240" algn="ctr">
                        <a:lnSpc>
                          <a:spcPct val="100000"/>
                        </a:lnSpc>
                      </a:pPr>
                      <a:r>
                        <a:rPr sz="300" dirty="0" smtClean="0">
                          <a:solidFill>
                            <a:srgbClr val="FFFFFF"/>
                          </a:solidFill>
                          <a:latin typeface="Arial"/>
                          <a:cs typeface="Arial"/>
                        </a:rPr>
                        <a:t>9</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5240"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15240" algn="ctr">
                        <a:lnSpc>
                          <a:spcPct val="100000"/>
                        </a:lnSpc>
                      </a:pPr>
                      <a:r>
                        <a:rPr sz="300" dirty="0" smtClean="0">
                          <a:solidFill>
                            <a:srgbClr val="FFFFFF"/>
                          </a:solidFill>
                          <a:latin typeface="Arial"/>
                          <a:cs typeface="Arial"/>
                        </a:rPr>
                        <a:t>7</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1524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524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524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15240"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524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5240" algn="ctr">
                        <a:lnSpc>
                          <a:spcPct val="100000"/>
                        </a:lnSpc>
                      </a:pPr>
                      <a:r>
                        <a:rPr sz="300" dirty="0" smtClean="0">
                          <a:solidFill>
                            <a:srgbClr val="FFFFFF"/>
                          </a:solidFill>
                          <a:latin typeface="Arial"/>
                          <a:cs typeface="Arial"/>
                        </a:rPr>
                        <a:t>1</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152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56">
                <a:tc>
                  <a:txBody>
                    <a:bodyPr/>
                    <a:lstStyle/>
                    <a:p>
                      <a:pPr marL="12827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4000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46355"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3937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53670">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49554">
                        <a:lnSpc>
                          <a:spcPct val="100000"/>
                        </a:lnSpc>
                        <a:tabLst>
                          <a:tab pos="654685" algn="l"/>
                          <a:tab pos="1065530" algn="l"/>
                        </a:tabLst>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12</a:t>
                      </a:r>
                      <a:r>
                        <a:rPr sz="300" spc="0" dirty="0" smtClean="0">
                          <a:solidFill>
                            <a:srgbClr val="FFFFFF"/>
                          </a:solidFill>
                          <a:latin typeface="Arial"/>
                          <a:cs typeface="Arial"/>
                        </a:rPr>
                        <a:t>0	</a:t>
                      </a:r>
                      <a:r>
                        <a:rPr sz="300" spc="-5" dirty="0" smtClean="0">
                          <a:solidFill>
                            <a:srgbClr val="FFFFFF"/>
                          </a:solidFill>
                          <a:latin typeface="Arial"/>
                          <a:cs typeface="Arial"/>
                        </a:rPr>
                        <a:t>140</a:t>
                      </a:r>
                      <a:endParaRPr sz="300">
                        <a:latin typeface="Arial"/>
                        <a:cs typeface="Arial"/>
                      </a:endParaRPr>
                    </a:p>
                  </a:txBody>
                  <a:tcPr marL="0" marR="0" marT="0" marB="0">
                    <a:lnB w="5045">
                      <a:solidFill>
                        <a:srgbClr val="FFFFFF"/>
                      </a:solidFill>
                      <a:prstDash val="solid"/>
                    </a:lnB>
                  </a:tcPr>
                </a:tc>
                <a:tc>
                  <a:txBody>
                    <a:bodyPr/>
                    <a:lstStyle/>
                    <a:p>
                      <a:pPr marR="3048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2794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27305" algn="ctr">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8415" algn="ctr">
                        <a:lnSpc>
                          <a:spcPct val="100000"/>
                        </a:lnSpc>
                      </a:pPr>
                      <a:r>
                        <a:rPr sz="300" spc="-5" dirty="0" smtClean="0">
                          <a:solidFill>
                            <a:srgbClr val="FFFFFF"/>
                          </a:solidFill>
                          <a:latin typeface="Arial"/>
                          <a:cs typeface="Arial"/>
                        </a:rPr>
                        <a:t>220</a:t>
                      </a:r>
                      <a:endParaRPr sz="300">
                        <a:latin typeface="Arial"/>
                        <a:cs typeface="Arial"/>
                      </a:endParaRPr>
                    </a:p>
                  </a:txBody>
                  <a:tcPr marL="0" marR="0" marT="0" marB="0">
                    <a:lnB w="5045">
                      <a:solidFill>
                        <a:srgbClr val="FFFFFF"/>
                      </a:solidFill>
                      <a:prstDash val="solid"/>
                    </a:lnB>
                  </a:tcPr>
                </a:tc>
                <a:tc>
                  <a:txBody>
                    <a:bodyPr/>
                    <a:lstStyle/>
                    <a:p>
                      <a:pPr marR="40640" algn="ctr">
                        <a:lnSpc>
                          <a:spcPct val="100000"/>
                        </a:lnSpc>
                      </a:pPr>
                      <a:r>
                        <a:rPr sz="300" spc="-5" dirty="0" smtClean="0">
                          <a:solidFill>
                            <a:srgbClr val="FFFFFF"/>
                          </a:solidFill>
                          <a:latin typeface="Arial"/>
                          <a:cs typeface="Arial"/>
                        </a:rPr>
                        <a:t>240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2298">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440055">
                        <a:lnSpc>
                          <a:spcPct val="100000"/>
                        </a:lnSpc>
                      </a:pPr>
                      <a:r>
                        <a:rPr sz="400" b="1" spc="-45" dirty="0" smtClean="0">
                          <a:solidFill>
                            <a:srgbClr val="FFFFFF"/>
                          </a:solidFill>
                          <a:latin typeface="Arial"/>
                          <a:cs typeface="Arial"/>
                        </a:rPr>
                        <a:t>W</a:t>
                      </a:r>
                      <a:r>
                        <a:rPr sz="400" b="1" spc="-15" dirty="0" smtClean="0">
                          <a:solidFill>
                            <a:srgbClr val="FFFFFF"/>
                          </a:solidFill>
                          <a:latin typeface="Arial"/>
                          <a:cs typeface="Arial"/>
                        </a:rPr>
                        <a:t>a</a:t>
                      </a:r>
                      <a:r>
                        <a:rPr sz="400" b="1" spc="0"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20" dirty="0" smtClean="0">
                          <a:solidFill>
                            <a:srgbClr val="FFFFFF"/>
                          </a:solidFill>
                          <a:latin typeface="Arial"/>
                          <a:cs typeface="Arial"/>
                        </a:rPr>
                        <a:t> </a:t>
                      </a:r>
                      <a:r>
                        <a:rPr sz="400" b="1" spc="0" dirty="0" smtClean="0">
                          <a:solidFill>
                            <a:srgbClr val="FFFFFF"/>
                          </a:solidFill>
                          <a:latin typeface="Arial"/>
                          <a:cs typeface="Arial"/>
                        </a:rPr>
                        <a:t>D</a:t>
                      </a:r>
                      <a:r>
                        <a:rPr sz="400" b="1" spc="25" dirty="0" smtClean="0">
                          <a:solidFill>
                            <a:srgbClr val="FFFFFF"/>
                          </a:solidFill>
                          <a:latin typeface="Arial"/>
                          <a:cs typeface="Arial"/>
                        </a:rPr>
                        <a:t>e</a:t>
                      </a:r>
                      <a:r>
                        <a:rPr sz="400" b="1" spc="-10" dirty="0" smtClean="0">
                          <a:solidFill>
                            <a:srgbClr val="FFFFFF"/>
                          </a:solidFill>
                          <a:latin typeface="Arial"/>
                          <a:cs typeface="Arial"/>
                        </a:rPr>
                        <a:t>p</a:t>
                      </a:r>
                      <a:r>
                        <a:rPr sz="400" b="1" spc="-5" dirty="0" smtClean="0">
                          <a:solidFill>
                            <a:srgbClr val="FFFFFF"/>
                          </a:solidFill>
                          <a:latin typeface="Arial"/>
                          <a:cs typeface="Arial"/>
                        </a:rPr>
                        <a:t>t</a:t>
                      </a:r>
                      <a:r>
                        <a:rPr sz="400" b="1" spc="0" dirty="0" smtClean="0">
                          <a:solidFill>
                            <a:srgbClr val="FFFFFF"/>
                          </a:solidFill>
                          <a:latin typeface="Arial"/>
                          <a:cs typeface="Arial"/>
                        </a:rPr>
                        <a:t>h</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7">
                <a:tc>
                  <a:txBody>
                    <a:bodyPr/>
                    <a:lstStyle/>
                    <a:p>
                      <a:pPr marL="7175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79">
                <a:tc>
                  <a:txBody>
                    <a:bodyPr/>
                    <a:lstStyle/>
                    <a:p>
                      <a:pPr marL="1651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6295">
                <a:tc>
                  <a:txBody>
                    <a:bodyPr/>
                    <a:lstStyle/>
                    <a:p>
                      <a:pPr marL="15684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12700"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1905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1206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67005">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62890">
                        <a:lnSpc>
                          <a:spcPct val="100000"/>
                        </a:lnSpc>
                        <a:tabLst>
                          <a:tab pos="669290" algn="l"/>
                          <a:tab pos="1080135" algn="l"/>
                        </a:tabLst>
                      </a:pP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2</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2540" algn="ctr">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9525"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2065" algn="ctr">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bl>
          </a:graphicData>
        </a:graphic>
      </p:graphicFrame>
      <p:graphicFrame>
        <p:nvGraphicFramePr>
          <p:cNvPr id="221" name="object 221"/>
          <p:cNvGraphicFramePr>
            <a:graphicFrameLocks noGrp="1"/>
          </p:cNvGraphicFramePr>
          <p:nvPr/>
        </p:nvGraphicFramePr>
        <p:xfrm>
          <a:off x="617049" y="5504805"/>
          <a:ext cx="3733512" cy="902148"/>
        </p:xfrm>
        <a:graphic>
          <a:graphicData uri="http://schemas.openxmlformats.org/drawingml/2006/table">
            <a:tbl>
              <a:tblPr firstRow="1" bandRow="1">
                <a:tableStyleId>{2D5ABB26-0587-4C30-8999-92F81FD0307C}</a:tableStyleId>
              </a:tblPr>
              <a:tblGrid>
                <a:gridCol w="31617"/>
                <a:gridCol w="535423"/>
                <a:gridCol w="3166472"/>
              </a:tblGrid>
              <a:tr h="112353">
                <a:tc>
                  <a:txBody>
                    <a:bodyPr/>
                    <a:lstStyle/>
                    <a:p>
                      <a:endParaRPr sz="300">
                        <a:latin typeface="Arial"/>
                        <a:cs typeface="Arial"/>
                      </a:endParaRPr>
                    </a:p>
                  </a:txBody>
                  <a:tcPr marL="0" marR="0" marT="0" marB="0">
                    <a:lnL w="4676">
                      <a:solidFill>
                        <a:srgbClr val="FFFFFF"/>
                      </a:solidFill>
                      <a:prstDash val="solid"/>
                    </a:lnL>
                    <a:lnR w="9329">
                      <a:solidFill>
                        <a:srgbClr val="00FF00"/>
                      </a:solidFill>
                      <a:prstDash val="solid"/>
                    </a:lnR>
                    <a:lnT w="5051">
                      <a:solidFill>
                        <a:srgbClr val="FFFFFF"/>
                      </a:solidFill>
                      <a:prstDash val="solid"/>
                    </a:lnT>
                  </a:tcPr>
                </a:tc>
                <a:tc>
                  <a:txBody>
                    <a:bodyPr/>
                    <a:lstStyle/>
                    <a:p>
                      <a:endParaRPr sz="300">
                        <a:latin typeface="Arial"/>
                        <a:cs typeface="Arial"/>
                      </a:endParaRPr>
                    </a:p>
                  </a:txBody>
                  <a:tcPr marL="0" marR="0" marT="0" marB="0">
                    <a:lnL w="9329">
                      <a:solidFill>
                        <a:srgbClr val="00FF00"/>
                      </a:solidFill>
                      <a:prstDash val="solid"/>
                    </a:lnL>
                    <a:lnT w="5051">
                      <a:solidFill>
                        <a:srgbClr val="FFFFFF"/>
                      </a:solidFill>
                      <a:prstDash val="solid"/>
                    </a:lnT>
                    <a:lnB w="10141">
                      <a:solidFill>
                        <a:srgbClr val="00FF00"/>
                      </a:solidFill>
                      <a:prstDash val="solid"/>
                    </a:lnB>
                  </a:tcPr>
                </a:tc>
                <a:tc rowSpan="2">
                  <a:txBody>
                    <a:bodyPr/>
                    <a:lstStyle/>
                    <a:p>
                      <a:endParaRPr sz="300">
                        <a:latin typeface="Arial"/>
                        <a:cs typeface="Arial"/>
                      </a:endParaRPr>
                    </a:p>
                  </a:txBody>
                  <a:tcPr marL="0" marR="0" marT="0" marB="0">
                    <a:lnR w="5051">
                      <a:solidFill>
                        <a:srgbClr val="FFFFFF"/>
                      </a:solidFill>
                      <a:prstDash val="solid"/>
                    </a:lnR>
                    <a:lnT w="5051">
                      <a:solidFill>
                        <a:srgbClr val="FFFFFF"/>
                      </a:solidFill>
                      <a:prstDash val="solid"/>
                    </a:lnT>
                    <a:lnB w="5072">
                      <a:solidFill>
                        <a:srgbClr val="FFFFFF"/>
                      </a:solidFill>
                      <a:prstDash val="solid"/>
                    </a:lnB>
                  </a:tcPr>
                </a:tc>
              </a:tr>
              <a:tr h="789795">
                <a:tc gridSpan="2">
                  <a:txBody>
                    <a:bodyPr/>
                    <a:lstStyle/>
                    <a:p>
                      <a:endParaRPr sz="300">
                        <a:latin typeface="Arial"/>
                        <a:cs typeface="Arial"/>
                      </a:endParaRPr>
                    </a:p>
                  </a:txBody>
                  <a:tcPr marL="0" marR="0" marT="0" marB="0">
                    <a:lnL w="4676">
                      <a:solidFill>
                        <a:srgbClr val="FFFFFF"/>
                      </a:solidFill>
                      <a:prstDash val="solid"/>
                    </a:lnL>
                    <a:lnB w="5072">
                      <a:solidFill>
                        <a:srgbClr val="FFFFFF"/>
                      </a:solidFill>
                      <a:prstDash val="solid"/>
                    </a:lnB>
                  </a:tcPr>
                </a:tc>
                <a:tc hMerge="1">
                  <a:txBody>
                    <a:bodyPr/>
                    <a:lstStyle/>
                    <a:p>
                      <a:endParaRPr/>
                    </a:p>
                  </a:txBody>
                  <a:tcPr marL="0" marR="0" marT="0" marB="0"/>
                </a:tc>
                <a:tc vMerge="1">
                  <a:txBody>
                    <a:bodyPr/>
                    <a:lstStyle/>
                    <a:p>
                      <a:endParaRPr/>
                    </a:p>
                  </a:txBody>
                  <a:tcPr marL="0" marR="0" marT="0" marB="0">
                    <a:lnR w="5051">
                      <a:solidFill>
                        <a:srgbClr val="FFFFFF"/>
                      </a:solidFill>
                      <a:prstDash val="solid"/>
                    </a:lnR>
                    <a:lnT w="5051">
                      <a:solidFill>
                        <a:srgbClr val="FFFFFF"/>
                      </a:solidFill>
                      <a:prstDash val="solid"/>
                    </a:lnT>
                    <a:lnB w="5072">
                      <a:solidFill>
                        <a:srgbClr val="FFFFFF"/>
                      </a:solidFill>
                      <a:prstDash val="solid"/>
                    </a:lnB>
                  </a:tcPr>
                </a:tc>
              </a:tr>
            </a:tbl>
          </a:graphicData>
        </a:graphic>
      </p:graphicFrame>
      <p:graphicFrame>
        <p:nvGraphicFramePr>
          <p:cNvPr id="472" name="object 472"/>
          <p:cNvGraphicFramePr>
            <a:graphicFrameLocks noGrp="1"/>
          </p:cNvGraphicFramePr>
          <p:nvPr/>
        </p:nvGraphicFramePr>
        <p:xfrm>
          <a:off x="4649510" y="670706"/>
          <a:ext cx="4130901" cy="5982893"/>
        </p:xfrm>
        <a:graphic>
          <a:graphicData uri="http://schemas.openxmlformats.org/drawingml/2006/table">
            <a:tbl>
              <a:tblPr firstRow="1" bandRow="1">
                <a:tableStyleId>{2D5ABB26-0587-4C30-8999-92F81FD0307C}</a:tableStyleId>
              </a:tblPr>
              <a:tblGrid>
                <a:gridCol w="430013"/>
                <a:gridCol w="311702"/>
                <a:gridCol w="306236"/>
                <a:gridCol w="308250"/>
                <a:gridCol w="223709"/>
                <a:gridCol w="1002100"/>
                <a:gridCol w="304507"/>
                <a:gridCol w="306525"/>
                <a:gridCol w="306529"/>
                <a:gridCol w="306238"/>
                <a:gridCol w="325092"/>
              </a:tblGrid>
              <a:tr h="234176">
                <a:tc>
                  <a:txBody>
                    <a:bodyPr/>
                    <a:lstStyle/>
                    <a:p>
                      <a:endParaRPr sz="1500" dirty="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pPr marR="38735" algn="ctr">
                        <a:lnSpc>
                          <a:spcPct val="100000"/>
                        </a:lnSpc>
                      </a:pPr>
                      <a:r>
                        <a:rPr sz="400" b="1" spc="20" dirty="0" smtClean="0">
                          <a:solidFill>
                            <a:srgbClr val="FFFFFF"/>
                          </a:solidFill>
                          <a:latin typeface="Arial"/>
                          <a:cs typeface="Arial"/>
                        </a:rPr>
                        <a:t>Me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8844">
                <a:tc>
                  <a:txBody>
                    <a:bodyPr/>
                    <a:lstStyle/>
                    <a:p>
                      <a:pPr marL="58419" algn="ctr">
                        <a:lnSpc>
                          <a:spcPct val="100000"/>
                        </a:lnSpc>
                      </a:pPr>
                      <a:r>
                        <a:rPr sz="300" spc="-5" dirty="0" smtClean="0">
                          <a:solidFill>
                            <a:srgbClr val="FFFFFF"/>
                          </a:solidFill>
                          <a:latin typeface="Arial"/>
                          <a:cs typeface="Arial"/>
                        </a:rPr>
                        <a:t>5</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8419" algn="ctr">
                        <a:lnSpc>
                          <a:spcPct val="100000"/>
                        </a:lnSpc>
                      </a:pPr>
                      <a:r>
                        <a:rPr sz="300" spc="-5" dirty="0" smtClean="0">
                          <a:solidFill>
                            <a:srgbClr val="FFFFFF"/>
                          </a:solidFill>
                          <a:latin typeface="Arial"/>
                          <a:cs typeface="Arial"/>
                        </a:rPr>
                        <a:t>4</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58419" algn="ctr">
                        <a:lnSpc>
                          <a:spcPct val="100000"/>
                        </a:lnSpc>
                      </a:pPr>
                      <a:r>
                        <a:rPr sz="300" spc="-5" dirty="0" smtClean="0">
                          <a:solidFill>
                            <a:srgbClr val="FFFFFF"/>
                          </a:solidFill>
                          <a:latin typeface="Arial"/>
                          <a:cs typeface="Arial"/>
                        </a:rPr>
                        <a:t>4</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58419" algn="ctr">
                        <a:lnSpc>
                          <a:spcPct val="100000"/>
                        </a:lnSpc>
                      </a:pPr>
                      <a:r>
                        <a:rPr sz="300" spc="-5" dirty="0" smtClean="0">
                          <a:solidFill>
                            <a:srgbClr val="FFFFFF"/>
                          </a:solidFill>
                          <a:latin typeface="Arial"/>
                          <a:cs typeface="Arial"/>
                        </a:rPr>
                        <a:t>3</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58419" algn="ctr">
                        <a:lnSpc>
                          <a:spcPct val="100000"/>
                        </a:lnSpc>
                      </a:pPr>
                      <a:r>
                        <a:rPr sz="300" spc="-5" dirty="0" smtClean="0">
                          <a:solidFill>
                            <a:srgbClr val="FFFFFF"/>
                          </a:solidFill>
                          <a:latin typeface="Arial"/>
                          <a:cs typeface="Arial"/>
                        </a:rPr>
                        <a:t>3</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58419" algn="ctr">
                        <a:lnSpc>
                          <a:spcPct val="100000"/>
                        </a:lnSpc>
                      </a:pPr>
                      <a:r>
                        <a:rPr sz="300" spc="-5" dirty="0" smtClean="0">
                          <a:solidFill>
                            <a:srgbClr val="FFFFFF"/>
                          </a:solidFill>
                          <a:latin typeface="Arial"/>
                          <a:cs typeface="Arial"/>
                        </a:rPr>
                        <a:t>2</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58419" algn="ctr">
                        <a:lnSpc>
                          <a:spcPct val="100000"/>
                        </a:lnSpc>
                      </a:pPr>
                      <a:r>
                        <a:rPr sz="300" spc="-5" dirty="0" smtClean="0">
                          <a:solidFill>
                            <a:srgbClr val="FFFFFF"/>
                          </a:solidFill>
                          <a:latin typeface="Arial"/>
                          <a:cs typeface="Arial"/>
                        </a:rPr>
                        <a:t>2</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58419" algn="ctr">
                        <a:lnSpc>
                          <a:spcPct val="100000"/>
                        </a:lnSpc>
                      </a:pPr>
                      <a:r>
                        <a:rPr sz="300" spc="-5" dirty="0" smtClean="0">
                          <a:solidFill>
                            <a:srgbClr val="FFFFFF"/>
                          </a:solidFill>
                          <a:latin typeface="Arial"/>
                          <a:cs typeface="Arial"/>
                        </a:rPr>
                        <a:t>1</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8419" algn="ctr">
                        <a:lnSpc>
                          <a:spcPct val="100000"/>
                        </a:lnSpc>
                      </a:pPr>
                      <a:r>
                        <a:rPr sz="300" spc="-5" dirty="0" smtClean="0">
                          <a:solidFill>
                            <a:srgbClr val="FFFFFF"/>
                          </a:solidFill>
                          <a:latin typeface="Arial"/>
                          <a:cs typeface="Arial"/>
                        </a:rPr>
                        <a:t>1</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100330" algn="ctr">
                        <a:lnSpc>
                          <a:spcPct val="100000"/>
                        </a:lnSpc>
                      </a:pPr>
                      <a:r>
                        <a:rPr sz="300" spc="-5" dirty="0" smtClean="0">
                          <a:solidFill>
                            <a:srgbClr val="FFFFFF"/>
                          </a:solidFill>
                          <a:latin typeface="Arial"/>
                          <a:cs typeface="Arial"/>
                        </a:rPr>
                        <a:t>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84">
                <a:tc>
                  <a:txBody>
                    <a:bodyPr/>
                    <a:lstStyle/>
                    <a:p>
                      <a:pPr marL="15557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590">
                <a:tc>
                  <a:txBody>
                    <a:bodyPr/>
                    <a:lstStyle/>
                    <a:p>
                      <a:pPr marR="148590"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7175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54610"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L="5270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95580">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91465">
                        <a:lnSpc>
                          <a:spcPct val="100000"/>
                        </a:lnSpc>
                        <a:tabLst>
                          <a:tab pos="692150" algn="l"/>
                          <a:tab pos="1098550" algn="l"/>
                        </a:tabLst>
                      </a:pP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12</a:t>
                      </a:r>
                      <a:r>
                        <a:rPr sz="300" spc="0" dirty="0" smtClean="0">
                          <a:solidFill>
                            <a:srgbClr val="FFFFFF"/>
                          </a:solidFill>
                          <a:latin typeface="Arial"/>
                          <a:cs typeface="Arial"/>
                        </a:rPr>
                        <a:t>0	</a:t>
                      </a:r>
                      <a:r>
                        <a:rPr sz="300" spc="-5" dirty="0" smtClean="0">
                          <a:solidFill>
                            <a:srgbClr val="FFFFFF"/>
                          </a:solidFill>
                          <a:latin typeface="Arial"/>
                          <a:cs typeface="Arial"/>
                        </a:rPr>
                        <a:t>140</a:t>
                      </a:r>
                      <a:endParaRPr sz="300">
                        <a:latin typeface="Arial"/>
                        <a:cs typeface="Arial"/>
                      </a:endParaRPr>
                    </a:p>
                  </a:txBody>
                  <a:tcPr marL="0" marR="0" marT="0" marB="0">
                    <a:lnB w="5045">
                      <a:solidFill>
                        <a:srgbClr val="FFFFFF"/>
                      </a:solidFill>
                      <a:prstDash val="solid"/>
                    </a:lnB>
                  </a:tcPr>
                </a:tc>
                <a:tc>
                  <a:txBody>
                    <a:bodyPr/>
                    <a:lstStyle/>
                    <a:p>
                      <a:pPr marL="2540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27940"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17780" algn="ctr">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B w="5045">
                      <a:solidFill>
                        <a:srgbClr val="FFFFFF"/>
                      </a:solidFill>
                      <a:prstDash val="solid"/>
                    </a:lnB>
                  </a:tcPr>
                </a:tc>
                <a:tc>
                  <a:txBody>
                    <a:bodyPr/>
                    <a:lstStyle/>
                    <a:p>
                      <a:pPr marL="17780" algn="ctr">
                        <a:lnSpc>
                          <a:spcPct val="100000"/>
                        </a:lnSpc>
                      </a:pPr>
                      <a:r>
                        <a:rPr sz="300" spc="-5" dirty="0" smtClean="0">
                          <a:solidFill>
                            <a:srgbClr val="FFFFFF"/>
                          </a:solidFill>
                          <a:latin typeface="Arial"/>
                          <a:cs typeface="Arial"/>
                        </a:rPr>
                        <a:t>220</a:t>
                      </a:r>
                      <a:endParaRPr sz="300">
                        <a:latin typeface="Arial"/>
                        <a:cs typeface="Arial"/>
                      </a:endParaRPr>
                    </a:p>
                  </a:txBody>
                  <a:tcPr marL="0" marR="0" marT="0" marB="0">
                    <a:lnB w="5045">
                      <a:solidFill>
                        <a:srgbClr val="FFFFFF"/>
                      </a:solidFill>
                      <a:prstDash val="solid"/>
                    </a:lnB>
                  </a:tcPr>
                </a:tc>
                <a:tc>
                  <a:txBody>
                    <a:bodyPr/>
                    <a:lstStyle/>
                    <a:p>
                      <a:pPr marR="12700"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1780">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R="39370" algn="ctr">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L="1651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7175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30">
                <a:tc>
                  <a:txBody>
                    <a:bodyPr/>
                    <a:lstStyle/>
                    <a:p>
                      <a:pPr marL="15684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1143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19685"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1206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67005">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62890">
                        <a:lnSpc>
                          <a:spcPct val="100000"/>
                        </a:lnSpc>
                        <a:tabLst>
                          <a:tab pos="669290" algn="l"/>
                          <a:tab pos="1080135" algn="l"/>
                        </a:tabLst>
                      </a:pPr>
                      <a:r>
                        <a:rPr sz="300" spc="-5" dirty="0" smtClean="0">
                          <a:solidFill>
                            <a:srgbClr val="FFFFFF"/>
                          </a:solidFill>
                          <a:latin typeface="Arial"/>
                          <a:cs typeface="Arial"/>
                        </a:rPr>
                        <a:t>10</a:t>
                      </a:r>
                      <a:r>
                        <a:rPr sz="300" spc="0" dirty="0" smtClean="0">
                          <a:solidFill>
                            <a:srgbClr val="FFFFFF"/>
                          </a:solidFill>
                          <a:latin typeface="Arial"/>
                          <a:cs typeface="Arial"/>
                        </a:rPr>
                        <a:t>0	</a:t>
                      </a:r>
                      <a:r>
                        <a:rPr sz="300" spc="-5" dirty="0" smtClean="0">
                          <a:solidFill>
                            <a:srgbClr val="FFFFFF"/>
                          </a:solidFill>
                          <a:latin typeface="Arial"/>
                          <a:cs typeface="Arial"/>
                        </a:rPr>
                        <a:t>1</a:t>
                      </a:r>
                      <a:r>
                        <a:rPr sz="300" spc="-10" dirty="0" smtClean="0">
                          <a:solidFill>
                            <a:srgbClr val="FFFFFF"/>
                          </a:solidFill>
                          <a:latin typeface="Arial"/>
                          <a:cs typeface="Arial"/>
                        </a:rPr>
                        <a:t>2</a:t>
                      </a:r>
                      <a:r>
                        <a:rPr sz="300" spc="0" dirty="0" smtClean="0">
                          <a:solidFill>
                            <a:srgbClr val="FFFFFF"/>
                          </a:solidFill>
                          <a:latin typeface="Arial"/>
                          <a:cs typeface="Arial"/>
                        </a:rPr>
                        <a:t>0	</a:t>
                      </a: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90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B w="5045">
                      <a:solidFill>
                        <a:srgbClr val="FFFFFF"/>
                      </a:solidFill>
                      <a:prstDash val="solid"/>
                    </a:lnB>
                  </a:tcPr>
                </a:tc>
                <a:tc>
                  <a:txBody>
                    <a:bodyPr/>
                    <a:lstStyle/>
                    <a:p>
                      <a:pPr marL="8890" algn="ctr">
                        <a:lnSpc>
                          <a:spcPct val="100000"/>
                        </a:lnSpc>
                      </a:pPr>
                      <a:r>
                        <a:rPr sz="300" spc="-5" dirty="0" smtClean="0">
                          <a:solidFill>
                            <a:srgbClr val="FFFFFF"/>
                          </a:solidFill>
                          <a:latin typeface="Arial"/>
                          <a:cs typeface="Arial"/>
                        </a:rPr>
                        <a:t>220</a:t>
                      </a:r>
                      <a:endParaRPr sz="300">
                        <a:latin typeface="Arial"/>
                        <a:cs typeface="Arial"/>
                      </a:endParaRPr>
                    </a:p>
                  </a:txBody>
                  <a:tcPr marL="0" marR="0" marT="0" marB="0">
                    <a:lnB w="5045">
                      <a:solidFill>
                        <a:srgbClr val="FFFFFF"/>
                      </a:solidFill>
                      <a:prstDash val="solid"/>
                    </a:lnB>
                  </a:tcPr>
                </a:tc>
                <a:tc>
                  <a:txBody>
                    <a:bodyPr/>
                    <a:lstStyle/>
                    <a:p>
                      <a:pPr marR="12700"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40719">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R="38735" algn="ctr">
                        <a:lnSpc>
                          <a:spcPct val="100000"/>
                        </a:lnSpc>
                      </a:pPr>
                      <a:r>
                        <a:rPr sz="400" b="1" dirty="0" smtClean="0">
                          <a:solidFill>
                            <a:srgbClr val="FFFFFF"/>
                          </a:solidFill>
                          <a:latin typeface="Arial"/>
                          <a:cs typeface="Arial"/>
                        </a:rPr>
                        <a:t>Pr</a:t>
                      </a:r>
                      <a:r>
                        <a:rPr sz="400" b="1" spc="-5" dirty="0" smtClean="0">
                          <a:solidFill>
                            <a:srgbClr val="FFFFFF"/>
                          </a:solidFill>
                          <a:latin typeface="Arial"/>
                          <a:cs typeface="Arial"/>
                        </a:rPr>
                        <a:t>o</a:t>
                      </a:r>
                      <a:r>
                        <a:rPr sz="400" b="1" spc="-10" dirty="0" smtClean="0">
                          <a:solidFill>
                            <a:srgbClr val="FFFFFF"/>
                          </a:solidFill>
                          <a:latin typeface="Arial"/>
                          <a:cs typeface="Arial"/>
                        </a:rPr>
                        <a:t>p</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78323">
                <a:tc>
                  <a:txBody>
                    <a:bodyPr/>
                    <a:lstStyle/>
                    <a:p>
                      <a:pPr marR="12700" algn="ctr">
                        <a:lnSpc>
                          <a:spcPct val="100000"/>
                        </a:lnSpc>
                      </a:pPr>
                      <a:r>
                        <a:rPr sz="300" spc="-10" dirty="0" smtClean="0">
                          <a:solidFill>
                            <a:srgbClr val="FFFFFF"/>
                          </a:solidFill>
                          <a:latin typeface="Arial"/>
                          <a:cs typeface="Arial"/>
                        </a:rPr>
                        <a:t>24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700" algn="ctr">
                        <a:lnSpc>
                          <a:spcPct val="100000"/>
                        </a:lnSpc>
                      </a:pPr>
                      <a:r>
                        <a:rPr sz="300" spc="-10" dirty="0" smtClean="0">
                          <a:solidFill>
                            <a:srgbClr val="FFFFFF"/>
                          </a:solidFill>
                          <a:latin typeface="Arial"/>
                          <a:cs typeface="Arial"/>
                        </a:rPr>
                        <a:t>22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700"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0531">
                <a:tc>
                  <a:txBody>
                    <a:bodyPr/>
                    <a:lstStyle/>
                    <a:p>
                      <a:pPr marR="12700" algn="ctr">
                        <a:lnSpc>
                          <a:spcPct val="100000"/>
                        </a:lnSpc>
                      </a:pPr>
                      <a:r>
                        <a:rPr sz="300" spc="-10" dirty="0" smtClean="0">
                          <a:solidFill>
                            <a:srgbClr val="FFFFFF"/>
                          </a:solidFill>
                          <a:latin typeface="Arial"/>
                          <a:cs typeface="Arial"/>
                        </a:rPr>
                        <a:t>18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700"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700" algn="ctr">
                        <a:lnSpc>
                          <a:spcPct val="100000"/>
                        </a:lnSpc>
                      </a:pPr>
                      <a:r>
                        <a:rPr sz="300" spc="-10" dirty="0" smtClean="0">
                          <a:solidFill>
                            <a:srgbClr val="FFFFFF"/>
                          </a:solidFill>
                          <a:latin typeface="Arial"/>
                          <a:cs typeface="Arial"/>
                        </a:rPr>
                        <a:t>14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700" algn="ctr">
                        <a:lnSpc>
                          <a:spcPct val="100000"/>
                        </a:lnSpc>
                      </a:pPr>
                      <a:r>
                        <a:rPr sz="300" spc="-10" dirty="0" smtClean="0">
                          <a:solidFill>
                            <a:srgbClr val="FFFFFF"/>
                          </a:solidFill>
                          <a:latin typeface="Arial"/>
                          <a:cs typeface="Arial"/>
                        </a:rPr>
                        <a:t>12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700" algn="ctr">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L="16510"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L="1651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L="1651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1651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59382">
                <a:tc>
                  <a:txBody>
                    <a:bodyPr/>
                    <a:lstStyle/>
                    <a:p>
                      <a:pPr marL="1651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619">
                <a:tc>
                  <a:txBody>
                    <a:bodyPr/>
                    <a:lstStyle/>
                    <a:p>
                      <a:pPr marL="10033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58419"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65405"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5778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48590">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49554">
                        <a:lnSpc>
                          <a:spcPct val="100000"/>
                        </a:lnSpc>
                        <a:tabLst>
                          <a:tab pos="654685" algn="l"/>
                          <a:tab pos="1065530" algn="l"/>
                        </a:tabLst>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12</a:t>
                      </a:r>
                      <a:r>
                        <a:rPr sz="300" spc="0" dirty="0" smtClean="0">
                          <a:solidFill>
                            <a:srgbClr val="FFFFFF"/>
                          </a:solidFill>
                          <a:latin typeface="Arial"/>
                          <a:cs typeface="Arial"/>
                        </a:rPr>
                        <a:t>0	</a:t>
                      </a:r>
                      <a:r>
                        <a:rPr sz="300" spc="-5" dirty="0" smtClean="0">
                          <a:solidFill>
                            <a:srgbClr val="FFFFFF"/>
                          </a:solidFill>
                          <a:latin typeface="Arial"/>
                          <a:cs typeface="Arial"/>
                        </a:rPr>
                        <a:t>140</a:t>
                      </a:r>
                      <a:endParaRPr sz="300">
                        <a:latin typeface="Arial"/>
                        <a:cs typeface="Arial"/>
                      </a:endParaRPr>
                    </a:p>
                  </a:txBody>
                  <a:tcPr marL="0" marR="0" marT="0" marB="0">
                    <a:lnB w="5045">
                      <a:solidFill>
                        <a:srgbClr val="FFFFFF"/>
                      </a:solidFill>
                      <a:prstDash val="solid"/>
                    </a:lnB>
                  </a:tcPr>
                </a:tc>
                <a:tc>
                  <a:txBody>
                    <a:bodyPr/>
                    <a:lstStyle/>
                    <a:p>
                      <a:pPr marR="20955" algn="ctr">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B w="5045">
                      <a:solidFill>
                        <a:srgbClr val="FFFFFF"/>
                      </a:solidFill>
                      <a:prstDash val="solid"/>
                    </a:lnB>
                  </a:tcPr>
                </a:tc>
                <a:tc>
                  <a:txBody>
                    <a:bodyPr/>
                    <a:lstStyle/>
                    <a:p>
                      <a:pPr marR="889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45">
                      <a:solidFill>
                        <a:srgbClr val="FFFFFF"/>
                      </a:solidFill>
                      <a:prstDash val="solid"/>
                    </a:lnB>
                  </a:tcPr>
                </a:tc>
                <a:tc>
                  <a:txBody>
                    <a:bodyPr/>
                    <a:lstStyle/>
                    <a:p>
                      <a:pPr marR="9525"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2700"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34471">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43815">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5"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 (</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15" dirty="0" smtClean="0">
                          <a:solidFill>
                            <a:srgbClr val="FFFFFF"/>
                          </a:solidFill>
                          <a:latin typeface="Arial"/>
                          <a:cs typeface="Arial"/>
                        </a:rPr>
                        <a:t> </a:t>
                      </a:r>
                      <a:r>
                        <a:rPr sz="400" b="1" spc="-5" dirty="0" smtClean="0">
                          <a:solidFill>
                            <a:srgbClr val="FFFFFF"/>
                          </a:solidFill>
                          <a:latin typeface="Arial"/>
                          <a:cs typeface="Arial"/>
                        </a:rPr>
                        <a:t>P</a:t>
                      </a:r>
                      <a:r>
                        <a:rPr sz="400" b="1" spc="5" dirty="0" smtClean="0">
                          <a:solidFill>
                            <a:srgbClr val="FFFFFF"/>
                          </a:solidFill>
                          <a:latin typeface="Arial"/>
                          <a:cs typeface="Arial"/>
                        </a:rPr>
                        <a:t>r</a:t>
                      </a:r>
                      <a:r>
                        <a:rPr sz="400" b="1" spc="-10" dirty="0" smtClean="0">
                          <a:solidFill>
                            <a:srgbClr val="FFFFFF"/>
                          </a:solidFill>
                          <a:latin typeface="Arial"/>
                          <a:cs typeface="Arial"/>
                        </a:rPr>
                        <a:t>op</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10" dirty="0" smtClean="0">
                          <a:solidFill>
                            <a:srgbClr val="FFFFFF"/>
                          </a:solidFill>
                          <a:latin typeface="Arial"/>
                          <a:cs typeface="Arial"/>
                        </a:rPr>
                        <a:t>o</a:t>
                      </a:r>
                      <a:r>
                        <a:rPr sz="400" b="1" spc="-30" dirty="0" smtClean="0">
                          <a:solidFill>
                            <a:srgbClr val="FFFFFF"/>
                          </a:solidFill>
                          <a:latin typeface="Arial"/>
                          <a:cs typeface="Arial"/>
                        </a:rPr>
                        <a:t>w</a:t>
                      </a:r>
                      <a:r>
                        <a:rPr sz="400" b="1" spc="0" dirty="0" smtClean="0">
                          <a:solidFill>
                            <a:srgbClr val="FFFFFF"/>
                          </a:solidFill>
                          <a:latin typeface="Arial"/>
                          <a:cs typeface="Arial"/>
                        </a:rPr>
                        <a:t>)</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R="12700" algn="ctr">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16510" algn="ctr">
                        <a:lnSpc>
                          <a:spcPct val="100000"/>
                        </a:lnSpc>
                      </a:pPr>
                      <a:r>
                        <a:rPr sz="300" dirty="0" smtClean="0">
                          <a:solidFill>
                            <a:srgbClr val="FFFFFF"/>
                          </a:solidFill>
                          <a:latin typeface="Arial"/>
                          <a:cs typeface="Arial"/>
                        </a:rPr>
                        <a:t>9</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16510" algn="ctr">
                        <a:lnSpc>
                          <a:spcPct val="100000"/>
                        </a:lnSpc>
                      </a:pPr>
                      <a:r>
                        <a:rPr sz="300" dirty="0" smtClean="0">
                          <a:solidFill>
                            <a:srgbClr val="FFFFFF"/>
                          </a:solidFill>
                          <a:latin typeface="Arial"/>
                          <a:cs typeface="Arial"/>
                        </a:rPr>
                        <a:t>7</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1651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16510"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1</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1651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56">
                <a:tc>
                  <a:txBody>
                    <a:bodyPr/>
                    <a:lstStyle/>
                    <a:p>
                      <a:pPr marL="129539"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4064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4699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4000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53670">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49554">
                        <a:lnSpc>
                          <a:spcPct val="100000"/>
                        </a:lnSpc>
                        <a:tabLst>
                          <a:tab pos="654685" algn="l"/>
                          <a:tab pos="1065530" algn="l"/>
                        </a:tabLst>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12</a:t>
                      </a:r>
                      <a:r>
                        <a:rPr sz="300" spc="0" dirty="0" smtClean="0">
                          <a:solidFill>
                            <a:srgbClr val="FFFFFF"/>
                          </a:solidFill>
                          <a:latin typeface="Arial"/>
                          <a:cs typeface="Arial"/>
                        </a:rPr>
                        <a:t>0	</a:t>
                      </a:r>
                      <a:r>
                        <a:rPr sz="300" spc="-5" dirty="0" smtClean="0">
                          <a:solidFill>
                            <a:srgbClr val="FFFFFF"/>
                          </a:solidFill>
                          <a:latin typeface="Arial"/>
                          <a:cs typeface="Arial"/>
                        </a:rPr>
                        <a:t>140</a:t>
                      </a:r>
                      <a:endParaRPr sz="300">
                        <a:latin typeface="Arial"/>
                        <a:cs typeface="Arial"/>
                      </a:endParaRPr>
                    </a:p>
                  </a:txBody>
                  <a:tcPr marL="0" marR="0" marT="0" marB="0">
                    <a:lnB w="5045">
                      <a:solidFill>
                        <a:srgbClr val="FFFFFF"/>
                      </a:solidFill>
                      <a:prstDash val="solid"/>
                    </a:lnB>
                  </a:tcPr>
                </a:tc>
                <a:tc>
                  <a:txBody>
                    <a:bodyPr/>
                    <a:lstStyle/>
                    <a:p>
                      <a:pPr marR="29845" algn="ctr">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B w="5045">
                      <a:solidFill>
                        <a:srgbClr val="FFFFFF"/>
                      </a:solidFill>
                      <a:prstDash val="solid"/>
                    </a:lnB>
                  </a:tcPr>
                </a:tc>
                <a:tc>
                  <a:txBody>
                    <a:bodyPr/>
                    <a:lstStyle/>
                    <a:p>
                      <a:pPr marR="2794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27940" algn="ctr">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8415" algn="ctr">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41275" algn="ctr">
                        <a:lnSpc>
                          <a:spcPct val="100000"/>
                        </a:lnSpc>
                      </a:pPr>
                      <a:r>
                        <a:rPr sz="300" spc="-5" dirty="0" smtClean="0">
                          <a:solidFill>
                            <a:srgbClr val="FFFFFF"/>
                          </a:solidFill>
                          <a:latin typeface="Arial"/>
                          <a:cs typeface="Arial"/>
                        </a:rPr>
                        <a:t>240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2298">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440690">
                        <a:lnSpc>
                          <a:spcPct val="100000"/>
                        </a:lnSpc>
                      </a:pPr>
                      <a:r>
                        <a:rPr sz="400" b="1" spc="-50" dirty="0" smtClean="0">
                          <a:solidFill>
                            <a:srgbClr val="FFFFFF"/>
                          </a:solidFill>
                          <a:latin typeface="Arial"/>
                          <a:cs typeface="Arial"/>
                        </a:rPr>
                        <a:t>W</a:t>
                      </a:r>
                      <a:r>
                        <a:rPr sz="400" b="1" spc="-15" dirty="0" smtClean="0">
                          <a:solidFill>
                            <a:srgbClr val="FFFFFF"/>
                          </a:solidFill>
                          <a:latin typeface="Arial"/>
                          <a:cs typeface="Arial"/>
                        </a:rPr>
                        <a:t>a</a:t>
                      </a:r>
                      <a:r>
                        <a:rPr sz="400" b="1" spc="0"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20" dirty="0" smtClean="0">
                          <a:solidFill>
                            <a:srgbClr val="FFFFFF"/>
                          </a:solidFill>
                          <a:latin typeface="Arial"/>
                          <a:cs typeface="Arial"/>
                        </a:rPr>
                        <a:t> </a:t>
                      </a:r>
                      <a:r>
                        <a:rPr sz="400" b="1" spc="5" dirty="0" smtClean="0">
                          <a:solidFill>
                            <a:srgbClr val="FFFFFF"/>
                          </a:solidFill>
                          <a:latin typeface="Arial"/>
                          <a:cs typeface="Arial"/>
                        </a:rPr>
                        <a:t>D</a:t>
                      </a:r>
                      <a:r>
                        <a:rPr sz="400" b="1" spc="20" dirty="0" smtClean="0">
                          <a:solidFill>
                            <a:srgbClr val="FFFFFF"/>
                          </a:solidFill>
                          <a:latin typeface="Arial"/>
                          <a:cs typeface="Arial"/>
                        </a:rPr>
                        <a:t>e</a:t>
                      </a:r>
                      <a:r>
                        <a:rPr sz="400" b="1" spc="-10" dirty="0" smtClean="0">
                          <a:solidFill>
                            <a:srgbClr val="FFFFFF"/>
                          </a:solidFill>
                          <a:latin typeface="Arial"/>
                          <a:cs typeface="Arial"/>
                        </a:rPr>
                        <a:t>p</a:t>
                      </a:r>
                      <a:r>
                        <a:rPr sz="400" b="1" spc="-5" dirty="0" smtClean="0">
                          <a:solidFill>
                            <a:srgbClr val="FFFFFF"/>
                          </a:solidFill>
                          <a:latin typeface="Arial"/>
                          <a:cs typeface="Arial"/>
                        </a:rPr>
                        <a:t>t</a:t>
                      </a:r>
                      <a:r>
                        <a:rPr sz="400" b="1" spc="0" dirty="0" smtClean="0">
                          <a:solidFill>
                            <a:srgbClr val="FFFFFF"/>
                          </a:solidFill>
                          <a:latin typeface="Arial"/>
                          <a:cs typeface="Arial"/>
                        </a:rPr>
                        <a:t>h</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7">
                <a:tc>
                  <a:txBody>
                    <a:bodyPr/>
                    <a:lstStyle/>
                    <a:p>
                      <a:pPr marL="7175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43180"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43180"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79">
                <a:tc>
                  <a:txBody>
                    <a:bodyPr/>
                    <a:lstStyle/>
                    <a:p>
                      <a:pPr marL="1651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6295">
                <a:tc>
                  <a:txBody>
                    <a:bodyPr/>
                    <a:lstStyle/>
                    <a:p>
                      <a:pPr marL="15684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1143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19685"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1206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67005">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262890">
                        <a:lnSpc>
                          <a:spcPct val="100000"/>
                        </a:lnSpc>
                        <a:tabLst>
                          <a:tab pos="669290" algn="l"/>
                          <a:tab pos="1080135" algn="l"/>
                        </a:tabLst>
                      </a:pPr>
                      <a:r>
                        <a:rPr sz="300" spc="-5" dirty="0" smtClean="0">
                          <a:solidFill>
                            <a:srgbClr val="FFFFFF"/>
                          </a:solidFill>
                          <a:latin typeface="Arial"/>
                          <a:cs typeface="Arial"/>
                        </a:rPr>
                        <a:t>10</a:t>
                      </a:r>
                      <a:r>
                        <a:rPr sz="300" spc="0" dirty="0" smtClean="0">
                          <a:solidFill>
                            <a:srgbClr val="FFFFFF"/>
                          </a:solidFill>
                          <a:latin typeface="Arial"/>
                          <a:cs typeface="Arial"/>
                        </a:rPr>
                        <a:t>0	</a:t>
                      </a:r>
                      <a:r>
                        <a:rPr sz="300" spc="-5" dirty="0" smtClean="0">
                          <a:solidFill>
                            <a:srgbClr val="FFFFFF"/>
                          </a:solidFill>
                          <a:latin typeface="Arial"/>
                          <a:cs typeface="Arial"/>
                        </a:rPr>
                        <a:t>1</a:t>
                      </a:r>
                      <a:r>
                        <a:rPr sz="300" spc="-10" dirty="0" smtClean="0">
                          <a:solidFill>
                            <a:srgbClr val="FFFFFF"/>
                          </a:solidFill>
                          <a:latin typeface="Arial"/>
                          <a:cs typeface="Arial"/>
                        </a:rPr>
                        <a:t>2</a:t>
                      </a:r>
                      <a:r>
                        <a:rPr sz="300" spc="0" dirty="0" smtClean="0">
                          <a:solidFill>
                            <a:srgbClr val="FFFFFF"/>
                          </a:solidFill>
                          <a:latin typeface="Arial"/>
                          <a:cs typeface="Arial"/>
                        </a:rPr>
                        <a:t>0	</a:t>
                      </a: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dirty="0">
                        <a:latin typeface="Arial"/>
                        <a:cs typeface="Arial"/>
                      </a:endParaRPr>
                    </a:p>
                  </a:txBody>
                  <a:tcPr marL="0" marR="0" marT="0" marB="0">
                    <a:lnB w="5045">
                      <a:solidFill>
                        <a:srgbClr val="FFFFFF"/>
                      </a:solidFill>
                      <a:prstDash val="solid"/>
                    </a:lnB>
                  </a:tcPr>
                </a:tc>
                <a:tc>
                  <a:txBody>
                    <a:bodyPr/>
                    <a:lstStyle/>
                    <a:p>
                      <a:pPr marR="190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B w="5045">
                      <a:solidFill>
                        <a:srgbClr val="FFFFFF"/>
                      </a:solidFill>
                      <a:prstDash val="solid"/>
                    </a:lnB>
                  </a:tcPr>
                </a:tc>
                <a:tc>
                  <a:txBody>
                    <a:bodyPr/>
                    <a:lstStyle/>
                    <a:p>
                      <a:pPr marL="8890" algn="ctr">
                        <a:lnSpc>
                          <a:spcPct val="100000"/>
                        </a:lnSpc>
                      </a:pPr>
                      <a:r>
                        <a:rPr sz="300" spc="-5" dirty="0" smtClean="0">
                          <a:solidFill>
                            <a:srgbClr val="FFFFFF"/>
                          </a:solidFill>
                          <a:latin typeface="Arial"/>
                          <a:cs typeface="Arial"/>
                        </a:rPr>
                        <a:t>220</a:t>
                      </a:r>
                      <a:endParaRPr sz="300">
                        <a:latin typeface="Arial"/>
                        <a:cs typeface="Arial"/>
                      </a:endParaRPr>
                    </a:p>
                  </a:txBody>
                  <a:tcPr marL="0" marR="0" marT="0" marB="0">
                    <a:lnB w="5045">
                      <a:solidFill>
                        <a:srgbClr val="FFFFFF"/>
                      </a:solidFill>
                      <a:prstDash val="solid"/>
                    </a:lnB>
                  </a:tcPr>
                </a:tc>
                <a:tc>
                  <a:txBody>
                    <a:bodyPr/>
                    <a:lstStyle/>
                    <a:p>
                      <a:pPr marR="12700" algn="ctr">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bl>
          </a:graphicData>
        </a:graphic>
      </p:graphicFrame>
      <p:graphicFrame>
        <p:nvGraphicFramePr>
          <p:cNvPr id="473" name="object 473"/>
          <p:cNvGraphicFramePr>
            <a:graphicFrameLocks noGrp="1"/>
          </p:cNvGraphicFramePr>
          <p:nvPr/>
        </p:nvGraphicFramePr>
        <p:xfrm>
          <a:off x="4924551" y="5504805"/>
          <a:ext cx="3732943" cy="902148"/>
        </p:xfrm>
        <a:graphic>
          <a:graphicData uri="http://schemas.openxmlformats.org/drawingml/2006/table">
            <a:tbl>
              <a:tblPr firstRow="1" bandRow="1">
                <a:tableStyleId>{2D5ABB26-0587-4C30-8999-92F81FD0307C}</a:tableStyleId>
              </a:tblPr>
              <a:tblGrid>
                <a:gridCol w="31626"/>
                <a:gridCol w="320339"/>
                <a:gridCol w="3380978"/>
              </a:tblGrid>
              <a:tr h="113189">
                <a:tc>
                  <a:txBody>
                    <a:bodyPr/>
                    <a:lstStyle/>
                    <a:p>
                      <a:endParaRPr sz="300">
                        <a:latin typeface="Arial"/>
                        <a:cs typeface="Arial"/>
                      </a:endParaRPr>
                    </a:p>
                  </a:txBody>
                  <a:tcPr marL="0" marR="0" marT="0" marB="0">
                    <a:lnL w="4664">
                      <a:solidFill>
                        <a:srgbClr val="FFFFFF"/>
                      </a:solidFill>
                      <a:prstDash val="solid"/>
                    </a:lnL>
                    <a:lnR w="9329">
                      <a:solidFill>
                        <a:srgbClr val="00FF00"/>
                      </a:solidFill>
                      <a:prstDash val="solid"/>
                    </a:lnR>
                    <a:lnT w="5051">
                      <a:solidFill>
                        <a:srgbClr val="FFFFFF"/>
                      </a:solidFill>
                      <a:prstDash val="solid"/>
                    </a:lnT>
                  </a:tcPr>
                </a:tc>
                <a:tc>
                  <a:txBody>
                    <a:bodyPr/>
                    <a:lstStyle/>
                    <a:p>
                      <a:endParaRPr sz="300">
                        <a:latin typeface="Arial"/>
                        <a:cs typeface="Arial"/>
                      </a:endParaRPr>
                    </a:p>
                  </a:txBody>
                  <a:tcPr marL="0" marR="0" marT="0" marB="0">
                    <a:lnL w="9329">
                      <a:solidFill>
                        <a:srgbClr val="00FF00"/>
                      </a:solidFill>
                      <a:prstDash val="solid"/>
                    </a:lnL>
                    <a:lnT w="5051">
                      <a:solidFill>
                        <a:srgbClr val="FFFFFF"/>
                      </a:solidFill>
                      <a:prstDash val="solid"/>
                    </a:lnT>
                    <a:lnB w="10141">
                      <a:solidFill>
                        <a:srgbClr val="00FF00"/>
                      </a:solidFill>
                      <a:prstDash val="solid"/>
                    </a:lnB>
                  </a:tcPr>
                </a:tc>
                <a:tc rowSpan="2">
                  <a:txBody>
                    <a:bodyPr/>
                    <a:lstStyle/>
                    <a:p>
                      <a:endParaRPr sz="300">
                        <a:latin typeface="Arial"/>
                        <a:cs typeface="Arial"/>
                      </a:endParaRPr>
                    </a:p>
                  </a:txBody>
                  <a:tcPr marL="0" marR="0" marT="0" marB="0">
                    <a:lnR w="5051">
                      <a:solidFill>
                        <a:srgbClr val="FFFFFF"/>
                      </a:solidFill>
                      <a:prstDash val="solid"/>
                    </a:lnR>
                    <a:lnT w="5051">
                      <a:solidFill>
                        <a:srgbClr val="FFFFFF"/>
                      </a:solidFill>
                      <a:prstDash val="solid"/>
                    </a:lnT>
                    <a:lnB w="5072">
                      <a:solidFill>
                        <a:srgbClr val="FFFFFF"/>
                      </a:solidFill>
                      <a:prstDash val="solid"/>
                    </a:lnB>
                  </a:tcPr>
                </a:tc>
              </a:tr>
              <a:tr h="788959">
                <a:tc gridSpan="2">
                  <a:txBody>
                    <a:bodyPr/>
                    <a:lstStyle/>
                    <a:p>
                      <a:endParaRPr sz="300">
                        <a:latin typeface="Arial"/>
                        <a:cs typeface="Arial"/>
                      </a:endParaRPr>
                    </a:p>
                  </a:txBody>
                  <a:tcPr marL="0" marR="0" marT="0" marB="0">
                    <a:lnL w="4664">
                      <a:solidFill>
                        <a:srgbClr val="FFFFFF"/>
                      </a:solidFill>
                      <a:prstDash val="solid"/>
                    </a:lnL>
                    <a:lnB w="5072">
                      <a:solidFill>
                        <a:srgbClr val="FFFFFF"/>
                      </a:solidFill>
                      <a:prstDash val="solid"/>
                    </a:lnB>
                  </a:tcPr>
                </a:tc>
                <a:tc hMerge="1">
                  <a:txBody>
                    <a:bodyPr/>
                    <a:lstStyle/>
                    <a:p>
                      <a:endParaRPr/>
                    </a:p>
                  </a:txBody>
                  <a:tcPr marL="0" marR="0" marT="0" marB="0"/>
                </a:tc>
                <a:tc vMerge="1">
                  <a:txBody>
                    <a:bodyPr/>
                    <a:lstStyle/>
                    <a:p>
                      <a:endParaRPr/>
                    </a:p>
                  </a:txBody>
                  <a:tcPr marL="0" marR="0" marT="0" marB="0">
                    <a:lnR w="5051">
                      <a:solidFill>
                        <a:srgbClr val="FFFFFF"/>
                      </a:solidFill>
                      <a:prstDash val="solid"/>
                    </a:lnR>
                    <a:lnT w="5051">
                      <a:solidFill>
                        <a:srgbClr val="FFFFFF"/>
                      </a:solidFill>
                      <a:prstDash val="solid"/>
                    </a:lnT>
                    <a:lnB w="5072">
                      <a:solidFill>
                        <a:srgbClr val="FFFFFF"/>
                      </a:solidFill>
                      <a:prstDash val="solid"/>
                    </a:lnB>
                  </a:tcPr>
                </a:tc>
              </a:tr>
            </a:tbl>
          </a:graphicData>
        </a:graphic>
      </p:graphicFrame>
    </p:spTree>
    <p:extLst>
      <p:ext uri="{BB962C8B-B14F-4D97-AF65-F5344CB8AC3E}">
        <p14:creationId xmlns:p14="http://schemas.microsoft.com/office/powerpoint/2010/main" val="30912637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50440"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solidFill>
            <a:srgbClr val="000000"/>
          </a:solidFill>
        </p:spPr>
        <p:txBody>
          <a:bodyPr wrap="square" lIns="0" tIns="0" rIns="0" bIns="0" rtlCol="0">
            <a:noAutofit/>
          </a:bodyPr>
          <a:lstStyle/>
          <a:p>
            <a:endParaRPr/>
          </a:p>
        </p:txBody>
      </p:sp>
      <p:sp>
        <p:nvSpPr>
          <p:cNvPr id="3" name="object 3"/>
          <p:cNvSpPr/>
          <p:nvPr/>
        </p:nvSpPr>
        <p:spPr>
          <a:xfrm>
            <a:off x="650440"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ln w="5029">
            <a:solidFill>
              <a:srgbClr val="FFFFFF"/>
            </a:solidFill>
          </a:ln>
        </p:spPr>
        <p:txBody>
          <a:bodyPr wrap="square" lIns="0" tIns="0" rIns="0" bIns="0" rtlCol="0">
            <a:noAutofit/>
          </a:bodyPr>
          <a:lstStyle/>
          <a:p>
            <a:endParaRPr/>
          </a:p>
        </p:txBody>
      </p:sp>
      <p:sp>
        <p:nvSpPr>
          <p:cNvPr id="4" name="object 4"/>
          <p:cNvSpPr/>
          <p:nvPr/>
        </p:nvSpPr>
        <p:spPr>
          <a:xfrm>
            <a:off x="632656" y="1719910"/>
            <a:ext cx="3719715" cy="0"/>
          </a:xfrm>
          <a:custGeom>
            <a:avLst/>
            <a:gdLst/>
            <a:ahLst/>
            <a:cxnLst/>
            <a:rect l="l" t="t" r="r" b="b"/>
            <a:pathLst>
              <a:path w="4928623">
                <a:moveTo>
                  <a:pt x="0" y="0"/>
                </a:moveTo>
                <a:lnTo>
                  <a:pt x="4928623" y="0"/>
                </a:lnTo>
              </a:path>
            </a:pathLst>
          </a:custGeom>
          <a:ln w="5079">
            <a:solidFill>
              <a:srgbClr val="FFFFFF"/>
            </a:solidFill>
          </a:ln>
        </p:spPr>
        <p:txBody>
          <a:bodyPr wrap="square" lIns="0" tIns="0" rIns="0" bIns="0" rtlCol="0">
            <a:noAutofit/>
          </a:bodyPr>
          <a:lstStyle/>
          <a:p>
            <a:endParaRPr/>
          </a:p>
        </p:txBody>
      </p:sp>
      <p:sp>
        <p:nvSpPr>
          <p:cNvPr id="5" name="object 5"/>
          <p:cNvSpPr/>
          <p:nvPr/>
        </p:nvSpPr>
        <p:spPr>
          <a:xfrm>
            <a:off x="4109642"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6" name="object 6"/>
          <p:cNvSpPr/>
          <p:nvPr/>
        </p:nvSpPr>
        <p:spPr>
          <a:xfrm>
            <a:off x="3764583"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7" name="object 7"/>
          <p:cNvSpPr/>
          <p:nvPr/>
        </p:nvSpPr>
        <p:spPr>
          <a:xfrm>
            <a:off x="3419525"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8" name="object 8"/>
          <p:cNvSpPr/>
          <p:nvPr/>
        </p:nvSpPr>
        <p:spPr>
          <a:xfrm>
            <a:off x="3071596"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9" name="object 9"/>
          <p:cNvSpPr/>
          <p:nvPr/>
        </p:nvSpPr>
        <p:spPr>
          <a:xfrm>
            <a:off x="2726538"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0" name="object 10"/>
          <p:cNvSpPr/>
          <p:nvPr/>
        </p:nvSpPr>
        <p:spPr>
          <a:xfrm>
            <a:off x="2381480"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1" name="object 11"/>
          <p:cNvSpPr/>
          <p:nvPr/>
        </p:nvSpPr>
        <p:spPr>
          <a:xfrm>
            <a:off x="2033551"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 name="object 12"/>
          <p:cNvSpPr/>
          <p:nvPr/>
        </p:nvSpPr>
        <p:spPr>
          <a:xfrm>
            <a:off x="1688493"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3" name="object 13"/>
          <p:cNvSpPr/>
          <p:nvPr/>
        </p:nvSpPr>
        <p:spPr>
          <a:xfrm>
            <a:off x="1343435"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4" name="object 14"/>
          <p:cNvSpPr/>
          <p:nvPr/>
        </p:nvSpPr>
        <p:spPr>
          <a:xfrm>
            <a:off x="995505"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5" name="object 15"/>
          <p:cNvSpPr/>
          <p:nvPr/>
        </p:nvSpPr>
        <p:spPr>
          <a:xfrm>
            <a:off x="650442" y="817244"/>
            <a:ext cx="0" cy="921610"/>
          </a:xfrm>
          <a:custGeom>
            <a:avLst/>
            <a:gdLst/>
            <a:ahLst/>
            <a:cxnLst/>
            <a:rect l="l" t="t" r="r" b="b"/>
            <a:pathLst>
              <a:path h="1259534">
                <a:moveTo>
                  <a:pt x="0" y="1259534"/>
                </a:moveTo>
                <a:lnTo>
                  <a:pt x="0" y="0"/>
                </a:lnTo>
              </a:path>
            </a:pathLst>
          </a:custGeom>
          <a:ln w="4669">
            <a:solidFill>
              <a:srgbClr val="FFFFFF"/>
            </a:solidFill>
          </a:ln>
        </p:spPr>
        <p:txBody>
          <a:bodyPr wrap="square" lIns="0" tIns="0" rIns="0" bIns="0" rtlCol="0">
            <a:noAutofit/>
          </a:bodyPr>
          <a:lstStyle/>
          <a:p>
            <a:endParaRPr/>
          </a:p>
        </p:txBody>
      </p:sp>
      <p:sp>
        <p:nvSpPr>
          <p:cNvPr id="16" name="object 16"/>
          <p:cNvSpPr/>
          <p:nvPr/>
        </p:nvSpPr>
        <p:spPr>
          <a:xfrm>
            <a:off x="632617" y="81724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17" name="object 17"/>
          <p:cNvSpPr/>
          <p:nvPr/>
        </p:nvSpPr>
        <p:spPr>
          <a:xfrm>
            <a:off x="632617" y="90589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18" name="object 18"/>
          <p:cNvSpPr/>
          <p:nvPr/>
        </p:nvSpPr>
        <p:spPr>
          <a:xfrm>
            <a:off x="632617" y="99844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19" name="object 19"/>
          <p:cNvSpPr/>
          <p:nvPr/>
        </p:nvSpPr>
        <p:spPr>
          <a:xfrm>
            <a:off x="632617" y="108710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0" name="object 20"/>
          <p:cNvSpPr/>
          <p:nvPr/>
        </p:nvSpPr>
        <p:spPr>
          <a:xfrm>
            <a:off x="632617" y="1179653"/>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 name="object 21"/>
          <p:cNvSpPr/>
          <p:nvPr/>
        </p:nvSpPr>
        <p:spPr>
          <a:xfrm>
            <a:off x="632617" y="1268857"/>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2" name="object 22"/>
          <p:cNvSpPr/>
          <p:nvPr/>
        </p:nvSpPr>
        <p:spPr>
          <a:xfrm>
            <a:off x="632617" y="135751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3" name="object 23"/>
          <p:cNvSpPr/>
          <p:nvPr/>
        </p:nvSpPr>
        <p:spPr>
          <a:xfrm>
            <a:off x="632617" y="145006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4" name="object 24"/>
          <p:cNvSpPr/>
          <p:nvPr/>
        </p:nvSpPr>
        <p:spPr>
          <a:xfrm>
            <a:off x="632617" y="153871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5" name="object 25"/>
          <p:cNvSpPr/>
          <p:nvPr/>
        </p:nvSpPr>
        <p:spPr>
          <a:xfrm>
            <a:off x="632617" y="163126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6" name="object 26"/>
          <p:cNvSpPr/>
          <p:nvPr/>
        </p:nvSpPr>
        <p:spPr>
          <a:xfrm>
            <a:off x="653882" y="1324267"/>
            <a:ext cx="14380" cy="14844"/>
          </a:xfrm>
          <a:custGeom>
            <a:avLst/>
            <a:gdLst/>
            <a:ahLst/>
            <a:cxnLst/>
            <a:rect l="l" t="t" r="r" b="b"/>
            <a:pathLst>
              <a:path w="19053" h="20287">
                <a:moveTo>
                  <a:pt x="0" y="0"/>
                </a:moveTo>
                <a:lnTo>
                  <a:pt x="19053" y="20287"/>
                </a:lnTo>
              </a:path>
            </a:pathLst>
          </a:custGeom>
          <a:ln w="9698">
            <a:solidFill>
              <a:srgbClr val="FF0000"/>
            </a:solidFill>
          </a:ln>
        </p:spPr>
        <p:txBody>
          <a:bodyPr wrap="square" lIns="0" tIns="0" rIns="0" bIns="0" rtlCol="0">
            <a:noAutofit/>
          </a:bodyPr>
          <a:lstStyle/>
          <a:p>
            <a:endParaRPr/>
          </a:p>
        </p:txBody>
      </p:sp>
      <p:sp>
        <p:nvSpPr>
          <p:cNvPr id="27" name="object 27"/>
          <p:cNvSpPr/>
          <p:nvPr/>
        </p:nvSpPr>
        <p:spPr>
          <a:xfrm>
            <a:off x="668262" y="876354"/>
            <a:ext cx="830434" cy="684652"/>
          </a:xfrm>
          <a:custGeom>
            <a:avLst/>
            <a:gdLst/>
            <a:ahLst/>
            <a:cxnLst/>
            <a:rect l="l" t="t" r="r" b="b"/>
            <a:pathLst>
              <a:path w="1100325" h="935691">
                <a:moveTo>
                  <a:pt x="0" y="632432"/>
                </a:moveTo>
                <a:lnTo>
                  <a:pt x="22860" y="682726"/>
                </a:lnTo>
                <a:lnTo>
                  <a:pt x="46477" y="728443"/>
                </a:lnTo>
                <a:lnTo>
                  <a:pt x="69338" y="778737"/>
                </a:lnTo>
                <a:lnTo>
                  <a:pt x="92966" y="819110"/>
                </a:lnTo>
                <a:lnTo>
                  <a:pt x="111255" y="845025"/>
                </a:lnTo>
                <a:lnTo>
                  <a:pt x="134872" y="859496"/>
                </a:lnTo>
                <a:lnTo>
                  <a:pt x="158500" y="854933"/>
                </a:lnTo>
                <a:lnTo>
                  <a:pt x="181361" y="859496"/>
                </a:lnTo>
                <a:lnTo>
                  <a:pt x="204978" y="874735"/>
                </a:lnTo>
                <a:lnTo>
                  <a:pt x="227839" y="864841"/>
                </a:lnTo>
                <a:lnTo>
                  <a:pt x="251455" y="824455"/>
                </a:lnTo>
                <a:lnTo>
                  <a:pt x="275084" y="758921"/>
                </a:lnTo>
                <a:lnTo>
                  <a:pt x="297945" y="713204"/>
                </a:lnTo>
                <a:lnTo>
                  <a:pt x="321561" y="672818"/>
                </a:lnTo>
                <a:lnTo>
                  <a:pt x="344422" y="662910"/>
                </a:lnTo>
                <a:lnTo>
                  <a:pt x="368051" y="667487"/>
                </a:lnTo>
                <a:lnTo>
                  <a:pt x="386339" y="672818"/>
                </a:lnTo>
                <a:lnTo>
                  <a:pt x="409956" y="692634"/>
                </a:lnTo>
                <a:lnTo>
                  <a:pt x="433585" y="703296"/>
                </a:lnTo>
                <a:lnTo>
                  <a:pt x="456433" y="713204"/>
                </a:lnTo>
                <a:lnTo>
                  <a:pt x="480062" y="723112"/>
                </a:lnTo>
                <a:lnTo>
                  <a:pt x="502923" y="733774"/>
                </a:lnTo>
                <a:lnTo>
                  <a:pt x="526540" y="758921"/>
                </a:lnTo>
                <a:lnTo>
                  <a:pt x="550169" y="789399"/>
                </a:lnTo>
                <a:lnTo>
                  <a:pt x="573029" y="809216"/>
                </a:lnTo>
                <a:lnTo>
                  <a:pt x="596646" y="834349"/>
                </a:lnTo>
                <a:lnTo>
                  <a:pt x="619507" y="854933"/>
                </a:lnTo>
                <a:lnTo>
                  <a:pt x="643135" y="874735"/>
                </a:lnTo>
                <a:lnTo>
                  <a:pt x="661412" y="900650"/>
                </a:lnTo>
                <a:lnTo>
                  <a:pt x="685041" y="915121"/>
                </a:lnTo>
                <a:lnTo>
                  <a:pt x="708657" y="915121"/>
                </a:lnTo>
                <a:lnTo>
                  <a:pt x="731518" y="910558"/>
                </a:lnTo>
                <a:lnTo>
                  <a:pt x="755147" y="905213"/>
                </a:lnTo>
                <a:lnTo>
                  <a:pt x="778008" y="900650"/>
                </a:lnTo>
                <a:lnTo>
                  <a:pt x="801624" y="900650"/>
                </a:lnTo>
                <a:lnTo>
                  <a:pt x="825253" y="895319"/>
                </a:lnTo>
                <a:lnTo>
                  <a:pt x="848114" y="895319"/>
                </a:lnTo>
                <a:lnTo>
                  <a:pt x="871730" y="895319"/>
                </a:lnTo>
                <a:lnTo>
                  <a:pt x="894591" y="910558"/>
                </a:lnTo>
                <a:lnTo>
                  <a:pt x="918208" y="920452"/>
                </a:lnTo>
                <a:lnTo>
                  <a:pt x="936496" y="915121"/>
                </a:lnTo>
                <a:lnTo>
                  <a:pt x="960125" y="915121"/>
                </a:lnTo>
                <a:lnTo>
                  <a:pt x="983742" y="920452"/>
                </a:lnTo>
                <a:lnTo>
                  <a:pt x="1006602" y="935691"/>
                </a:lnTo>
                <a:lnTo>
                  <a:pt x="1030231" y="920452"/>
                </a:lnTo>
                <a:lnTo>
                  <a:pt x="1053092" y="733774"/>
                </a:lnTo>
                <a:lnTo>
                  <a:pt x="1076709" y="333737"/>
                </a:lnTo>
                <a:lnTo>
                  <a:pt x="1100325" y="0"/>
                </a:lnTo>
              </a:path>
            </a:pathLst>
          </a:custGeom>
          <a:ln w="9787">
            <a:solidFill>
              <a:srgbClr val="FF0000"/>
            </a:solidFill>
          </a:ln>
        </p:spPr>
        <p:txBody>
          <a:bodyPr wrap="square" lIns="0" tIns="0" rIns="0" bIns="0" rtlCol="0">
            <a:noAutofit/>
          </a:bodyPr>
          <a:lstStyle/>
          <a:p>
            <a:endParaRPr/>
          </a:p>
        </p:txBody>
      </p:sp>
      <p:sp>
        <p:nvSpPr>
          <p:cNvPr id="28" name="object 28"/>
          <p:cNvSpPr/>
          <p:nvPr/>
        </p:nvSpPr>
        <p:spPr>
          <a:xfrm>
            <a:off x="1498747" y="817031"/>
            <a:ext cx="3685" cy="59312"/>
          </a:xfrm>
          <a:custGeom>
            <a:avLst/>
            <a:gdLst/>
            <a:ahLst/>
            <a:cxnLst/>
            <a:rect l="l" t="t" r="r" b="b"/>
            <a:pathLst>
              <a:path w="4883" h="81060">
                <a:moveTo>
                  <a:pt x="0" y="81060"/>
                </a:moveTo>
                <a:lnTo>
                  <a:pt x="4883" y="0"/>
                </a:lnTo>
              </a:path>
            </a:pathLst>
          </a:custGeom>
          <a:ln w="9330">
            <a:solidFill>
              <a:srgbClr val="FF0000"/>
            </a:solidFill>
          </a:ln>
        </p:spPr>
        <p:txBody>
          <a:bodyPr wrap="square" lIns="0" tIns="0" rIns="0" bIns="0" rtlCol="0">
            <a:noAutofit/>
          </a:bodyPr>
          <a:lstStyle/>
          <a:p>
            <a:endParaRPr/>
          </a:p>
        </p:txBody>
      </p:sp>
      <p:sp>
        <p:nvSpPr>
          <p:cNvPr id="29" name="object 29"/>
          <p:cNvSpPr/>
          <p:nvPr/>
        </p:nvSpPr>
        <p:spPr>
          <a:xfrm>
            <a:off x="1745539" y="817031"/>
            <a:ext cx="13112" cy="292370"/>
          </a:xfrm>
          <a:custGeom>
            <a:avLst/>
            <a:gdLst/>
            <a:ahLst/>
            <a:cxnLst/>
            <a:rect l="l" t="t" r="r" b="b"/>
            <a:pathLst>
              <a:path w="17373" h="399572">
                <a:moveTo>
                  <a:pt x="0" y="0"/>
                </a:moveTo>
                <a:lnTo>
                  <a:pt x="17373" y="399572"/>
                </a:lnTo>
              </a:path>
            </a:pathLst>
          </a:custGeom>
          <a:ln w="9328">
            <a:solidFill>
              <a:srgbClr val="FF0000"/>
            </a:solidFill>
          </a:ln>
        </p:spPr>
        <p:txBody>
          <a:bodyPr wrap="square" lIns="0" tIns="0" rIns="0" bIns="0" rtlCol="0">
            <a:noAutofit/>
          </a:bodyPr>
          <a:lstStyle/>
          <a:p>
            <a:endParaRPr/>
          </a:p>
        </p:txBody>
      </p:sp>
      <p:sp>
        <p:nvSpPr>
          <p:cNvPr id="30" name="object 30"/>
          <p:cNvSpPr/>
          <p:nvPr/>
        </p:nvSpPr>
        <p:spPr>
          <a:xfrm>
            <a:off x="1758725" y="1109401"/>
            <a:ext cx="2575859" cy="588760"/>
          </a:xfrm>
          <a:custGeom>
            <a:avLst/>
            <a:gdLst/>
            <a:ahLst/>
            <a:cxnLst/>
            <a:rect l="l" t="t" r="r" b="b"/>
            <a:pathLst>
              <a:path w="3413013" h="804639">
                <a:moveTo>
                  <a:pt x="0" y="0"/>
                </a:moveTo>
                <a:lnTo>
                  <a:pt x="23616" y="187445"/>
                </a:lnTo>
                <a:lnTo>
                  <a:pt x="41905" y="237739"/>
                </a:lnTo>
                <a:lnTo>
                  <a:pt x="65534" y="247647"/>
                </a:lnTo>
                <a:lnTo>
                  <a:pt x="89150" y="258309"/>
                </a:lnTo>
                <a:lnTo>
                  <a:pt x="112011" y="268217"/>
                </a:lnTo>
                <a:lnTo>
                  <a:pt x="135640" y="318498"/>
                </a:lnTo>
                <a:lnTo>
                  <a:pt x="158500" y="429748"/>
                </a:lnTo>
                <a:lnTo>
                  <a:pt x="182117" y="546329"/>
                </a:lnTo>
                <a:lnTo>
                  <a:pt x="205746" y="637776"/>
                </a:lnTo>
                <a:lnTo>
                  <a:pt x="228594" y="662910"/>
                </a:lnTo>
                <a:lnTo>
                  <a:pt x="252223" y="632432"/>
                </a:lnTo>
                <a:lnTo>
                  <a:pt x="275084" y="576807"/>
                </a:lnTo>
                <a:lnTo>
                  <a:pt x="298701" y="536434"/>
                </a:lnTo>
                <a:lnTo>
                  <a:pt x="316989" y="515851"/>
                </a:lnTo>
                <a:lnTo>
                  <a:pt x="340618" y="531090"/>
                </a:lnTo>
                <a:lnTo>
                  <a:pt x="364235" y="556237"/>
                </a:lnTo>
                <a:lnTo>
                  <a:pt x="387095" y="556237"/>
                </a:lnTo>
                <a:lnTo>
                  <a:pt x="410724" y="536434"/>
                </a:lnTo>
                <a:lnTo>
                  <a:pt x="433573" y="505943"/>
                </a:lnTo>
                <a:lnTo>
                  <a:pt x="457202" y="536434"/>
                </a:lnTo>
                <a:lnTo>
                  <a:pt x="480818" y="571476"/>
                </a:lnTo>
                <a:lnTo>
                  <a:pt x="503679" y="596623"/>
                </a:lnTo>
                <a:lnTo>
                  <a:pt x="527308" y="607285"/>
                </a:lnTo>
                <a:lnTo>
                  <a:pt x="550169" y="607285"/>
                </a:lnTo>
                <a:lnTo>
                  <a:pt x="573785" y="607285"/>
                </a:lnTo>
                <a:lnTo>
                  <a:pt x="592074" y="611862"/>
                </a:lnTo>
                <a:lnTo>
                  <a:pt x="615703" y="611862"/>
                </a:lnTo>
                <a:lnTo>
                  <a:pt x="639319" y="611862"/>
                </a:lnTo>
                <a:lnTo>
                  <a:pt x="662180" y="617193"/>
                </a:lnTo>
                <a:lnTo>
                  <a:pt x="685797" y="622524"/>
                </a:lnTo>
                <a:lnTo>
                  <a:pt x="708657" y="627101"/>
                </a:lnTo>
                <a:lnTo>
                  <a:pt x="732286" y="632432"/>
                </a:lnTo>
                <a:lnTo>
                  <a:pt x="755903" y="637776"/>
                </a:lnTo>
                <a:lnTo>
                  <a:pt x="778763" y="642340"/>
                </a:lnTo>
                <a:lnTo>
                  <a:pt x="802392" y="657579"/>
                </a:lnTo>
                <a:lnTo>
                  <a:pt x="825253" y="688057"/>
                </a:lnTo>
                <a:lnTo>
                  <a:pt x="848870" y="707873"/>
                </a:lnTo>
                <a:lnTo>
                  <a:pt x="867914" y="718535"/>
                </a:lnTo>
                <a:lnTo>
                  <a:pt x="890775" y="723112"/>
                </a:lnTo>
                <a:lnTo>
                  <a:pt x="914404" y="728443"/>
                </a:lnTo>
                <a:lnTo>
                  <a:pt x="937264" y="733774"/>
                </a:lnTo>
                <a:lnTo>
                  <a:pt x="960881" y="738351"/>
                </a:lnTo>
                <a:lnTo>
                  <a:pt x="983742" y="743682"/>
                </a:lnTo>
                <a:lnTo>
                  <a:pt x="1007371" y="749013"/>
                </a:lnTo>
                <a:lnTo>
                  <a:pt x="1030987" y="753590"/>
                </a:lnTo>
                <a:lnTo>
                  <a:pt x="1053848" y="753590"/>
                </a:lnTo>
                <a:lnTo>
                  <a:pt x="1077477" y="758921"/>
                </a:lnTo>
                <a:lnTo>
                  <a:pt x="1100325" y="758921"/>
                </a:lnTo>
                <a:lnTo>
                  <a:pt x="1119382" y="758921"/>
                </a:lnTo>
                <a:lnTo>
                  <a:pt x="1142999" y="758921"/>
                </a:lnTo>
                <a:lnTo>
                  <a:pt x="1165859" y="758921"/>
                </a:lnTo>
                <a:lnTo>
                  <a:pt x="1189488" y="749013"/>
                </a:lnTo>
                <a:lnTo>
                  <a:pt x="1212349" y="733774"/>
                </a:lnTo>
                <a:lnTo>
                  <a:pt x="1235966" y="713204"/>
                </a:lnTo>
                <a:lnTo>
                  <a:pt x="1258826" y="688057"/>
                </a:lnTo>
                <a:lnTo>
                  <a:pt x="1282455" y="657579"/>
                </a:lnTo>
                <a:lnTo>
                  <a:pt x="1306072" y="632432"/>
                </a:lnTo>
                <a:lnTo>
                  <a:pt x="1328932" y="607285"/>
                </a:lnTo>
                <a:lnTo>
                  <a:pt x="1352549" y="582151"/>
                </a:lnTo>
                <a:lnTo>
                  <a:pt x="1375410" y="566912"/>
                </a:lnTo>
                <a:lnTo>
                  <a:pt x="1394467" y="561568"/>
                </a:lnTo>
                <a:lnTo>
                  <a:pt x="1418083" y="551673"/>
                </a:lnTo>
                <a:lnTo>
                  <a:pt x="1440944" y="546329"/>
                </a:lnTo>
                <a:lnTo>
                  <a:pt x="1464573" y="546329"/>
                </a:lnTo>
                <a:lnTo>
                  <a:pt x="1487433" y="556237"/>
                </a:lnTo>
                <a:lnTo>
                  <a:pt x="1511050" y="592046"/>
                </a:lnTo>
                <a:lnTo>
                  <a:pt x="1533911" y="622524"/>
                </a:lnTo>
                <a:lnTo>
                  <a:pt x="1557527" y="647671"/>
                </a:lnTo>
                <a:lnTo>
                  <a:pt x="1581156" y="657579"/>
                </a:lnTo>
                <a:lnTo>
                  <a:pt x="1604017" y="678149"/>
                </a:lnTo>
                <a:lnTo>
                  <a:pt x="1627634" y="697965"/>
                </a:lnTo>
                <a:lnTo>
                  <a:pt x="1650494" y="693388"/>
                </a:lnTo>
                <a:lnTo>
                  <a:pt x="1669551" y="667487"/>
                </a:lnTo>
                <a:lnTo>
                  <a:pt x="1693168" y="642340"/>
                </a:lnTo>
                <a:lnTo>
                  <a:pt x="1716028" y="622524"/>
                </a:lnTo>
                <a:lnTo>
                  <a:pt x="1739657" y="617193"/>
                </a:lnTo>
                <a:lnTo>
                  <a:pt x="1762506" y="627101"/>
                </a:lnTo>
                <a:lnTo>
                  <a:pt x="1786135" y="662910"/>
                </a:lnTo>
                <a:lnTo>
                  <a:pt x="1809751" y="707873"/>
                </a:lnTo>
                <a:lnTo>
                  <a:pt x="1832612" y="743682"/>
                </a:lnTo>
                <a:lnTo>
                  <a:pt x="1856241" y="749013"/>
                </a:lnTo>
                <a:lnTo>
                  <a:pt x="1879101" y="749013"/>
                </a:lnTo>
                <a:lnTo>
                  <a:pt x="1902718" y="758921"/>
                </a:lnTo>
                <a:lnTo>
                  <a:pt x="1925579" y="753590"/>
                </a:lnTo>
                <a:lnTo>
                  <a:pt x="1944636" y="749013"/>
                </a:lnTo>
                <a:lnTo>
                  <a:pt x="1968252" y="749013"/>
                </a:lnTo>
                <a:lnTo>
                  <a:pt x="1991113" y="743682"/>
                </a:lnTo>
                <a:lnTo>
                  <a:pt x="2014730" y="733774"/>
                </a:lnTo>
                <a:lnTo>
                  <a:pt x="2037590" y="728443"/>
                </a:lnTo>
                <a:lnTo>
                  <a:pt x="2061219" y="723112"/>
                </a:lnTo>
                <a:lnTo>
                  <a:pt x="2084836" y="723112"/>
                </a:lnTo>
                <a:lnTo>
                  <a:pt x="2107696" y="723112"/>
                </a:lnTo>
                <a:lnTo>
                  <a:pt x="2131325" y="728443"/>
                </a:lnTo>
                <a:lnTo>
                  <a:pt x="2154186" y="728443"/>
                </a:lnTo>
                <a:lnTo>
                  <a:pt x="2177803" y="733774"/>
                </a:lnTo>
                <a:lnTo>
                  <a:pt x="2200663" y="738351"/>
                </a:lnTo>
                <a:lnTo>
                  <a:pt x="2219708" y="738351"/>
                </a:lnTo>
                <a:lnTo>
                  <a:pt x="2243337" y="743682"/>
                </a:lnTo>
                <a:lnTo>
                  <a:pt x="2266197" y="743682"/>
                </a:lnTo>
                <a:lnTo>
                  <a:pt x="2289814" y="738351"/>
                </a:lnTo>
                <a:lnTo>
                  <a:pt x="2312675" y="738351"/>
                </a:lnTo>
                <a:lnTo>
                  <a:pt x="2336304" y="738351"/>
                </a:lnTo>
                <a:lnTo>
                  <a:pt x="2359920" y="738351"/>
                </a:lnTo>
                <a:lnTo>
                  <a:pt x="2382781" y="738351"/>
                </a:lnTo>
                <a:lnTo>
                  <a:pt x="2406398" y="738351"/>
                </a:lnTo>
                <a:lnTo>
                  <a:pt x="2429258" y="743682"/>
                </a:lnTo>
                <a:lnTo>
                  <a:pt x="2452887" y="743682"/>
                </a:lnTo>
                <a:lnTo>
                  <a:pt x="2475748" y="743682"/>
                </a:lnTo>
                <a:lnTo>
                  <a:pt x="2494792" y="718535"/>
                </a:lnTo>
                <a:lnTo>
                  <a:pt x="2518421" y="652248"/>
                </a:lnTo>
                <a:lnTo>
                  <a:pt x="2541282" y="505943"/>
                </a:lnTo>
                <a:lnTo>
                  <a:pt x="2564899" y="339081"/>
                </a:lnTo>
                <a:lnTo>
                  <a:pt x="2587759" y="384798"/>
                </a:lnTo>
                <a:lnTo>
                  <a:pt x="2611376" y="490704"/>
                </a:lnTo>
                <a:lnTo>
                  <a:pt x="2635005" y="678149"/>
                </a:lnTo>
                <a:lnTo>
                  <a:pt x="2657865" y="753590"/>
                </a:lnTo>
                <a:lnTo>
                  <a:pt x="2681482" y="774160"/>
                </a:lnTo>
                <a:lnTo>
                  <a:pt x="2704343" y="778737"/>
                </a:lnTo>
                <a:lnTo>
                  <a:pt x="2727972" y="784068"/>
                </a:lnTo>
                <a:lnTo>
                  <a:pt x="2750832" y="793976"/>
                </a:lnTo>
                <a:lnTo>
                  <a:pt x="2769877" y="799307"/>
                </a:lnTo>
                <a:lnTo>
                  <a:pt x="2793506" y="804639"/>
                </a:lnTo>
                <a:lnTo>
                  <a:pt x="2816366" y="804639"/>
                </a:lnTo>
                <a:lnTo>
                  <a:pt x="2839983" y="804639"/>
                </a:lnTo>
                <a:lnTo>
                  <a:pt x="2956567" y="804639"/>
                </a:lnTo>
                <a:lnTo>
                  <a:pt x="2979427" y="799307"/>
                </a:lnTo>
                <a:lnTo>
                  <a:pt x="3091439" y="799307"/>
                </a:lnTo>
                <a:lnTo>
                  <a:pt x="3115068" y="804639"/>
                </a:lnTo>
                <a:lnTo>
                  <a:pt x="3137928" y="804639"/>
                </a:lnTo>
                <a:lnTo>
                  <a:pt x="3161545" y="804639"/>
                </a:lnTo>
                <a:lnTo>
                  <a:pt x="3185174" y="804639"/>
                </a:lnTo>
                <a:lnTo>
                  <a:pt x="3208034" y="799307"/>
                </a:lnTo>
                <a:lnTo>
                  <a:pt x="3343663" y="799307"/>
                </a:lnTo>
                <a:lnTo>
                  <a:pt x="3366523" y="793976"/>
                </a:lnTo>
                <a:lnTo>
                  <a:pt x="3390152" y="793976"/>
                </a:lnTo>
                <a:lnTo>
                  <a:pt x="3413013" y="789399"/>
                </a:lnTo>
              </a:path>
            </a:pathLst>
          </a:custGeom>
          <a:ln w="10077">
            <a:solidFill>
              <a:srgbClr val="FF0000"/>
            </a:solidFill>
          </a:ln>
        </p:spPr>
        <p:txBody>
          <a:bodyPr wrap="square" lIns="0" tIns="0" rIns="0" bIns="0" rtlCol="0">
            <a:noAutofit/>
          </a:bodyPr>
          <a:lstStyle/>
          <a:p>
            <a:endParaRPr/>
          </a:p>
        </p:txBody>
      </p:sp>
      <p:sp>
        <p:nvSpPr>
          <p:cNvPr id="31" name="object 31"/>
          <p:cNvSpPr/>
          <p:nvPr/>
        </p:nvSpPr>
        <p:spPr>
          <a:xfrm>
            <a:off x="4334541" y="1679288"/>
            <a:ext cx="17817" cy="7801"/>
          </a:xfrm>
          <a:custGeom>
            <a:avLst/>
            <a:gdLst/>
            <a:ahLst/>
            <a:cxnLst/>
            <a:rect l="l" t="t" r="r" b="b"/>
            <a:pathLst>
              <a:path w="23607" h="10662">
                <a:moveTo>
                  <a:pt x="0" y="10662"/>
                </a:moveTo>
                <a:lnTo>
                  <a:pt x="23607" y="4"/>
                </a:lnTo>
              </a:path>
            </a:pathLst>
          </a:custGeom>
          <a:ln w="9985">
            <a:solidFill>
              <a:srgbClr val="FF0000"/>
            </a:solidFill>
          </a:ln>
        </p:spPr>
        <p:txBody>
          <a:bodyPr wrap="square" lIns="0" tIns="0" rIns="0" bIns="0" rtlCol="0">
            <a:noAutofit/>
          </a:bodyPr>
          <a:lstStyle/>
          <a:p>
            <a:endParaRPr/>
          </a:p>
        </p:txBody>
      </p:sp>
      <p:sp>
        <p:nvSpPr>
          <p:cNvPr id="32" name="object 32"/>
          <p:cNvSpPr/>
          <p:nvPr/>
        </p:nvSpPr>
        <p:spPr>
          <a:xfrm>
            <a:off x="344481" y="184521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33" name="object 33"/>
          <p:cNvSpPr/>
          <p:nvPr/>
        </p:nvSpPr>
        <p:spPr>
          <a:xfrm>
            <a:off x="618802" y="1989202"/>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solidFill>
            <a:srgbClr val="000000"/>
          </a:solidFill>
        </p:spPr>
        <p:txBody>
          <a:bodyPr wrap="square" lIns="0" tIns="0" rIns="0" bIns="0" rtlCol="0">
            <a:noAutofit/>
          </a:bodyPr>
          <a:lstStyle/>
          <a:p>
            <a:endParaRPr/>
          </a:p>
        </p:txBody>
      </p:sp>
      <p:sp>
        <p:nvSpPr>
          <p:cNvPr id="34" name="object 34"/>
          <p:cNvSpPr/>
          <p:nvPr/>
        </p:nvSpPr>
        <p:spPr>
          <a:xfrm>
            <a:off x="618802" y="1989202"/>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ln w="5030">
            <a:solidFill>
              <a:srgbClr val="FFFFFF"/>
            </a:solidFill>
          </a:ln>
        </p:spPr>
        <p:txBody>
          <a:bodyPr wrap="square" lIns="0" tIns="0" rIns="0" bIns="0" rtlCol="0">
            <a:noAutofit/>
          </a:bodyPr>
          <a:lstStyle/>
          <a:p>
            <a:endParaRPr/>
          </a:p>
        </p:txBody>
      </p:sp>
      <p:sp>
        <p:nvSpPr>
          <p:cNvPr id="35" name="object 35"/>
          <p:cNvSpPr/>
          <p:nvPr/>
        </p:nvSpPr>
        <p:spPr>
          <a:xfrm>
            <a:off x="600979" y="2892417"/>
            <a:ext cx="3751352" cy="0"/>
          </a:xfrm>
          <a:custGeom>
            <a:avLst/>
            <a:gdLst/>
            <a:ahLst/>
            <a:cxnLst/>
            <a:rect l="l" t="t" r="r" b="b"/>
            <a:pathLst>
              <a:path w="4970541">
                <a:moveTo>
                  <a:pt x="0" y="0"/>
                </a:moveTo>
                <a:lnTo>
                  <a:pt x="4970541" y="0"/>
                </a:lnTo>
              </a:path>
            </a:pathLst>
          </a:custGeom>
          <a:ln w="5053">
            <a:solidFill>
              <a:srgbClr val="FFFFFF"/>
            </a:solidFill>
          </a:ln>
        </p:spPr>
        <p:txBody>
          <a:bodyPr wrap="square" lIns="0" tIns="0" rIns="0" bIns="0" rtlCol="0">
            <a:noAutofit/>
          </a:bodyPr>
          <a:lstStyle/>
          <a:p>
            <a:endParaRPr/>
          </a:p>
        </p:txBody>
      </p:sp>
      <p:sp>
        <p:nvSpPr>
          <p:cNvPr id="36" name="object 36"/>
          <p:cNvSpPr/>
          <p:nvPr/>
        </p:nvSpPr>
        <p:spPr>
          <a:xfrm>
            <a:off x="4109632"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37" name="object 37"/>
          <p:cNvSpPr/>
          <p:nvPr/>
        </p:nvSpPr>
        <p:spPr>
          <a:xfrm>
            <a:off x="3757673"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38" name="object 38"/>
          <p:cNvSpPr/>
          <p:nvPr/>
        </p:nvSpPr>
        <p:spPr>
          <a:xfrm>
            <a:off x="3409164"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39" name="object 39"/>
          <p:cNvSpPr/>
          <p:nvPr/>
        </p:nvSpPr>
        <p:spPr>
          <a:xfrm>
            <a:off x="3060655"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40" name="object 40"/>
          <p:cNvSpPr/>
          <p:nvPr/>
        </p:nvSpPr>
        <p:spPr>
          <a:xfrm>
            <a:off x="2712726"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41" name="object 41"/>
          <p:cNvSpPr/>
          <p:nvPr/>
        </p:nvSpPr>
        <p:spPr>
          <a:xfrm>
            <a:off x="2364217"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42" name="object 42"/>
          <p:cNvSpPr/>
          <p:nvPr/>
        </p:nvSpPr>
        <p:spPr>
          <a:xfrm>
            <a:off x="2015709"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43" name="object 43"/>
          <p:cNvSpPr/>
          <p:nvPr/>
        </p:nvSpPr>
        <p:spPr>
          <a:xfrm>
            <a:off x="1663749"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44" name="object 44"/>
          <p:cNvSpPr/>
          <p:nvPr/>
        </p:nvSpPr>
        <p:spPr>
          <a:xfrm>
            <a:off x="1315240"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45" name="object 45"/>
          <p:cNvSpPr/>
          <p:nvPr/>
        </p:nvSpPr>
        <p:spPr>
          <a:xfrm>
            <a:off x="967311"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46" name="object 46"/>
          <p:cNvSpPr/>
          <p:nvPr/>
        </p:nvSpPr>
        <p:spPr>
          <a:xfrm>
            <a:off x="618802" y="1989197"/>
            <a:ext cx="0" cy="921620"/>
          </a:xfrm>
          <a:custGeom>
            <a:avLst/>
            <a:gdLst/>
            <a:ahLst/>
            <a:cxnLst/>
            <a:rect l="l" t="t" r="r" b="b"/>
            <a:pathLst>
              <a:path h="1259547">
                <a:moveTo>
                  <a:pt x="0" y="1259547"/>
                </a:moveTo>
                <a:lnTo>
                  <a:pt x="0" y="0"/>
                </a:lnTo>
              </a:path>
            </a:pathLst>
          </a:custGeom>
          <a:ln w="4657">
            <a:solidFill>
              <a:srgbClr val="FFFFFF"/>
            </a:solidFill>
          </a:ln>
        </p:spPr>
        <p:txBody>
          <a:bodyPr wrap="square" lIns="0" tIns="0" rIns="0" bIns="0" rtlCol="0">
            <a:noAutofit/>
          </a:bodyPr>
          <a:lstStyle/>
          <a:p>
            <a:endParaRPr/>
          </a:p>
        </p:txBody>
      </p:sp>
      <p:sp>
        <p:nvSpPr>
          <p:cNvPr id="47" name="object 47"/>
          <p:cNvSpPr/>
          <p:nvPr/>
        </p:nvSpPr>
        <p:spPr>
          <a:xfrm>
            <a:off x="600986" y="1989197"/>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48" name="object 48"/>
          <p:cNvSpPr/>
          <p:nvPr/>
        </p:nvSpPr>
        <p:spPr>
          <a:xfrm>
            <a:off x="600986" y="2078401"/>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49" name="object 49"/>
          <p:cNvSpPr/>
          <p:nvPr/>
        </p:nvSpPr>
        <p:spPr>
          <a:xfrm>
            <a:off x="600986" y="2170954"/>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50" name="object 50"/>
          <p:cNvSpPr/>
          <p:nvPr/>
        </p:nvSpPr>
        <p:spPr>
          <a:xfrm>
            <a:off x="600986" y="2259607"/>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51" name="object 51"/>
          <p:cNvSpPr/>
          <p:nvPr/>
        </p:nvSpPr>
        <p:spPr>
          <a:xfrm>
            <a:off x="600986" y="235216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52" name="object 52"/>
          <p:cNvSpPr/>
          <p:nvPr/>
        </p:nvSpPr>
        <p:spPr>
          <a:xfrm>
            <a:off x="600986" y="244081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53" name="object 53"/>
          <p:cNvSpPr/>
          <p:nvPr/>
        </p:nvSpPr>
        <p:spPr>
          <a:xfrm>
            <a:off x="600986" y="2530016"/>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54" name="object 54"/>
          <p:cNvSpPr/>
          <p:nvPr/>
        </p:nvSpPr>
        <p:spPr>
          <a:xfrm>
            <a:off x="600986" y="262200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55" name="object 55"/>
          <p:cNvSpPr/>
          <p:nvPr/>
        </p:nvSpPr>
        <p:spPr>
          <a:xfrm>
            <a:off x="600986" y="271121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56" name="object 56"/>
          <p:cNvSpPr/>
          <p:nvPr/>
        </p:nvSpPr>
        <p:spPr>
          <a:xfrm>
            <a:off x="600986" y="280376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57" name="object 57"/>
          <p:cNvSpPr/>
          <p:nvPr/>
        </p:nvSpPr>
        <p:spPr>
          <a:xfrm>
            <a:off x="622251" y="2874017"/>
            <a:ext cx="14374" cy="0"/>
          </a:xfrm>
          <a:custGeom>
            <a:avLst/>
            <a:gdLst/>
            <a:ahLst/>
            <a:cxnLst/>
            <a:rect l="l" t="t" r="r" b="b"/>
            <a:pathLst>
              <a:path w="19045">
                <a:moveTo>
                  <a:pt x="0" y="0"/>
                </a:moveTo>
                <a:lnTo>
                  <a:pt x="19045" y="0"/>
                </a:lnTo>
              </a:path>
            </a:pathLst>
          </a:custGeom>
          <a:ln w="10119">
            <a:solidFill>
              <a:srgbClr val="00FF00"/>
            </a:solidFill>
          </a:ln>
        </p:spPr>
        <p:txBody>
          <a:bodyPr wrap="square" lIns="0" tIns="0" rIns="0" bIns="0" rtlCol="0">
            <a:noAutofit/>
          </a:bodyPr>
          <a:lstStyle/>
          <a:p>
            <a:endParaRPr/>
          </a:p>
        </p:txBody>
      </p:sp>
      <p:sp>
        <p:nvSpPr>
          <p:cNvPr id="58" name="object 58"/>
          <p:cNvSpPr/>
          <p:nvPr/>
        </p:nvSpPr>
        <p:spPr>
          <a:xfrm>
            <a:off x="636639" y="2289198"/>
            <a:ext cx="819512" cy="592109"/>
          </a:xfrm>
          <a:custGeom>
            <a:avLst/>
            <a:gdLst/>
            <a:ahLst/>
            <a:cxnLst/>
            <a:rect l="l" t="t" r="r" b="b"/>
            <a:pathLst>
              <a:path w="1085853" h="809216">
                <a:moveTo>
                  <a:pt x="0" y="799307"/>
                </a:moveTo>
                <a:lnTo>
                  <a:pt x="22860" y="803884"/>
                </a:lnTo>
                <a:lnTo>
                  <a:pt x="46477" y="803884"/>
                </a:lnTo>
                <a:lnTo>
                  <a:pt x="69338" y="803884"/>
                </a:lnTo>
                <a:lnTo>
                  <a:pt x="92966" y="799307"/>
                </a:lnTo>
                <a:lnTo>
                  <a:pt x="115827" y="799307"/>
                </a:lnTo>
                <a:lnTo>
                  <a:pt x="139444" y="793976"/>
                </a:lnTo>
                <a:lnTo>
                  <a:pt x="163073" y="793976"/>
                </a:lnTo>
                <a:lnTo>
                  <a:pt x="185933" y="793976"/>
                </a:lnTo>
                <a:lnTo>
                  <a:pt x="209550" y="789399"/>
                </a:lnTo>
                <a:lnTo>
                  <a:pt x="232411" y="799307"/>
                </a:lnTo>
                <a:lnTo>
                  <a:pt x="251455" y="803884"/>
                </a:lnTo>
                <a:lnTo>
                  <a:pt x="275084" y="803884"/>
                </a:lnTo>
                <a:lnTo>
                  <a:pt x="297945" y="803884"/>
                </a:lnTo>
                <a:lnTo>
                  <a:pt x="321561" y="803884"/>
                </a:lnTo>
                <a:lnTo>
                  <a:pt x="344422" y="809216"/>
                </a:lnTo>
                <a:lnTo>
                  <a:pt x="368051" y="809216"/>
                </a:lnTo>
                <a:lnTo>
                  <a:pt x="531112" y="809216"/>
                </a:lnTo>
                <a:lnTo>
                  <a:pt x="554741" y="803884"/>
                </a:lnTo>
                <a:lnTo>
                  <a:pt x="577601" y="803884"/>
                </a:lnTo>
                <a:lnTo>
                  <a:pt x="601218" y="803884"/>
                </a:lnTo>
                <a:lnTo>
                  <a:pt x="624079" y="803884"/>
                </a:lnTo>
                <a:lnTo>
                  <a:pt x="647708" y="799307"/>
                </a:lnTo>
                <a:lnTo>
                  <a:pt x="671324" y="799307"/>
                </a:lnTo>
                <a:lnTo>
                  <a:pt x="694185" y="793976"/>
                </a:lnTo>
                <a:lnTo>
                  <a:pt x="717802" y="789399"/>
                </a:lnTo>
                <a:lnTo>
                  <a:pt x="740662" y="793976"/>
                </a:lnTo>
                <a:lnTo>
                  <a:pt x="764291" y="793976"/>
                </a:lnTo>
                <a:lnTo>
                  <a:pt x="787908" y="803884"/>
                </a:lnTo>
                <a:lnTo>
                  <a:pt x="806196" y="809216"/>
                </a:lnTo>
                <a:lnTo>
                  <a:pt x="829825" y="809216"/>
                </a:lnTo>
                <a:lnTo>
                  <a:pt x="852686" y="809216"/>
                </a:lnTo>
                <a:lnTo>
                  <a:pt x="876303" y="809216"/>
                </a:lnTo>
                <a:lnTo>
                  <a:pt x="899163" y="803884"/>
                </a:lnTo>
                <a:lnTo>
                  <a:pt x="922780" y="803884"/>
                </a:lnTo>
                <a:lnTo>
                  <a:pt x="946409" y="803884"/>
                </a:lnTo>
                <a:lnTo>
                  <a:pt x="969269" y="803884"/>
                </a:lnTo>
                <a:lnTo>
                  <a:pt x="992886" y="803884"/>
                </a:lnTo>
                <a:lnTo>
                  <a:pt x="1015747" y="803884"/>
                </a:lnTo>
                <a:lnTo>
                  <a:pt x="1039376" y="778737"/>
                </a:lnTo>
                <a:lnTo>
                  <a:pt x="1062992" y="521182"/>
                </a:lnTo>
                <a:lnTo>
                  <a:pt x="1085853" y="0"/>
                </a:lnTo>
              </a:path>
            </a:pathLst>
          </a:custGeom>
          <a:ln w="9836">
            <a:solidFill>
              <a:srgbClr val="00FF00"/>
            </a:solidFill>
          </a:ln>
        </p:spPr>
        <p:txBody>
          <a:bodyPr wrap="square" lIns="0" tIns="0" rIns="0" bIns="0" rtlCol="0">
            <a:noAutofit/>
          </a:bodyPr>
          <a:lstStyle/>
          <a:p>
            <a:endParaRPr/>
          </a:p>
        </p:txBody>
      </p:sp>
      <p:sp>
        <p:nvSpPr>
          <p:cNvPr id="59" name="object 59"/>
          <p:cNvSpPr/>
          <p:nvPr/>
        </p:nvSpPr>
        <p:spPr>
          <a:xfrm>
            <a:off x="1456148" y="1989584"/>
            <a:ext cx="15522" cy="299576"/>
          </a:xfrm>
          <a:custGeom>
            <a:avLst/>
            <a:gdLst/>
            <a:ahLst/>
            <a:cxnLst/>
            <a:rect l="l" t="t" r="r" b="b"/>
            <a:pathLst>
              <a:path w="20566" h="409420">
                <a:moveTo>
                  <a:pt x="0" y="409420"/>
                </a:moveTo>
                <a:lnTo>
                  <a:pt x="20566" y="0"/>
                </a:lnTo>
              </a:path>
            </a:pathLst>
          </a:custGeom>
          <a:ln w="9329">
            <a:solidFill>
              <a:srgbClr val="00FF00"/>
            </a:solidFill>
          </a:ln>
        </p:spPr>
        <p:txBody>
          <a:bodyPr wrap="square" lIns="0" tIns="0" rIns="0" bIns="0" rtlCol="0">
            <a:noAutofit/>
          </a:bodyPr>
          <a:lstStyle/>
          <a:p>
            <a:endParaRPr/>
          </a:p>
        </p:txBody>
      </p:sp>
      <p:sp>
        <p:nvSpPr>
          <p:cNvPr id="60" name="object 60"/>
          <p:cNvSpPr/>
          <p:nvPr/>
        </p:nvSpPr>
        <p:spPr>
          <a:xfrm>
            <a:off x="1512693" y="1989627"/>
            <a:ext cx="14257" cy="295675"/>
          </a:xfrm>
          <a:custGeom>
            <a:avLst/>
            <a:gdLst/>
            <a:ahLst/>
            <a:cxnLst/>
            <a:rect l="l" t="t" r="r" b="b"/>
            <a:pathLst>
              <a:path w="18890" h="404089">
                <a:moveTo>
                  <a:pt x="0" y="0"/>
                </a:moveTo>
                <a:lnTo>
                  <a:pt x="18890" y="404089"/>
                </a:lnTo>
              </a:path>
            </a:pathLst>
          </a:custGeom>
          <a:ln w="9328">
            <a:solidFill>
              <a:srgbClr val="00FF00"/>
            </a:solidFill>
          </a:ln>
        </p:spPr>
        <p:txBody>
          <a:bodyPr wrap="square" lIns="0" tIns="0" rIns="0" bIns="0" rtlCol="0">
            <a:noAutofit/>
          </a:bodyPr>
          <a:lstStyle/>
          <a:p>
            <a:endParaRPr/>
          </a:p>
        </p:txBody>
      </p:sp>
      <p:sp>
        <p:nvSpPr>
          <p:cNvPr id="61" name="object 61"/>
          <p:cNvSpPr/>
          <p:nvPr/>
        </p:nvSpPr>
        <p:spPr>
          <a:xfrm>
            <a:off x="1526881" y="2285252"/>
            <a:ext cx="2318788" cy="603260"/>
          </a:xfrm>
          <a:custGeom>
            <a:avLst/>
            <a:gdLst/>
            <a:ahLst/>
            <a:cxnLst/>
            <a:rect l="l" t="t" r="r" b="b"/>
            <a:pathLst>
              <a:path w="3072394" h="824455">
                <a:moveTo>
                  <a:pt x="0" y="0"/>
                </a:moveTo>
                <a:lnTo>
                  <a:pt x="22860" y="592046"/>
                </a:lnTo>
                <a:lnTo>
                  <a:pt x="46477" y="753590"/>
                </a:lnTo>
                <a:lnTo>
                  <a:pt x="69338" y="789399"/>
                </a:lnTo>
                <a:lnTo>
                  <a:pt x="92966" y="789399"/>
                </a:lnTo>
                <a:lnTo>
                  <a:pt x="116583" y="789399"/>
                </a:lnTo>
                <a:lnTo>
                  <a:pt x="139444" y="789399"/>
                </a:lnTo>
                <a:lnTo>
                  <a:pt x="163073" y="789399"/>
                </a:lnTo>
                <a:lnTo>
                  <a:pt x="181361" y="794731"/>
                </a:lnTo>
                <a:lnTo>
                  <a:pt x="204978" y="794731"/>
                </a:lnTo>
                <a:lnTo>
                  <a:pt x="227839" y="794731"/>
                </a:lnTo>
                <a:lnTo>
                  <a:pt x="251455" y="799307"/>
                </a:lnTo>
                <a:lnTo>
                  <a:pt x="275084" y="809216"/>
                </a:lnTo>
                <a:lnTo>
                  <a:pt x="297945" y="814547"/>
                </a:lnTo>
                <a:lnTo>
                  <a:pt x="321561" y="814547"/>
                </a:lnTo>
                <a:lnTo>
                  <a:pt x="344422" y="814547"/>
                </a:lnTo>
                <a:lnTo>
                  <a:pt x="554741" y="814547"/>
                </a:lnTo>
                <a:lnTo>
                  <a:pt x="577601" y="809216"/>
                </a:lnTo>
                <a:lnTo>
                  <a:pt x="601218" y="809216"/>
                </a:lnTo>
                <a:lnTo>
                  <a:pt x="624079" y="804639"/>
                </a:lnTo>
                <a:lnTo>
                  <a:pt x="647708" y="794731"/>
                </a:lnTo>
                <a:lnTo>
                  <a:pt x="671324" y="768829"/>
                </a:lnTo>
                <a:lnTo>
                  <a:pt x="694185" y="733774"/>
                </a:lnTo>
                <a:lnTo>
                  <a:pt x="717802" y="697965"/>
                </a:lnTo>
                <a:lnTo>
                  <a:pt x="736090" y="697965"/>
                </a:lnTo>
                <a:lnTo>
                  <a:pt x="759719" y="703296"/>
                </a:lnTo>
                <a:lnTo>
                  <a:pt x="783336" y="713204"/>
                </a:lnTo>
                <a:lnTo>
                  <a:pt x="806196" y="713204"/>
                </a:lnTo>
                <a:lnTo>
                  <a:pt x="829825" y="713204"/>
                </a:lnTo>
                <a:lnTo>
                  <a:pt x="852686" y="713204"/>
                </a:lnTo>
                <a:lnTo>
                  <a:pt x="876303" y="713204"/>
                </a:lnTo>
                <a:lnTo>
                  <a:pt x="899163" y="718535"/>
                </a:lnTo>
                <a:lnTo>
                  <a:pt x="922780" y="718535"/>
                </a:lnTo>
                <a:lnTo>
                  <a:pt x="946409" y="723866"/>
                </a:lnTo>
                <a:lnTo>
                  <a:pt x="969269" y="728443"/>
                </a:lnTo>
                <a:lnTo>
                  <a:pt x="992886" y="728443"/>
                </a:lnTo>
                <a:lnTo>
                  <a:pt x="1015747" y="733774"/>
                </a:lnTo>
                <a:lnTo>
                  <a:pt x="1039376" y="733774"/>
                </a:lnTo>
                <a:lnTo>
                  <a:pt x="1062992" y="733774"/>
                </a:lnTo>
                <a:lnTo>
                  <a:pt x="1085853" y="743682"/>
                </a:lnTo>
                <a:lnTo>
                  <a:pt x="1109470" y="758921"/>
                </a:lnTo>
                <a:lnTo>
                  <a:pt x="1132330" y="768829"/>
                </a:lnTo>
                <a:lnTo>
                  <a:pt x="1314448" y="768829"/>
                </a:lnTo>
                <a:lnTo>
                  <a:pt x="1338077" y="764252"/>
                </a:lnTo>
                <a:lnTo>
                  <a:pt x="1360937" y="764252"/>
                </a:lnTo>
                <a:lnTo>
                  <a:pt x="1384554" y="764252"/>
                </a:lnTo>
                <a:lnTo>
                  <a:pt x="1407415" y="768829"/>
                </a:lnTo>
                <a:lnTo>
                  <a:pt x="1431044" y="768829"/>
                </a:lnTo>
                <a:lnTo>
                  <a:pt x="1454660" y="774160"/>
                </a:lnTo>
                <a:lnTo>
                  <a:pt x="1477521" y="774160"/>
                </a:lnTo>
                <a:lnTo>
                  <a:pt x="1501150" y="779491"/>
                </a:lnTo>
                <a:lnTo>
                  <a:pt x="1523998" y="779491"/>
                </a:lnTo>
                <a:lnTo>
                  <a:pt x="1547627" y="779491"/>
                </a:lnTo>
                <a:lnTo>
                  <a:pt x="1571244" y="779491"/>
                </a:lnTo>
                <a:lnTo>
                  <a:pt x="1594105" y="768829"/>
                </a:lnTo>
                <a:lnTo>
                  <a:pt x="1617733" y="764252"/>
                </a:lnTo>
                <a:lnTo>
                  <a:pt x="1640594" y="758921"/>
                </a:lnTo>
                <a:lnTo>
                  <a:pt x="1664211" y="758921"/>
                </a:lnTo>
                <a:lnTo>
                  <a:pt x="1687840" y="764252"/>
                </a:lnTo>
                <a:lnTo>
                  <a:pt x="1710700" y="768829"/>
                </a:lnTo>
                <a:lnTo>
                  <a:pt x="1734317" y="779491"/>
                </a:lnTo>
                <a:lnTo>
                  <a:pt x="1757178" y="784068"/>
                </a:lnTo>
                <a:lnTo>
                  <a:pt x="1780794" y="794731"/>
                </a:lnTo>
                <a:lnTo>
                  <a:pt x="1804423" y="804639"/>
                </a:lnTo>
                <a:lnTo>
                  <a:pt x="1822712" y="809216"/>
                </a:lnTo>
                <a:lnTo>
                  <a:pt x="1846328" y="814547"/>
                </a:lnTo>
                <a:lnTo>
                  <a:pt x="1869189" y="814547"/>
                </a:lnTo>
                <a:lnTo>
                  <a:pt x="1892818" y="819878"/>
                </a:lnTo>
                <a:lnTo>
                  <a:pt x="1915679" y="819878"/>
                </a:lnTo>
                <a:lnTo>
                  <a:pt x="1939295" y="814547"/>
                </a:lnTo>
                <a:lnTo>
                  <a:pt x="1962912" y="809216"/>
                </a:lnTo>
                <a:lnTo>
                  <a:pt x="1985773" y="804639"/>
                </a:lnTo>
                <a:lnTo>
                  <a:pt x="2009401" y="804639"/>
                </a:lnTo>
                <a:lnTo>
                  <a:pt x="2032262" y="809216"/>
                </a:lnTo>
                <a:lnTo>
                  <a:pt x="2055879" y="814547"/>
                </a:lnTo>
                <a:lnTo>
                  <a:pt x="2079508" y="814547"/>
                </a:lnTo>
                <a:lnTo>
                  <a:pt x="2102368" y="814547"/>
                </a:lnTo>
                <a:lnTo>
                  <a:pt x="2125985" y="819878"/>
                </a:lnTo>
                <a:lnTo>
                  <a:pt x="2148846" y="819878"/>
                </a:lnTo>
                <a:lnTo>
                  <a:pt x="2311919" y="819878"/>
                </a:lnTo>
                <a:lnTo>
                  <a:pt x="2335535" y="814547"/>
                </a:lnTo>
                <a:lnTo>
                  <a:pt x="2359164" y="814547"/>
                </a:lnTo>
                <a:lnTo>
                  <a:pt x="2377453" y="814547"/>
                </a:lnTo>
                <a:lnTo>
                  <a:pt x="2401070" y="814547"/>
                </a:lnTo>
                <a:lnTo>
                  <a:pt x="2423930" y="819878"/>
                </a:lnTo>
                <a:lnTo>
                  <a:pt x="2797310" y="819878"/>
                </a:lnTo>
                <a:lnTo>
                  <a:pt x="2820170" y="809216"/>
                </a:lnTo>
                <a:lnTo>
                  <a:pt x="2843787" y="794731"/>
                </a:lnTo>
                <a:lnTo>
                  <a:pt x="2867416" y="774160"/>
                </a:lnTo>
                <a:lnTo>
                  <a:pt x="2890277" y="784068"/>
                </a:lnTo>
                <a:lnTo>
                  <a:pt x="2913893" y="794731"/>
                </a:lnTo>
                <a:lnTo>
                  <a:pt x="2932182" y="814547"/>
                </a:lnTo>
                <a:lnTo>
                  <a:pt x="2955811" y="819878"/>
                </a:lnTo>
                <a:lnTo>
                  <a:pt x="2978671" y="819878"/>
                </a:lnTo>
                <a:lnTo>
                  <a:pt x="3002288" y="819878"/>
                </a:lnTo>
                <a:lnTo>
                  <a:pt x="3025917" y="819878"/>
                </a:lnTo>
                <a:lnTo>
                  <a:pt x="3048778" y="824455"/>
                </a:lnTo>
                <a:lnTo>
                  <a:pt x="3072394" y="824455"/>
                </a:lnTo>
              </a:path>
            </a:pathLst>
          </a:custGeom>
          <a:ln w="10066">
            <a:solidFill>
              <a:srgbClr val="00FF00"/>
            </a:solidFill>
          </a:ln>
        </p:spPr>
        <p:txBody>
          <a:bodyPr wrap="square" lIns="0" tIns="0" rIns="0" bIns="0" rtlCol="0">
            <a:noAutofit/>
          </a:bodyPr>
          <a:lstStyle/>
          <a:p>
            <a:endParaRPr/>
          </a:p>
        </p:txBody>
      </p:sp>
      <p:sp>
        <p:nvSpPr>
          <p:cNvPr id="62" name="object 62"/>
          <p:cNvSpPr/>
          <p:nvPr/>
        </p:nvSpPr>
        <p:spPr>
          <a:xfrm>
            <a:off x="3845675" y="2888586"/>
            <a:ext cx="17253" cy="3901"/>
          </a:xfrm>
          <a:custGeom>
            <a:avLst/>
            <a:gdLst/>
            <a:ahLst/>
            <a:cxnLst/>
            <a:rect l="l" t="t" r="r" b="b"/>
            <a:pathLst>
              <a:path w="22860" h="5331">
                <a:moveTo>
                  <a:pt x="0" y="0"/>
                </a:moveTo>
                <a:lnTo>
                  <a:pt x="22860" y="5331"/>
                </a:lnTo>
              </a:path>
            </a:pathLst>
          </a:custGeom>
          <a:ln w="10078">
            <a:solidFill>
              <a:srgbClr val="00FF00"/>
            </a:solidFill>
          </a:ln>
        </p:spPr>
        <p:txBody>
          <a:bodyPr wrap="square" lIns="0" tIns="0" rIns="0" bIns="0" rtlCol="0">
            <a:noAutofit/>
          </a:bodyPr>
          <a:lstStyle/>
          <a:p>
            <a:endParaRPr/>
          </a:p>
        </p:txBody>
      </p:sp>
      <p:sp>
        <p:nvSpPr>
          <p:cNvPr id="63" name="object 63"/>
          <p:cNvSpPr/>
          <p:nvPr/>
        </p:nvSpPr>
        <p:spPr>
          <a:xfrm>
            <a:off x="3863001" y="2892417"/>
            <a:ext cx="17823" cy="0"/>
          </a:xfrm>
          <a:custGeom>
            <a:avLst/>
            <a:gdLst/>
            <a:ahLst/>
            <a:cxnLst/>
            <a:rect l="l" t="t" r="r" b="b"/>
            <a:pathLst>
              <a:path w="23616">
                <a:moveTo>
                  <a:pt x="0" y="0"/>
                </a:moveTo>
                <a:lnTo>
                  <a:pt x="23616" y="0"/>
                </a:lnTo>
              </a:path>
            </a:pathLst>
          </a:custGeom>
          <a:ln w="10119">
            <a:solidFill>
              <a:srgbClr val="00FF00"/>
            </a:solidFill>
          </a:ln>
        </p:spPr>
        <p:txBody>
          <a:bodyPr wrap="square" lIns="0" tIns="0" rIns="0" bIns="0" rtlCol="0">
            <a:noAutofit/>
          </a:bodyPr>
          <a:lstStyle/>
          <a:p>
            <a:endParaRPr/>
          </a:p>
        </p:txBody>
      </p:sp>
      <p:sp>
        <p:nvSpPr>
          <p:cNvPr id="64" name="object 64"/>
          <p:cNvSpPr/>
          <p:nvPr/>
        </p:nvSpPr>
        <p:spPr>
          <a:xfrm>
            <a:off x="3877305" y="2892624"/>
            <a:ext cx="7039" cy="0"/>
          </a:xfrm>
          <a:custGeom>
            <a:avLst/>
            <a:gdLst/>
            <a:ahLst/>
            <a:cxnLst/>
            <a:rect l="l" t="t" r="r" b="b"/>
            <a:pathLst>
              <a:path w="9327">
                <a:moveTo>
                  <a:pt x="0" y="0"/>
                </a:moveTo>
                <a:lnTo>
                  <a:pt x="9327" y="0"/>
                </a:lnTo>
              </a:path>
            </a:pathLst>
          </a:custGeom>
          <a:ln w="3175">
            <a:solidFill>
              <a:srgbClr val="00FF00"/>
            </a:solidFill>
          </a:ln>
        </p:spPr>
        <p:txBody>
          <a:bodyPr wrap="square" lIns="0" tIns="0" rIns="0" bIns="0" rtlCol="0">
            <a:noAutofit/>
          </a:bodyPr>
          <a:lstStyle/>
          <a:p>
            <a:endParaRPr/>
          </a:p>
        </p:txBody>
      </p:sp>
      <p:sp>
        <p:nvSpPr>
          <p:cNvPr id="65" name="object 65"/>
          <p:cNvSpPr/>
          <p:nvPr/>
        </p:nvSpPr>
        <p:spPr>
          <a:xfrm>
            <a:off x="3930176" y="2890773"/>
            <a:ext cx="91507" cy="0"/>
          </a:xfrm>
          <a:custGeom>
            <a:avLst/>
            <a:gdLst/>
            <a:ahLst/>
            <a:cxnLst/>
            <a:rect l="l" t="t" r="r" b="b"/>
            <a:pathLst>
              <a:path w="121247">
                <a:moveTo>
                  <a:pt x="0" y="0"/>
                </a:moveTo>
                <a:lnTo>
                  <a:pt x="121247" y="0"/>
                </a:lnTo>
              </a:path>
            </a:pathLst>
          </a:custGeom>
          <a:ln w="5624">
            <a:solidFill>
              <a:srgbClr val="00FF00"/>
            </a:solidFill>
          </a:ln>
        </p:spPr>
        <p:txBody>
          <a:bodyPr wrap="square" lIns="0" tIns="0" rIns="0" bIns="0" rtlCol="0">
            <a:noAutofit/>
          </a:bodyPr>
          <a:lstStyle/>
          <a:p>
            <a:endParaRPr/>
          </a:p>
        </p:txBody>
      </p:sp>
      <p:sp>
        <p:nvSpPr>
          <p:cNvPr id="66" name="object 66"/>
          <p:cNvSpPr/>
          <p:nvPr/>
        </p:nvSpPr>
        <p:spPr>
          <a:xfrm>
            <a:off x="4018205" y="2892624"/>
            <a:ext cx="7039" cy="0"/>
          </a:xfrm>
          <a:custGeom>
            <a:avLst/>
            <a:gdLst/>
            <a:ahLst/>
            <a:cxnLst/>
            <a:rect l="l" t="t" r="r" b="b"/>
            <a:pathLst>
              <a:path w="9327">
                <a:moveTo>
                  <a:pt x="0" y="0"/>
                </a:moveTo>
                <a:lnTo>
                  <a:pt x="9327" y="0"/>
                </a:lnTo>
              </a:path>
            </a:pathLst>
          </a:custGeom>
          <a:ln w="3175">
            <a:solidFill>
              <a:srgbClr val="00FF00"/>
            </a:solidFill>
          </a:ln>
        </p:spPr>
        <p:txBody>
          <a:bodyPr wrap="square" lIns="0" tIns="0" rIns="0" bIns="0" rtlCol="0">
            <a:noAutofit/>
          </a:bodyPr>
          <a:lstStyle/>
          <a:p>
            <a:endParaRPr/>
          </a:p>
        </p:txBody>
      </p:sp>
      <p:sp>
        <p:nvSpPr>
          <p:cNvPr id="67" name="object 67"/>
          <p:cNvSpPr/>
          <p:nvPr/>
        </p:nvSpPr>
        <p:spPr>
          <a:xfrm>
            <a:off x="4071079" y="2890773"/>
            <a:ext cx="263461" cy="0"/>
          </a:xfrm>
          <a:custGeom>
            <a:avLst/>
            <a:gdLst/>
            <a:ahLst/>
            <a:cxnLst/>
            <a:rect l="l" t="t" r="r" b="b"/>
            <a:pathLst>
              <a:path w="349086">
                <a:moveTo>
                  <a:pt x="0" y="0"/>
                </a:moveTo>
                <a:lnTo>
                  <a:pt x="349086" y="0"/>
                </a:lnTo>
              </a:path>
            </a:pathLst>
          </a:custGeom>
          <a:ln w="5624">
            <a:solidFill>
              <a:srgbClr val="00FF00"/>
            </a:solidFill>
          </a:ln>
        </p:spPr>
        <p:txBody>
          <a:bodyPr wrap="square" lIns="0" tIns="0" rIns="0" bIns="0" rtlCol="0">
            <a:noAutofit/>
          </a:bodyPr>
          <a:lstStyle/>
          <a:p>
            <a:endParaRPr/>
          </a:p>
        </p:txBody>
      </p:sp>
      <p:sp>
        <p:nvSpPr>
          <p:cNvPr id="68" name="object 68"/>
          <p:cNvSpPr/>
          <p:nvPr/>
        </p:nvSpPr>
        <p:spPr>
          <a:xfrm>
            <a:off x="4334541" y="2888595"/>
            <a:ext cx="17817" cy="3901"/>
          </a:xfrm>
          <a:custGeom>
            <a:avLst/>
            <a:gdLst/>
            <a:ahLst/>
            <a:cxnLst/>
            <a:rect l="l" t="t" r="r" b="b"/>
            <a:pathLst>
              <a:path w="23607" h="5331">
                <a:moveTo>
                  <a:pt x="0" y="5331"/>
                </a:moveTo>
                <a:lnTo>
                  <a:pt x="23607" y="2"/>
                </a:lnTo>
              </a:path>
            </a:pathLst>
          </a:custGeom>
          <a:ln w="10081">
            <a:solidFill>
              <a:srgbClr val="00FF00"/>
            </a:solidFill>
          </a:ln>
        </p:spPr>
        <p:txBody>
          <a:bodyPr wrap="square" lIns="0" tIns="0" rIns="0" bIns="0" rtlCol="0">
            <a:noAutofit/>
          </a:bodyPr>
          <a:lstStyle/>
          <a:p>
            <a:endParaRPr/>
          </a:p>
        </p:txBody>
      </p:sp>
      <p:sp>
        <p:nvSpPr>
          <p:cNvPr id="69" name="object 69"/>
          <p:cNvSpPr/>
          <p:nvPr/>
        </p:nvSpPr>
        <p:spPr>
          <a:xfrm>
            <a:off x="344481"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70" name="object 70"/>
          <p:cNvSpPr/>
          <p:nvPr/>
        </p:nvSpPr>
        <p:spPr>
          <a:xfrm>
            <a:off x="597528" y="3161706"/>
            <a:ext cx="3754802" cy="903220"/>
          </a:xfrm>
          <a:custGeom>
            <a:avLst/>
            <a:gdLst/>
            <a:ahLst/>
            <a:cxnLst/>
            <a:rect l="l" t="t" r="r" b="b"/>
            <a:pathLst>
              <a:path w="4975113" h="1234400">
                <a:moveTo>
                  <a:pt x="4975113" y="0"/>
                </a:moveTo>
                <a:lnTo>
                  <a:pt x="0" y="0"/>
                </a:lnTo>
                <a:lnTo>
                  <a:pt x="0" y="1234400"/>
                </a:lnTo>
                <a:lnTo>
                  <a:pt x="4975113" y="1234400"/>
                </a:lnTo>
                <a:lnTo>
                  <a:pt x="4975113" y="0"/>
                </a:lnTo>
                <a:close/>
              </a:path>
            </a:pathLst>
          </a:custGeom>
          <a:solidFill>
            <a:srgbClr val="000000"/>
          </a:solidFill>
        </p:spPr>
        <p:txBody>
          <a:bodyPr wrap="square" lIns="0" tIns="0" rIns="0" bIns="0" rtlCol="0">
            <a:noAutofit/>
          </a:bodyPr>
          <a:lstStyle/>
          <a:p>
            <a:endParaRPr/>
          </a:p>
        </p:txBody>
      </p:sp>
      <p:sp>
        <p:nvSpPr>
          <p:cNvPr id="71" name="object 71"/>
          <p:cNvSpPr/>
          <p:nvPr/>
        </p:nvSpPr>
        <p:spPr>
          <a:xfrm>
            <a:off x="597528" y="3161706"/>
            <a:ext cx="3754802" cy="903220"/>
          </a:xfrm>
          <a:custGeom>
            <a:avLst/>
            <a:gdLst/>
            <a:ahLst/>
            <a:cxnLst/>
            <a:rect l="l" t="t" r="r" b="b"/>
            <a:pathLst>
              <a:path w="4975113" h="1234400">
                <a:moveTo>
                  <a:pt x="4975113" y="0"/>
                </a:moveTo>
                <a:lnTo>
                  <a:pt x="0" y="0"/>
                </a:lnTo>
                <a:lnTo>
                  <a:pt x="0" y="1234400"/>
                </a:lnTo>
                <a:lnTo>
                  <a:pt x="4975113" y="1234400"/>
                </a:lnTo>
                <a:lnTo>
                  <a:pt x="4975113" y="0"/>
                </a:lnTo>
                <a:close/>
              </a:path>
            </a:pathLst>
          </a:custGeom>
          <a:ln w="5030">
            <a:solidFill>
              <a:srgbClr val="FFFFFF"/>
            </a:solidFill>
          </a:ln>
        </p:spPr>
        <p:txBody>
          <a:bodyPr wrap="square" lIns="0" tIns="0" rIns="0" bIns="0" rtlCol="0">
            <a:noAutofit/>
          </a:bodyPr>
          <a:lstStyle/>
          <a:p>
            <a:endParaRPr/>
          </a:p>
        </p:txBody>
      </p:sp>
      <p:sp>
        <p:nvSpPr>
          <p:cNvPr id="72" name="object 72"/>
          <p:cNvSpPr/>
          <p:nvPr/>
        </p:nvSpPr>
        <p:spPr>
          <a:xfrm>
            <a:off x="580274" y="4064929"/>
            <a:ext cx="3772056" cy="0"/>
          </a:xfrm>
          <a:custGeom>
            <a:avLst/>
            <a:gdLst/>
            <a:ahLst/>
            <a:cxnLst/>
            <a:rect l="l" t="t" r="r" b="b"/>
            <a:pathLst>
              <a:path w="4997974">
                <a:moveTo>
                  <a:pt x="0" y="0"/>
                </a:moveTo>
                <a:lnTo>
                  <a:pt x="4997974" y="0"/>
                </a:lnTo>
              </a:path>
            </a:pathLst>
          </a:custGeom>
          <a:ln w="5066">
            <a:solidFill>
              <a:srgbClr val="FFFFFF"/>
            </a:solidFill>
          </a:ln>
        </p:spPr>
        <p:txBody>
          <a:bodyPr wrap="square" lIns="0" tIns="0" rIns="0" bIns="0" rtlCol="0">
            <a:noAutofit/>
          </a:bodyPr>
          <a:lstStyle/>
          <a:p>
            <a:endParaRPr/>
          </a:p>
        </p:txBody>
      </p:sp>
      <p:sp>
        <p:nvSpPr>
          <p:cNvPr id="73" name="object 73"/>
          <p:cNvSpPr/>
          <p:nvPr/>
        </p:nvSpPr>
        <p:spPr>
          <a:xfrm>
            <a:off x="4106191"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74" name="object 74"/>
          <p:cNvSpPr/>
          <p:nvPr/>
        </p:nvSpPr>
        <p:spPr>
          <a:xfrm>
            <a:off x="3754232"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75" name="object 75"/>
          <p:cNvSpPr/>
          <p:nvPr/>
        </p:nvSpPr>
        <p:spPr>
          <a:xfrm>
            <a:off x="3405723"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76" name="object 76"/>
          <p:cNvSpPr/>
          <p:nvPr/>
        </p:nvSpPr>
        <p:spPr>
          <a:xfrm>
            <a:off x="3053763"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77" name="object 77"/>
          <p:cNvSpPr/>
          <p:nvPr/>
        </p:nvSpPr>
        <p:spPr>
          <a:xfrm>
            <a:off x="2701804"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78" name="object 78"/>
          <p:cNvSpPr/>
          <p:nvPr/>
        </p:nvSpPr>
        <p:spPr>
          <a:xfrm>
            <a:off x="2353295"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79" name="object 79"/>
          <p:cNvSpPr/>
          <p:nvPr/>
        </p:nvSpPr>
        <p:spPr>
          <a:xfrm>
            <a:off x="2001915"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80" name="object 80"/>
          <p:cNvSpPr/>
          <p:nvPr/>
        </p:nvSpPr>
        <p:spPr>
          <a:xfrm>
            <a:off x="1649955"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81" name="object 81"/>
          <p:cNvSpPr/>
          <p:nvPr/>
        </p:nvSpPr>
        <p:spPr>
          <a:xfrm>
            <a:off x="1297996"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82" name="object 82"/>
          <p:cNvSpPr/>
          <p:nvPr/>
        </p:nvSpPr>
        <p:spPr>
          <a:xfrm>
            <a:off x="949487"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83" name="object 83"/>
          <p:cNvSpPr/>
          <p:nvPr/>
        </p:nvSpPr>
        <p:spPr>
          <a:xfrm>
            <a:off x="597528" y="3161705"/>
            <a:ext cx="0" cy="921620"/>
          </a:xfrm>
          <a:custGeom>
            <a:avLst/>
            <a:gdLst/>
            <a:ahLst/>
            <a:cxnLst/>
            <a:rect l="l" t="t" r="r" b="b"/>
            <a:pathLst>
              <a:path h="1259547">
                <a:moveTo>
                  <a:pt x="0" y="1259547"/>
                </a:moveTo>
                <a:lnTo>
                  <a:pt x="0" y="0"/>
                </a:lnTo>
              </a:path>
            </a:pathLst>
          </a:custGeom>
          <a:ln w="4657">
            <a:solidFill>
              <a:srgbClr val="FFFFFF"/>
            </a:solidFill>
          </a:ln>
        </p:spPr>
        <p:txBody>
          <a:bodyPr wrap="square" lIns="0" tIns="0" rIns="0" bIns="0" rtlCol="0">
            <a:noAutofit/>
          </a:bodyPr>
          <a:lstStyle/>
          <a:p>
            <a:endParaRPr/>
          </a:p>
        </p:txBody>
      </p:sp>
      <p:sp>
        <p:nvSpPr>
          <p:cNvPr id="84" name="object 84"/>
          <p:cNvSpPr/>
          <p:nvPr/>
        </p:nvSpPr>
        <p:spPr>
          <a:xfrm>
            <a:off x="580274" y="3198504"/>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85" name="object 85"/>
          <p:cNvSpPr/>
          <p:nvPr/>
        </p:nvSpPr>
        <p:spPr>
          <a:xfrm>
            <a:off x="580274" y="326875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86" name="object 86"/>
          <p:cNvSpPr/>
          <p:nvPr/>
        </p:nvSpPr>
        <p:spPr>
          <a:xfrm>
            <a:off x="580274" y="334290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87" name="object 87"/>
          <p:cNvSpPr/>
          <p:nvPr/>
        </p:nvSpPr>
        <p:spPr>
          <a:xfrm>
            <a:off x="580274" y="341316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88" name="object 88"/>
          <p:cNvSpPr/>
          <p:nvPr/>
        </p:nvSpPr>
        <p:spPr>
          <a:xfrm>
            <a:off x="580274" y="3487314"/>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89" name="object 89"/>
          <p:cNvSpPr/>
          <p:nvPr/>
        </p:nvSpPr>
        <p:spPr>
          <a:xfrm>
            <a:off x="580274" y="355756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90" name="object 90"/>
          <p:cNvSpPr/>
          <p:nvPr/>
        </p:nvSpPr>
        <p:spPr>
          <a:xfrm>
            <a:off x="580274" y="363171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91" name="object 91"/>
          <p:cNvSpPr/>
          <p:nvPr/>
        </p:nvSpPr>
        <p:spPr>
          <a:xfrm>
            <a:off x="580274" y="370197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92" name="object 92"/>
          <p:cNvSpPr/>
          <p:nvPr/>
        </p:nvSpPr>
        <p:spPr>
          <a:xfrm>
            <a:off x="580274" y="3776123"/>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93" name="object 93"/>
          <p:cNvSpPr/>
          <p:nvPr/>
        </p:nvSpPr>
        <p:spPr>
          <a:xfrm>
            <a:off x="580274" y="384637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94" name="object 94"/>
          <p:cNvSpPr/>
          <p:nvPr/>
        </p:nvSpPr>
        <p:spPr>
          <a:xfrm>
            <a:off x="580274" y="392052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95" name="object 95"/>
          <p:cNvSpPr/>
          <p:nvPr/>
        </p:nvSpPr>
        <p:spPr>
          <a:xfrm>
            <a:off x="580274" y="399078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96" name="object 96"/>
          <p:cNvSpPr/>
          <p:nvPr/>
        </p:nvSpPr>
        <p:spPr>
          <a:xfrm>
            <a:off x="601618" y="4049873"/>
            <a:ext cx="13803" cy="0"/>
          </a:xfrm>
          <a:custGeom>
            <a:avLst/>
            <a:gdLst/>
            <a:ahLst/>
            <a:cxnLst/>
            <a:rect l="l" t="t" r="r" b="b"/>
            <a:pathLst>
              <a:path w="18289">
                <a:moveTo>
                  <a:pt x="0" y="0"/>
                </a:moveTo>
                <a:lnTo>
                  <a:pt x="18289" y="0"/>
                </a:lnTo>
              </a:path>
            </a:pathLst>
          </a:custGeom>
          <a:ln w="10119">
            <a:solidFill>
              <a:srgbClr val="00FF00"/>
            </a:solidFill>
          </a:ln>
        </p:spPr>
        <p:txBody>
          <a:bodyPr wrap="square" lIns="0" tIns="0" rIns="0" bIns="0" rtlCol="0">
            <a:noAutofit/>
          </a:bodyPr>
          <a:lstStyle/>
          <a:p>
            <a:endParaRPr/>
          </a:p>
        </p:txBody>
      </p:sp>
      <p:sp>
        <p:nvSpPr>
          <p:cNvPr id="97" name="object 97"/>
          <p:cNvSpPr/>
          <p:nvPr/>
        </p:nvSpPr>
        <p:spPr>
          <a:xfrm>
            <a:off x="615354" y="3258167"/>
            <a:ext cx="823542" cy="795606"/>
          </a:xfrm>
          <a:custGeom>
            <a:avLst/>
            <a:gdLst/>
            <a:ahLst/>
            <a:cxnLst/>
            <a:rect l="l" t="t" r="r" b="b"/>
            <a:pathLst>
              <a:path w="1091193" h="1087328">
                <a:moveTo>
                  <a:pt x="0" y="1081997"/>
                </a:moveTo>
                <a:lnTo>
                  <a:pt x="22860" y="1081997"/>
                </a:lnTo>
                <a:lnTo>
                  <a:pt x="46477" y="1081997"/>
                </a:lnTo>
                <a:lnTo>
                  <a:pt x="70106" y="1081997"/>
                </a:lnTo>
                <a:lnTo>
                  <a:pt x="92966" y="1076666"/>
                </a:lnTo>
                <a:lnTo>
                  <a:pt x="116583" y="1076666"/>
                </a:lnTo>
                <a:lnTo>
                  <a:pt x="139444" y="1072089"/>
                </a:lnTo>
                <a:lnTo>
                  <a:pt x="163073" y="1072089"/>
                </a:lnTo>
                <a:lnTo>
                  <a:pt x="186689" y="1072089"/>
                </a:lnTo>
                <a:lnTo>
                  <a:pt x="209550" y="1072089"/>
                </a:lnTo>
                <a:lnTo>
                  <a:pt x="233167" y="1072089"/>
                </a:lnTo>
                <a:lnTo>
                  <a:pt x="256027" y="1081997"/>
                </a:lnTo>
                <a:lnTo>
                  <a:pt x="279656" y="1081997"/>
                </a:lnTo>
                <a:lnTo>
                  <a:pt x="303273" y="1087328"/>
                </a:lnTo>
                <a:lnTo>
                  <a:pt x="326134" y="1087328"/>
                </a:lnTo>
                <a:lnTo>
                  <a:pt x="535684" y="1087328"/>
                </a:lnTo>
                <a:lnTo>
                  <a:pt x="559313" y="1081997"/>
                </a:lnTo>
                <a:lnTo>
                  <a:pt x="582929" y="1081997"/>
                </a:lnTo>
                <a:lnTo>
                  <a:pt x="605790" y="1081997"/>
                </a:lnTo>
                <a:lnTo>
                  <a:pt x="629419" y="1076666"/>
                </a:lnTo>
                <a:lnTo>
                  <a:pt x="652280" y="1076666"/>
                </a:lnTo>
                <a:lnTo>
                  <a:pt x="675896" y="1072089"/>
                </a:lnTo>
                <a:lnTo>
                  <a:pt x="699513" y="1056850"/>
                </a:lnTo>
                <a:lnTo>
                  <a:pt x="722374" y="1046942"/>
                </a:lnTo>
                <a:lnTo>
                  <a:pt x="746003" y="1051519"/>
                </a:lnTo>
                <a:lnTo>
                  <a:pt x="768863" y="1056850"/>
                </a:lnTo>
                <a:lnTo>
                  <a:pt x="792480" y="1072089"/>
                </a:lnTo>
                <a:lnTo>
                  <a:pt x="810768" y="1076666"/>
                </a:lnTo>
                <a:lnTo>
                  <a:pt x="834397" y="1076666"/>
                </a:lnTo>
                <a:lnTo>
                  <a:pt x="858014" y="1081997"/>
                </a:lnTo>
                <a:lnTo>
                  <a:pt x="880875" y="1087328"/>
                </a:lnTo>
                <a:lnTo>
                  <a:pt x="904491" y="1081997"/>
                </a:lnTo>
                <a:lnTo>
                  <a:pt x="1021087" y="1081997"/>
                </a:lnTo>
                <a:lnTo>
                  <a:pt x="1043948" y="1056850"/>
                </a:lnTo>
                <a:lnTo>
                  <a:pt x="1067564" y="727676"/>
                </a:lnTo>
                <a:lnTo>
                  <a:pt x="1091193" y="0"/>
                </a:lnTo>
              </a:path>
            </a:pathLst>
          </a:custGeom>
          <a:ln w="9724">
            <a:solidFill>
              <a:srgbClr val="00FF00"/>
            </a:solidFill>
          </a:ln>
        </p:spPr>
        <p:txBody>
          <a:bodyPr wrap="square" lIns="0" tIns="0" rIns="0" bIns="0" rtlCol="0">
            <a:noAutofit/>
          </a:bodyPr>
          <a:lstStyle/>
          <a:p>
            <a:endParaRPr/>
          </a:p>
        </p:txBody>
      </p:sp>
      <p:sp>
        <p:nvSpPr>
          <p:cNvPr id="98" name="object 98"/>
          <p:cNvSpPr/>
          <p:nvPr/>
        </p:nvSpPr>
        <p:spPr>
          <a:xfrm>
            <a:off x="1438933" y="3162138"/>
            <a:ext cx="3291" cy="96025"/>
          </a:xfrm>
          <a:custGeom>
            <a:avLst/>
            <a:gdLst/>
            <a:ahLst/>
            <a:cxnLst/>
            <a:rect l="l" t="t" r="r" b="b"/>
            <a:pathLst>
              <a:path w="4360" h="131234">
                <a:moveTo>
                  <a:pt x="0" y="131234"/>
                </a:moveTo>
                <a:lnTo>
                  <a:pt x="4360" y="0"/>
                </a:lnTo>
              </a:path>
            </a:pathLst>
          </a:custGeom>
          <a:ln w="9328">
            <a:solidFill>
              <a:srgbClr val="00FF00"/>
            </a:solidFill>
          </a:ln>
        </p:spPr>
        <p:txBody>
          <a:bodyPr wrap="square" lIns="0" tIns="0" rIns="0" bIns="0" rtlCol="0">
            <a:noAutofit/>
          </a:bodyPr>
          <a:lstStyle/>
          <a:p>
            <a:endParaRPr/>
          </a:p>
        </p:txBody>
      </p:sp>
      <p:sp>
        <p:nvSpPr>
          <p:cNvPr id="99" name="object 99"/>
          <p:cNvSpPr/>
          <p:nvPr/>
        </p:nvSpPr>
        <p:spPr>
          <a:xfrm>
            <a:off x="1509208" y="3162210"/>
            <a:ext cx="17705" cy="647433"/>
          </a:xfrm>
          <a:custGeom>
            <a:avLst/>
            <a:gdLst/>
            <a:ahLst/>
            <a:cxnLst/>
            <a:rect l="l" t="t" r="r" b="b"/>
            <a:pathLst>
              <a:path w="23459" h="884825">
                <a:moveTo>
                  <a:pt x="0" y="0"/>
                </a:moveTo>
                <a:lnTo>
                  <a:pt x="23459" y="884825"/>
                </a:lnTo>
              </a:path>
            </a:pathLst>
          </a:custGeom>
          <a:ln w="9327">
            <a:solidFill>
              <a:srgbClr val="00FF00"/>
            </a:solidFill>
          </a:ln>
        </p:spPr>
        <p:txBody>
          <a:bodyPr wrap="square" lIns="0" tIns="0" rIns="0" bIns="0" rtlCol="0">
            <a:noAutofit/>
          </a:bodyPr>
          <a:lstStyle/>
          <a:p>
            <a:endParaRPr/>
          </a:p>
        </p:txBody>
      </p:sp>
      <p:sp>
        <p:nvSpPr>
          <p:cNvPr id="100" name="object 100"/>
          <p:cNvSpPr/>
          <p:nvPr/>
        </p:nvSpPr>
        <p:spPr>
          <a:xfrm>
            <a:off x="1526921" y="3809608"/>
            <a:ext cx="105241" cy="247547"/>
          </a:xfrm>
          <a:custGeom>
            <a:avLst/>
            <a:gdLst/>
            <a:ahLst/>
            <a:cxnLst/>
            <a:rect l="l" t="t" r="r" b="b"/>
            <a:pathLst>
              <a:path w="139444" h="338314">
                <a:moveTo>
                  <a:pt x="0" y="0"/>
                </a:moveTo>
                <a:lnTo>
                  <a:pt x="22860" y="257542"/>
                </a:lnTo>
                <a:lnTo>
                  <a:pt x="46477" y="313167"/>
                </a:lnTo>
                <a:lnTo>
                  <a:pt x="69338" y="328406"/>
                </a:lnTo>
                <a:lnTo>
                  <a:pt x="92966" y="338314"/>
                </a:lnTo>
                <a:lnTo>
                  <a:pt x="116583" y="338314"/>
                </a:lnTo>
                <a:lnTo>
                  <a:pt x="139444" y="338314"/>
                </a:lnTo>
              </a:path>
            </a:pathLst>
          </a:custGeom>
          <a:ln w="9442">
            <a:solidFill>
              <a:srgbClr val="00FF00"/>
            </a:solidFill>
          </a:ln>
        </p:spPr>
        <p:txBody>
          <a:bodyPr wrap="square" lIns="0" tIns="0" rIns="0" bIns="0" rtlCol="0">
            <a:noAutofit/>
          </a:bodyPr>
          <a:lstStyle/>
          <a:p>
            <a:endParaRPr/>
          </a:p>
        </p:txBody>
      </p:sp>
      <p:sp>
        <p:nvSpPr>
          <p:cNvPr id="101" name="object 101"/>
          <p:cNvSpPr/>
          <p:nvPr/>
        </p:nvSpPr>
        <p:spPr>
          <a:xfrm>
            <a:off x="1632201" y="4057191"/>
            <a:ext cx="17823" cy="3901"/>
          </a:xfrm>
          <a:custGeom>
            <a:avLst/>
            <a:gdLst/>
            <a:ahLst/>
            <a:cxnLst/>
            <a:rect l="l" t="t" r="r" b="b"/>
            <a:pathLst>
              <a:path w="23616" h="5331">
                <a:moveTo>
                  <a:pt x="0" y="0"/>
                </a:moveTo>
                <a:lnTo>
                  <a:pt x="23616" y="5331"/>
                </a:lnTo>
              </a:path>
            </a:pathLst>
          </a:custGeom>
          <a:ln w="10081">
            <a:solidFill>
              <a:srgbClr val="00FF00"/>
            </a:solidFill>
          </a:ln>
        </p:spPr>
        <p:txBody>
          <a:bodyPr wrap="square" lIns="0" tIns="0" rIns="0" bIns="0" rtlCol="0">
            <a:noAutofit/>
          </a:bodyPr>
          <a:lstStyle/>
          <a:p>
            <a:endParaRPr/>
          </a:p>
        </p:txBody>
      </p:sp>
      <p:sp>
        <p:nvSpPr>
          <p:cNvPr id="102" name="object 102"/>
          <p:cNvSpPr/>
          <p:nvPr/>
        </p:nvSpPr>
        <p:spPr>
          <a:xfrm>
            <a:off x="1649956" y="4061023"/>
            <a:ext cx="17253" cy="0"/>
          </a:xfrm>
          <a:custGeom>
            <a:avLst/>
            <a:gdLst/>
            <a:ahLst/>
            <a:cxnLst/>
            <a:rect l="l" t="t" r="r" b="b"/>
            <a:pathLst>
              <a:path w="22860">
                <a:moveTo>
                  <a:pt x="0" y="0"/>
                </a:moveTo>
                <a:lnTo>
                  <a:pt x="22860" y="0"/>
                </a:lnTo>
              </a:path>
            </a:pathLst>
          </a:custGeom>
          <a:ln w="10119">
            <a:solidFill>
              <a:srgbClr val="00FF00"/>
            </a:solidFill>
          </a:ln>
        </p:spPr>
        <p:txBody>
          <a:bodyPr wrap="square" lIns="0" tIns="0" rIns="0" bIns="0" rtlCol="0">
            <a:noAutofit/>
          </a:bodyPr>
          <a:lstStyle/>
          <a:p>
            <a:endParaRPr/>
          </a:p>
        </p:txBody>
      </p:sp>
      <p:sp>
        <p:nvSpPr>
          <p:cNvPr id="103" name="object 103"/>
          <p:cNvSpPr/>
          <p:nvPr/>
        </p:nvSpPr>
        <p:spPr>
          <a:xfrm>
            <a:off x="1667277" y="4057202"/>
            <a:ext cx="17823" cy="3901"/>
          </a:xfrm>
          <a:custGeom>
            <a:avLst/>
            <a:gdLst/>
            <a:ahLst/>
            <a:cxnLst/>
            <a:rect l="l" t="t" r="r" b="b"/>
            <a:pathLst>
              <a:path w="23616" h="5331">
                <a:moveTo>
                  <a:pt x="0" y="5331"/>
                </a:moveTo>
                <a:lnTo>
                  <a:pt x="23616" y="0"/>
                </a:lnTo>
              </a:path>
            </a:pathLst>
          </a:custGeom>
          <a:ln w="10081">
            <a:solidFill>
              <a:srgbClr val="00FF00"/>
            </a:solidFill>
          </a:ln>
        </p:spPr>
        <p:txBody>
          <a:bodyPr wrap="square" lIns="0" tIns="0" rIns="0" bIns="0" rtlCol="0">
            <a:noAutofit/>
          </a:bodyPr>
          <a:lstStyle/>
          <a:p>
            <a:endParaRPr/>
          </a:p>
        </p:txBody>
      </p:sp>
      <p:sp>
        <p:nvSpPr>
          <p:cNvPr id="104" name="object 104"/>
          <p:cNvSpPr/>
          <p:nvPr/>
        </p:nvSpPr>
        <p:spPr>
          <a:xfrm>
            <a:off x="1685033" y="4053764"/>
            <a:ext cx="52910" cy="3348"/>
          </a:xfrm>
          <a:custGeom>
            <a:avLst/>
            <a:gdLst/>
            <a:ahLst/>
            <a:cxnLst/>
            <a:rect l="l" t="t" r="r" b="b"/>
            <a:pathLst>
              <a:path w="70106" h="4576">
                <a:moveTo>
                  <a:pt x="0" y="4576"/>
                </a:moveTo>
                <a:lnTo>
                  <a:pt x="23616" y="0"/>
                </a:lnTo>
                <a:lnTo>
                  <a:pt x="46477" y="4576"/>
                </a:lnTo>
                <a:lnTo>
                  <a:pt x="70106" y="4576"/>
                </a:lnTo>
              </a:path>
            </a:pathLst>
          </a:custGeom>
          <a:ln w="10116">
            <a:solidFill>
              <a:srgbClr val="00FF00"/>
            </a:solidFill>
          </a:ln>
        </p:spPr>
        <p:txBody>
          <a:bodyPr wrap="square" lIns="0" tIns="0" rIns="0" bIns="0" rtlCol="0">
            <a:noAutofit/>
          </a:bodyPr>
          <a:lstStyle/>
          <a:p>
            <a:endParaRPr/>
          </a:p>
        </p:txBody>
      </p:sp>
      <p:sp>
        <p:nvSpPr>
          <p:cNvPr id="105" name="object 105"/>
          <p:cNvSpPr/>
          <p:nvPr/>
        </p:nvSpPr>
        <p:spPr>
          <a:xfrm>
            <a:off x="1737946" y="4057191"/>
            <a:ext cx="17253" cy="3901"/>
          </a:xfrm>
          <a:custGeom>
            <a:avLst/>
            <a:gdLst/>
            <a:ahLst/>
            <a:cxnLst/>
            <a:rect l="l" t="t" r="r" b="b"/>
            <a:pathLst>
              <a:path w="22860" h="5331">
                <a:moveTo>
                  <a:pt x="0" y="0"/>
                </a:moveTo>
                <a:lnTo>
                  <a:pt x="22860" y="5331"/>
                </a:lnTo>
              </a:path>
            </a:pathLst>
          </a:custGeom>
          <a:ln w="10078">
            <a:solidFill>
              <a:srgbClr val="00FF00"/>
            </a:solidFill>
          </a:ln>
        </p:spPr>
        <p:txBody>
          <a:bodyPr wrap="square" lIns="0" tIns="0" rIns="0" bIns="0" rtlCol="0">
            <a:noAutofit/>
          </a:bodyPr>
          <a:lstStyle/>
          <a:p>
            <a:endParaRPr/>
          </a:p>
        </p:txBody>
      </p:sp>
      <p:sp>
        <p:nvSpPr>
          <p:cNvPr id="106" name="object 106"/>
          <p:cNvSpPr/>
          <p:nvPr/>
        </p:nvSpPr>
        <p:spPr>
          <a:xfrm>
            <a:off x="1755198" y="4061023"/>
            <a:ext cx="52900" cy="0"/>
          </a:xfrm>
          <a:custGeom>
            <a:avLst/>
            <a:gdLst/>
            <a:ahLst/>
            <a:cxnLst/>
            <a:rect l="l" t="t" r="r" b="b"/>
            <a:pathLst>
              <a:path w="70093">
                <a:moveTo>
                  <a:pt x="0" y="0"/>
                </a:moveTo>
                <a:lnTo>
                  <a:pt x="70094" y="0"/>
                </a:lnTo>
              </a:path>
            </a:pathLst>
          </a:custGeom>
          <a:ln w="10119">
            <a:solidFill>
              <a:srgbClr val="00FF00"/>
            </a:solidFill>
          </a:ln>
        </p:spPr>
        <p:txBody>
          <a:bodyPr wrap="square" lIns="0" tIns="0" rIns="0" bIns="0" rtlCol="0">
            <a:noAutofit/>
          </a:bodyPr>
          <a:lstStyle/>
          <a:p>
            <a:endParaRPr/>
          </a:p>
        </p:txBody>
      </p:sp>
      <p:sp>
        <p:nvSpPr>
          <p:cNvPr id="107" name="object 107"/>
          <p:cNvSpPr/>
          <p:nvPr/>
        </p:nvSpPr>
        <p:spPr>
          <a:xfrm>
            <a:off x="1808185" y="4057202"/>
            <a:ext cx="17823" cy="3901"/>
          </a:xfrm>
          <a:custGeom>
            <a:avLst/>
            <a:gdLst/>
            <a:ahLst/>
            <a:cxnLst/>
            <a:rect l="l" t="t" r="r" b="b"/>
            <a:pathLst>
              <a:path w="23616" h="5331">
                <a:moveTo>
                  <a:pt x="0" y="5331"/>
                </a:moveTo>
                <a:lnTo>
                  <a:pt x="23616" y="0"/>
                </a:lnTo>
              </a:path>
            </a:pathLst>
          </a:custGeom>
          <a:ln w="10081">
            <a:solidFill>
              <a:srgbClr val="00FF00"/>
            </a:solidFill>
          </a:ln>
        </p:spPr>
        <p:txBody>
          <a:bodyPr wrap="square" lIns="0" tIns="0" rIns="0" bIns="0" rtlCol="0">
            <a:noAutofit/>
          </a:bodyPr>
          <a:lstStyle/>
          <a:p>
            <a:endParaRPr/>
          </a:p>
        </p:txBody>
      </p:sp>
      <p:sp>
        <p:nvSpPr>
          <p:cNvPr id="108" name="object 108"/>
          <p:cNvSpPr/>
          <p:nvPr/>
        </p:nvSpPr>
        <p:spPr>
          <a:xfrm>
            <a:off x="1825932" y="3916608"/>
            <a:ext cx="2508566" cy="140504"/>
          </a:xfrm>
          <a:custGeom>
            <a:avLst/>
            <a:gdLst/>
            <a:ahLst/>
            <a:cxnLst/>
            <a:rect l="l" t="t" r="r" b="b"/>
            <a:pathLst>
              <a:path w="3323850" h="192022">
                <a:moveTo>
                  <a:pt x="0" y="192022"/>
                </a:moveTo>
                <a:lnTo>
                  <a:pt x="22860" y="187445"/>
                </a:lnTo>
                <a:lnTo>
                  <a:pt x="46477" y="182114"/>
                </a:lnTo>
                <a:lnTo>
                  <a:pt x="69338" y="176783"/>
                </a:lnTo>
                <a:lnTo>
                  <a:pt x="92966" y="176783"/>
                </a:lnTo>
                <a:lnTo>
                  <a:pt x="116583" y="176783"/>
                </a:lnTo>
                <a:lnTo>
                  <a:pt x="139444" y="182114"/>
                </a:lnTo>
                <a:lnTo>
                  <a:pt x="163073" y="182114"/>
                </a:lnTo>
                <a:lnTo>
                  <a:pt x="185933" y="182114"/>
                </a:lnTo>
                <a:lnTo>
                  <a:pt x="209550" y="172206"/>
                </a:lnTo>
                <a:lnTo>
                  <a:pt x="233167" y="161544"/>
                </a:lnTo>
                <a:lnTo>
                  <a:pt x="256027" y="151636"/>
                </a:lnTo>
                <a:lnTo>
                  <a:pt x="279656" y="131820"/>
                </a:lnTo>
                <a:lnTo>
                  <a:pt x="302517" y="111250"/>
                </a:lnTo>
                <a:lnTo>
                  <a:pt x="326134" y="96011"/>
                </a:lnTo>
                <a:lnTo>
                  <a:pt x="349762" y="96011"/>
                </a:lnTo>
                <a:lnTo>
                  <a:pt x="372623" y="101342"/>
                </a:lnTo>
                <a:lnTo>
                  <a:pt x="396240" y="105919"/>
                </a:lnTo>
                <a:lnTo>
                  <a:pt x="419100" y="101342"/>
                </a:lnTo>
                <a:lnTo>
                  <a:pt x="442717" y="101342"/>
                </a:lnTo>
                <a:lnTo>
                  <a:pt x="466346" y="101342"/>
                </a:lnTo>
                <a:lnTo>
                  <a:pt x="489207" y="105919"/>
                </a:lnTo>
                <a:lnTo>
                  <a:pt x="512823" y="105919"/>
                </a:lnTo>
                <a:lnTo>
                  <a:pt x="535684" y="111250"/>
                </a:lnTo>
                <a:lnTo>
                  <a:pt x="559313" y="111250"/>
                </a:lnTo>
                <a:lnTo>
                  <a:pt x="582929" y="116581"/>
                </a:lnTo>
                <a:lnTo>
                  <a:pt x="605790" y="116581"/>
                </a:lnTo>
                <a:lnTo>
                  <a:pt x="629419" y="116581"/>
                </a:lnTo>
                <a:lnTo>
                  <a:pt x="652280" y="116581"/>
                </a:lnTo>
                <a:lnTo>
                  <a:pt x="675896" y="121158"/>
                </a:lnTo>
                <a:lnTo>
                  <a:pt x="698757" y="126489"/>
                </a:lnTo>
                <a:lnTo>
                  <a:pt x="722374" y="131820"/>
                </a:lnTo>
                <a:lnTo>
                  <a:pt x="746003" y="131820"/>
                </a:lnTo>
                <a:lnTo>
                  <a:pt x="768863" y="131820"/>
                </a:lnTo>
                <a:lnTo>
                  <a:pt x="792480" y="131820"/>
                </a:lnTo>
                <a:lnTo>
                  <a:pt x="815341" y="131820"/>
                </a:lnTo>
                <a:lnTo>
                  <a:pt x="838969" y="126489"/>
                </a:lnTo>
                <a:lnTo>
                  <a:pt x="862586" y="126489"/>
                </a:lnTo>
                <a:lnTo>
                  <a:pt x="880875" y="126489"/>
                </a:lnTo>
                <a:lnTo>
                  <a:pt x="904491" y="126489"/>
                </a:lnTo>
                <a:lnTo>
                  <a:pt x="927352" y="116581"/>
                </a:lnTo>
                <a:lnTo>
                  <a:pt x="950981" y="116581"/>
                </a:lnTo>
                <a:lnTo>
                  <a:pt x="973842" y="116581"/>
                </a:lnTo>
                <a:lnTo>
                  <a:pt x="997458" y="116581"/>
                </a:lnTo>
                <a:lnTo>
                  <a:pt x="1021087" y="121158"/>
                </a:lnTo>
                <a:lnTo>
                  <a:pt x="1043948" y="126489"/>
                </a:lnTo>
                <a:lnTo>
                  <a:pt x="1067564" y="131820"/>
                </a:lnTo>
                <a:lnTo>
                  <a:pt x="1090425" y="136397"/>
                </a:lnTo>
                <a:lnTo>
                  <a:pt x="1114042" y="141728"/>
                </a:lnTo>
                <a:lnTo>
                  <a:pt x="1137671" y="147072"/>
                </a:lnTo>
                <a:lnTo>
                  <a:pt x="1160531" y="151636"/>
                </a:lnTo>
                <a:lnTo>
                  <a:pt x="1184148" y="151636"/>
                </a:lnTo>
                <a:lnTo>
                  <a:pt x="1207009" y="141728"/>
                </a:lnTo>
                <a:lnTo>
                  <a:pt x="1230638" y="141728"/>
                </a:lnTo>
                <a:lnTo>
                  <a:pt x="1254254" y="141728"/>
                </a:lnTo>
                <a:lnTo>
                  <a:pt x="1277115" y="141728"/>
                </a:lnTo>
                <a:lnTo>
                  <a:pt x="1300744" y="147072"/>
                </a:lnTo>
                <a:lnTo>
                  <a:pt x="1323592" y="151636"/>
                </a:lnTo>
                <a:lnTo>
                  <a:pt x="1347221" y="156967"/>
                </a:lnTo>
                <a:lnTo>
                  <a:pt x="1370838" y="161544"/>
                </a:lnTo>
                <a:lnTo>
                  <a:pt x="1393698" y="172206"/>
                </a:lnTo>
                <a:lnTo>
                  <a:pt x="1417327" y="172206"/>
                </a:lnTo>
                <a:lnTo>
                  <a:pt x="1440188" y="176783"/>
                </a:lnTo>
                <a:lnTo>
                  <a:pt x="1463805" y="182114"/>
                </a:lnTo>
                <a:lnTo>
                  <a:pt x="1487433" y="182114"/>
                </a:lnTo>
                <a:lnTo>
                  <a:pt x="1510294" y="182114"/>
                </a:lnTo>
                <a:lnTo>
                  <a:pt x="1533911" y="172206"/>
                </a:lnTo>
                <a:lnTo>
                  <a:pt x="1556772" y="161544"/>
                </a:lnTo>
                <a:lnTo>
                  <a:pt x="1580388" y="156967"/>
                </a:lnTo>
                <a:lnTo>
                  <a:pt x="1604017" y="156967"/>
                </a:lnTo>
                <a:lnTo>
                  <a:pt x="1626878" y="166875"/>
                </a:lnTo>
                <a:lnTo>
                  <a:pt x="1650494" y="172206"/>
                </a:lnTo>
                <a:lnTo>
                  <a:pt x="1673355" y="176783"/>
                </a:lnTo>
                <a:lnTo>
                  <a:pt x="1696984" y="176783"/>
                </a:lnTo>
                <a:lnTo>
                  <a:pt x="1720601" y="182114"/>
                </a:lnTo>
                <a:lnTo>
                  <a:pt x="1743461" y="182114"/>
                </a:lnTo>
                <a:lnTo>
                  <a:pt x="1767078" y="176783"/>
                </a:lnTo>
                <a:lnTo>
                  <a:pt x="1789939" y="176783"/>
                </a:lnTo>
                <a:lnTo>
                  <a:pt x="1813567" y="176783"/>
                </a:lnTo>
                <a:lnTo>
                  <a:pt x="1836428" y="172206"/>
                </a:lnTo>
                <a:lnTo>
                  <a:pt x="1860045" y="172206"/>
                </a:lnTo>
                <a:lnTo>
                  <a:pt x="2023118" y="172206"/>
                </a:lnTo>
                <a:lnTo>
                  <a:pt x="2046735" y="176783"/>
                </a:lnTo>
                <a:lnTo>
                  <a:pt x="2372881" y="176783"/>
                </a:lnTo>
                <a:lnTo>
                  <a:pt x="2396497" y="166875"/>
                </a:lnTo>
                <a:lnTo>
                  <a:pt x="2419358" y="141728"/>
                </a:lnTo>
                <a:lnTo>
                  <a:pt x="2442975" y="80772"/>
                </a:lnTo>
                <a:lnTo>
                  <a:pt x="2466604" y="0"/>
                </a:lnTo>
                <a:lnTo>
                  <a:pt x="2489464" y="9908"/>
                </a:lnTo>
                <a:lnTo>
                  <a:pt x="2513081" y="50294"/>
                </a:lnTo>
                <a:lnTo>
                  <a:pt x="2531370" y="136397"/>
                </a:lnTo>
                <a:lnTo>
                  <a:pt x="2554998" y="172206"/>
                </a:lnTo>
                <a:lnTo>
                  <a:pt x="2577859" y="182114"/>
                </a:lnTo>
                <a:lnTo>
                  <a:pt x="2601476" y="182114"/>
                </a:lnTo>
                <a:lnTo>
                  <a:pt x="2625092" y="182114"/>
                </a:lnTo>
                <a:lnTo>
                  <a:pt x="2647953" y="187445"/>
                </a:lnTo>
                <a:lnTo>
                  <a:pt x="2671582" y="192022"/>
                </a:lnTo>
                <a:lnTo>
                  <a:pt x="2694443" y="192022"/>
                </a:lnTo>
                <a:lnTo>
                  <a:pt x="2718059" y="192022"/>
                </a:lnTo>
                <a:lnTo>
                  <a:pt x="2927610" y="192022"/>
                </a:lnTo>
                <a:lnTo>
                  <a:pt x="2951239" y="187445"/>
                </a:lnTo>
                <a:lnTo>
                  <a:pt x="2974099" y="192022"/>
                </a:lnTo>
                <a:lnTo>
                  <a:pt x="2997716" y="192022"/>
                </a:lnTo>
                <a:lnTo>
                  <a:pt x="3021345" y="192022"/>
                </a:lnTo>
                <a:lnTo>
                  <a:pt x="3230895" y="192022"/>
                </a:lnTo>
                <a:lnTo>
                  <a:pt x="3254512" y="187445"/>
                </a:lnTo>
                <a:lnTo>
                  <a:pt x="3277373" y="187445"/>
                </a:lnTo>
                <a:lnTo>
                  <a:pt x="3300989" y="187445"/>
                </a:lnTo>
                <a:lnTo>
                  <a:pt x="3323850" y="182114"/>
                </a:lnTo>
              </a:path>
            </a:pathLst>
          </a:custGeom>
          <a:ln w="10117">
            <a:solidFill>
              <a:srgbClr val="00FF00"/>
            </a:solidFill>
          </a:ln>
        </p:spPr>
        <p:txBody>
          <a:bodyPr wrap="square" lIns="0" tIns="0" rIns="0" bIns="0" rtlCol="0">
            <a:noAutofit/>
          </a:bodyPr>
          <a:lstStyle/>
          <a:p>
            <a:endParaRPr/>
          </a:p>
        </p:txBody>
      </p:sp>
      <p:sp>
        <p:nvSpPr>
          <p:cNvPr id="109" name="object 109"/>
          <p:cNvSpPr/>
          <p:nvPr/>
        </p:nvSpPr>
        <p:spPr>
          <a:xfrm>
            <a:off x="4334541" y="4049931"/>
            <a:ext cx="17817" cy="3901"/>
          </a:xfrm>
          <a:custGeom>
            <a:avLst/>
            <a:gdLst/>
            <a:ahLst/>
            <a:cxnLst/>
            <a:rect l="l" t="t" r="r" b="b"/>
            <a:pathLst>
              <a:path w="23607" h="5331">
                <a:moveTo>
                  <a:pt x="0" y="0"/>
                </a:moveTo>
                <a:lnTo>
                  <a:pt x="23607" y="5328"/>
                </a:lnTo>
              </a:path>
            </a:pathLst>
          </a:custGeom>
          <a:ln w="10081">
            <a:solidFill>
              <a:srgbClr val="00FF00"/>
            </a:solidFill>
          </a:ln>
        </p:spPr>
        <p:txBody>
          <a:bodyPr wrap="square" lIns="0" tIns="0" rIns="0" bIns="0" rtlCol="0">
            <a:noAutofit/>
          </a:bodyPr>
          <a:lstStyle/>
          <a:p>
            <a:endParaRPr/>
          </a:p>
        </p:txBody>
      </p:sp>
      <p:sp>
        <p:nvSpPr>
          <p:cNvPr id="110" name="object 110"/>
          <p:cNvSpPr/>
          <p:nvPr/>
        </p:nvSpPr>
        <p:spPr>
          <a:xfrm>
            <a:off x="344481"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111" name="object 111"/>
          <p:cNvSpPr/>
          <p:nvPr/>
        </p:nvSpPr>
        <p:spPr>
          <a:xfrm>
            <a:off x="608502" y="4334094"/>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solidFill>
            <a:srgbClr val="000000"/>
          </a:solidFill>
        </p:spPr>
        <p:txBody>
          <a:bodyPr wrap="square" lIns="0" tIns="0" rIns="0" bIns="0" rtlCol="0">
            <a:noAutofit/>
          </a:bodyPr>
          <a:lstStyle/>
          <a:p>
            <a:endParaRPr/>
          </a:p>
        </p:txBody>
      </p:sp>
      <p:sp>
        <p:nvSpPr>
          <p:cNvPr id="112" name="object 112"/>
          <p:cNvSpPr/>
          <p:nvPr/>
        </p:nvSpPr>
        <p:spPr>
          <a:xfrm>
            <a:off x="608502" y="4334094"/>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ln w="5048">
            <a:solidFill>
              <a:srgbClr val="FFFFFF"/>
            </a:solidFill>
          </a:ln>
        </p:spPr>
        <p:txBody>
          <a:bodyPr wrap="square" lIns="0" tIns="0" rIns="0" bIns="0" rtlCol="0">
            <a:noAutofit/>
          </a:bodyPr>
          <a:lstStyle/>
          <a:p>
            <a:endParaRPr/>
          </a:p>
        </p:txBody>
      </p:sp>
      <p:sp>
        <p:nvSpPr>
          <p:cNvPr id="113" name="object 113"/>
          <p:cNvSpPr/>
          <p:nvPr/>
        </p:nvSpPr>
        <p:spPr>
          <a:xfrm>
            <a:off x="590626" y="5236237"/>
            <a:ext cx="3761686" cy="0"/>
          </a:xfrm>
          <a:custGeom>
            <a:avLst/>
            <a:gdLst/>
            <a:ahLst/>
            <a:cxnLst/>
            <a:rect l="l" t="t" r="r" b="b"/>
            <a:pathLst>
              <a:path w="4984234">
                <a:moveTo>
                  <a:pt x="0" y="0"/>
                </a:moveTo>
                <a:lnTo>
                  <a:pt x="4984234" y="0"/>
                </a:lnTo>
              </a:path>
            </a:pathLst>
          </a:custGeom>
          <a:ln w="5085">
            <a:solidFill>
              <a:srgbClr val="FFFFFF"/>
            </a:solidFill>
          </a:ln>
        </p:spPr>
        <p:txBody>
          <a:bodyPr wrap="square" lIns="0" tIns="0" rIns="0" bIns="0" rtlCol="0">
            <a:noAutofit/>
          </a:bodyPr>
          <a:lstStyle/>
          <a:p>
            <a:endParaRPr/>
          </a:p>
        </p:txBody>
      </p:sp>
      <p:sp>
        <p:nvSpPr>
          <p:cNvPr id="114" name="object 114"/>
          <p:cNvSpPr/>
          <p:nvPr/>
        </p:nvSpPr>
        <p:spPr>
          <a:xfrm>
            <a:off x="409869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5" name="object 115"/>
          <p:cNvSpPr/>
          <p:nvPr/>
        </p:nvSpPr>
        <p:spPr>
          <a:xfrm>
            <a:off x="375018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6" name="object 116"/>
          <p:cNvSpPr/>
          <p:nvPr/>
        </p:nvSpPr>
        <p:spPr>
          <a:xfrm>
            <a:off x="340110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7" name="object 117"/>
          <p:cNvSpPr/>
          <p:nvPr/>
        </p:nvSpPr>
        <p:spPr>
          <a:xfrm>
            <a:off x="305259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8" name="object 118"/>
          <p:cNvSpPr/>
          <p:nvPr/>
        </p:nvSpPr>
        <p:spPr>
          <a:xfrm>
            <a:off x="270754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9" name="object 119"/>
          <p:cNvSpPr/>
          <p:nvPr/>
        </p:nvSpPr>
        <p:spPr>
          <a:xfrm>
            <a:off x="235903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0" name="object 120"/>
          <p:cNvSpPr/>
          <p:nvPr/>
        </p:nvSpPr>
        <p:spPr>
          <a:xfrm>
            <a:off x="200995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1" name="object 121"/>
          <p:cNvSpPr/>
          <p:nvPr/>
        </p:nvSpPr>
        <p:spPr>
          <a:xfrm>
            <a:off x="166144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2" name="object 122"/>
          <p:cNvSpPr/>
          <p:nvPr/>
        </p:nvSpPr>
        <p:spPr>
          <a:xfrm>
            <a:off x="131638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3" name="object 123"/>
          <p:cNvSpPr/>
          <p:nvPr/>
        </p:nvSpPr>
        <p:spPr>
          <a:xfrm>
            <a:off x="96787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4" name="object 124"/>
          <p:cNvSpPr/>
          <p:nvPr/>
        </p:nvSpPr>
        <p:spPr>
          <a:xfrm>
            <a:off x="61879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5" name="object 125"/>
          <p:cNvSpPr/>
          <p:nvPr/>
        </p:nvSpPr>
        <p:spPr>
          <a:xfrm>
            <a:off x="608449"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126" name="object 126"/>
          <p:cNvSpPr/>
          <p:nvPr/>
        </p:nvSpPr>
        <p:spPr>
          <a:xfrm>
            <a:off x="590704" y="433409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27" name="object 127"/>
          <p:cNvSpPr/>
          <p:nvPr/>
        </p:nvSpPr>
        <p:spPr>
          <a:xfrm>
            <a:off x="590704" y="44233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28" name="object 128"/>
          <p:cNvSpPr/>
          <p:nvPr/>
        </p:nvSpPr>
        <p:spPr>
          <a:xfrm>
            <a:off x="590704" y="45164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29" name="object 129"/>
          <p:cNvSpPr/>
          <p:nvPr/>
        </p:nvSpPr>
        <p:spPr>
          <a:xfrm>
            <a:off x="590704" y="46050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30" name="object 130"/>
          <p:cNvSpPr/>
          <p:nvPr/>
        </p:nvSpPr>
        <p:spPr>
          <a:xfrm>
            <a:off x="590704" y="46942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31" name="object 131"/>
          <p:cNvSpPr/>
          <p:nvPr/>
        </p:nvSpPr>
        <p:spPr>
          <a:xfrm>
            <a:off x="590704" y="478349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32" name="object 132"/>
          <p:cNvSpPr/>
          <p:nvPr/>
        </p:nvSpPr>
        <p:spPr>
          <a:xfrm>
            <a:off x="590704" y="487604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33" name="object 133"/>
          <p:cNvSpPr/>
          <p:nvPr/>
        </p:nvSpPr>
        <p:spPr>
          <a:xfrm>
            <a:off x="590704" y="49652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34" name="object 134"/>
          <p:cNvSpPr/>
          <p:nvPr/>
        </p:nvSpPr>
        <p:spPr>
          <a:xfrm>
            <a:off x="590704" y="50544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35" name="object 135"/>
          <p:cNvSpPr/>
          <p:nvPr/>
        </p:nvSpPr>
        <p:spPr>
          <a:xfrm>
            <a:off x="590704" y="51475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36" name="object 136"/>
          <p:cNvSpPr/>
          <p:nvPr/>
        </p:nvSpPr>
        <p:spPr>
          <a:xfrm>
            <a:off x="618800" y="4828130"/>
            <a:ext cx="3479898" cy="278231"/>
          </a:xfrm>
          <a:custGeom>
            <a:avLst/>
            <a:gdLst/>
            <a:ahLst/>
            <a:cxnLst/>
            <a:rect l="l" t="t" r="r" b="b"/>
            <a:pathLst>
              <a:path w="4610865" h="380249">
                <a:moveTo>
                  <a:pt x="0" y="284233"/>
                </a:moveTo>
                <a:lnTo>
                  <a:pt x="23627" y="294139"/>
                </a:lnTo>
                <a:lnTo>
                  <a:pt x="47242" y="349762"/>
                </a:lnTo>
                <a:lnTo>
                  <a:pt x="70101" y="314719"/>
                </a:lnTo>
                <a:lnTo>
                  <a:pt x="93728" y="304045"/>
                </a:lnTo>
                <a:lnTo>
                  <a:pt x="116588" y="319288"/>
                </a:lnTo>
                <a:lnTo>
                  <a:pt x="140203" y="304045"/>
                </a:lnTo>
                <a:lnTo>
                  <a:pt x="163830" y="329950"/>
                </a:lnTo>
                <a:lnTo>
                  <a:pt x="186690" y="329950"/>
                </a:lnTo>
                <a:lnTo>
                  <a:pt x="205738" y="329950"/>
                </a:lnTo>
                <a:lnTo>
                  <a:pt x="228598" y="329950"/>
                </a:lnTo>
                <a:lnTo>
                  <a:pt x="252225" y="329950"/>
                </a:lnTo>
                <a:lnTo>
                  <a:pt x="275840" y="329950"/>
                </a:lnTo>
                <a:lnTo>
                  <a:pt x="298700" y="319288"/>
                </a:lnTo>
                <a:lnTo>
                  <a:pt x="322327" y="304045"/>
                </a:lnTo>
                <a:lnTo>
                  <a:pt x="345187" y="309382"/>
                </a:lnTo>
                <a:lnTo>
                  <a:pt x="368814" y="284233"/>
                </a:lnTo>
                <a:lnTo>
                  <a:pt x="392429" y="329950"/>
                </a:lnTo>
                <a:lnTo>
                  <a:pt x="415288" y="319288"/>
                </a:lnTo>
                <a:lnTo>
                  <a:pt x="438916" y="319288"/>
                </a:lnTo>
                <a:lnTo>
                  <a:pt x="462530" y="355099"/>
                </a:lnTo>
                <a:lnTo>
                  <a:pt x="485390" y="329950"/>
                </a:lnTo>
                <a:lnTo>
                  <a:pt x="509017" y="329950"/>
                </a:lnTo>
                <a:lnTo>
                  <a:pt x="531877" y="329950"/>
                </a:lnTo>
                <a:lnTo>
                  <a:pt x="555504" y="329950"/>
                </a:lnTo>
                <a:lnTo>
                  <a:pt x="574552" y="329950"/>
                </a:lnTo>
                <a:lnTo>
                  <a:pt x="597412" y="319288"/>
                </a:lnTo>
                <a:lnTo>
                  <a:pt x="621027" y="294139"/>
                </a:lnTo>
                <a:lnTo>
                  <a:pt x="643887" y="309382"/>
                </a:lnTo>
                <a:lnTo>
                  <a:pt x="667514" y="309382"/>
                </a:lnTo>
                <a:lnTo>
                  <a:pt x="691129" y="274327"/>
                </a:lnTo>
                <a:lnTo>
                  <a:pt x="713989" y="299476"/>
                </a:lnTo>
                <a:lnTo>
                  <a:pt x="737616" y="299476"/>
                </a:lnTo>
                <a:lnTo>
                  <a:pt x="761243" y="299476"/>
                </a:lnTo>
                <a:lnTo>
                  <a:pt x="784103" y="309382"/>
                </a:lnTo>
                <a:lnTo>
                  <a:pt x="807718" y="339856"/>
                </a:lnTo>
                <a:lnTo>
                  <a:pt x="830577" y="355099"/>
                </a:lnTo>
                <a:lnTo>
                  <a:pt x="854205" y="329950"/>
                </a:lnTo>
                <a:lnTo>
                  <a:pt x="877819" y="339856"/>
                </a:lnTo>
                <a:lnTo>
                  <a:pt x="900679" y="355099"/>
                </a:lnTo>
                <a:lnTo>
                  <a:pt x="924306" y="329950"/>
                </a:lnTo>
                <a:lnTo>
                  <a:pt x="947166" y="355099"/>
                </a:lnTo>
                <a:lnTo>
                  <a:pt x="966214" y="380249"/>
                </a:lnTo>
                <a:lnTo>
                  <a:pt x="989841" y="334532"/>
                </a:lnTo>
                <a:lnTo>
                  <a:pt x="1012701" y="324626"/>
                </a:lnTo>
                <a:lnTo>
                  <a:pt x="1036316" y="299476"/>
                </a:lnTo>
                <a:lnTo>
                  <a:pt x="1059176" y="299476"/>
                </a:lnTo>
                <a:lnTo>
                  <a:pt x="1082803" y="319288"/>
                </a:lnTo>
                <a:lnTo>
                  <a:pt x="1106430" y="365005"/>
                </a:lnTo>
                <a:lnTo>
                  <a:pt x="1129290" y="345193"/>
                </a:lnTo>
                <a:lnTo>
                  <a:pt x="1152905" y="284233"/>
                </a:lnTo>
                <a:lnTo>
                  <a:pt x="1176532" y="268989"/>
                </a:lnTo>
                <a:lnTo>
                  <a:pt x="1199392" y="355099"/>
                </a:lnTo>
                <a:lnTo>
                  <a:pt x="1223007" y="334532"/>
                </a:lnTo>
                <a:lnTo>
                  <a:pt x="1245866" y="238516"/>
                </a:lnTo>
                <a:lnTo>
                  <a:pt x="1269493" y="284233"/>
                </a:lnTo>
                <a:lnTo>
                  <a:pt x="1293121" y="208029"/>
                </a:lnTo>
                <a:lnTo>
                  <a:pt x="1315980" y="131826"/>
                </a:lnTo>
                <a:lnTo>
                  <a:pt x="1335028" y="106690"/>
                </a:lnTo>
                <a:lnTo>
                  <a:pt x="1357888" y="106690"/>
                </a:lnTo>
                <a:lnTo>
                  <a:pt x="1405130" y="126502"/>
                </a:lnTo>
                <a:lnTo>
                  <a:pt x="1427990" y="182880"/>
                </a:lnTo>
                <a:lnTo>
                  <a:pt x="1451617" y="248422"/>
                </a:lnTo>
                <a:lnTo>
                  <a:pt x="1474477" y="324626"/>
                </a:lnTo>
                <a:lnTo>
                  <a:pt x="1498092" y="309382"/>
                </a:lnTo>
                <a:lnTo>
                  <a:pt x="1521719" y="334532"/>
                </a:lnTo>
                <a:lnTo>
                  <a:pt x="1544579" y="334532"/>
                </a:lnTo>
                <a:lnTo>
                  <a:pt x="1568194" y="324626"/>
                </a:lnTo>
                <a:lnTo>
                  <a:pt x="1591821" y="304045"/>
                </a:lnTo>
                <a:lnTo>
                  <a:pt x="1614681" y="314719"/>
                </a:lnTo>
                <a:lnTo>
                  <a:pt x="1638308" y="324626"/>
                </a:lnTo>
                <a:lnTo>
                  <a:pt x="1661168" y="304045"/>
                </a:lnTo>
                <a:lnTo>
                  <a:pt x="1684782" y="304045"/>
                </a:lnTo>
                <a:lnTo>
                  <a:pt x="1708410" y="304045"/>
                </a:lnTo>
                <a:lnTo>
                  <a:pt x="1726690" y="304045"/>
                </a:lnTo>
                <a:lnTo>
                  <a:pt x="1750317" y="314719"/>
                </a:lnTo>
                <a:lnTo>
                  <a:pt x="1773177" y="324626"/>
                </a:lnTo>
                <a:lnTo>
                  <a:pt x="1796792" y="304045"/>
                </a:lnTo>
                <a:lnTo>
                  <a:pt x="1820419" y="304045"/>
                </a:lnTo>
                <a:lnTo>
                  <a:pt x="1843279" y="304045"/>
                </a:lnTo>
                <a:lnTo>
                  <a:pt x="1866906" y="304045"/>
                </a:lnTo>
                <a:lnTo>
                  <a:pt x="1890521" y="304045"/>
                </a:lnTo>
                <a:lnTo>
                  <a:pt x="1913381" y="294139"/>
                </a:lnTo>
                <a:lnTo>
                  <a:pt x="1937008" y="263652"/>
                </a:lnTo>
                <a:lnTo>
                  <a:pt x="1959868" y="248422"/>
                </a:lnTo>
                <a:lnTo>
                  <a:pt x="1983483" y="284233"/>
                </a:lnTo>
                <a:lnTo>
                  <a:pt x="2007110" y="304045"/>
                </a:lnTo>
                <a:lnTo>
                  <a:pt x="2029970" y="304045"/>
                </a:lnTo>
                <a:lnTo>
                  <a:pt x="2053597" y="294139"/>
                </a:lnTo>
                <a:lnTo>
                  <a:pt x="2076456" y="274327"/>
                </a:lnTo>
                <a:lnTo>
                  <a:pt x="2095504" y="284233"/>
                </a:lnTo>
                <a:lnTo>
                  <a:pt x="2119119" y="304045"/>
                </a:lnTo>
                <a:lnTo>
                  <a:pt x="2141979" y="304045"/>
                </a:lnTo>
                <a:lnTo>
                  <a:pt x="2165606" y="294139"/>
                </a:lnTo>
                <a:lnTo>
                  <a:pt x="2188466" y="284233"/>
                </a:lnTo>
                <a:lnTo>
                  <a:pt x="2212093" y="304045"/>
                </a:lnTo>
                <a:lnTo>
                  <a:pt x="2235708" y="304045"/>
                </a:lnTo>
                <a:lnTo>
                  <a:pt x="2258568" y="304045"/>
                </a:lnTo>
                <a:lnTo>
                  <a:pt x="2282195" y="294139"/>
                </a:lnTo>
                <a:lnTo>
                  <a:pt x="2305810" y="284233"/>
                </a:lnTo>
                <a:lnTo>
                  <a:pt x="2328670" y="304045"/>
                </a:lnTo>
                <a:lnTo>
                  <a:pt x="2352297" y="304045"/>
                </a:lnTo>
                <a:lnTo>
                  <a:pt x="2375157" y="294139"/>
                </a:lnTo>
                <a:lnTo>
                  <a:pt x="2398784" y="274327"/>
                </a:lnTo>
                <a:lnTo>
                  <a:pt x="2422399" y="284233"/>
                </a:lnTo>
                <a:lnTo>
                  <a:pt x="2445259" y="304045"/>
                </a:lnTo>
                <a:lnTo>
                  <a:pt x="2464306" y="304045"/>
                </a:lnTo>
                <a:lnTo>
                  <a:pt x="2487166" y="304045"/>
                </a:lnTo>
                <a:lnTo>
                  <a:pt x="2510793" y="304045"/>
                </a:lnTo>
                <a:lnTo>
                  <a:pt x="2534420" y="294139"/>
                </a:lnTo>
                <a:lnTo>
                  <a:pt x="2557280" y="274327"/>
                </a:lnTo>
                <a:lnTo>
                  <a:pt x="2580895" y="284233"/>
                </a:lnTo>
                <a:lnTo>
                  <a:pt x="2603755" y="304045"/>
                </a:lnTo>
                <a:lnTo>
                  <a:pt x="2627382" y="304045"/>
                </a:lnTo>
                <a:lnTo>
                  <a:pt x="2650997" y="304045"/>
                </a:lnTo>
                <a:lnTo>
                  <a:pt x="2673857" y="294139"/>
                </a:lnTo>
                <a:lnTo>
                  <a:pt x="2697484" y="294139"/>
                </a:lnTo>
                <a:lnTo>
                  <a:pt x="2721099" y="329950"/>
                </a:lnTo>
                <a:lnTo>
                  <a:pt x="2743971" y="304045"/>
                </a:lnTo>
                <a:lnTo>
                  <a:pt x="2767586" y="294139"/>
                </a:lnTo>
                <a:lnTo>
                  <a:pt x="2790446" y="278896"/>
                </a:lnTo>
                <a:lnTo>
                  <a:pt x="2814073" y="268989"/>
                </a:lnTo>
                <a:lnTo>
                  <a:pt x="2837688" y="253746"/>
                </a:lnTo>
                <a:lnTo>
                  <a:pt x="2855980" y="268989"/>
                </a:lnTo>
                <a:lnTo>
                  <a:pt x="2879595" y="243840"/>
                </a:lnTo>
                <a:lnTo>
                  <a:pt x="2902455" y="243840"/>
                </a:lnTo>
                <a:lnTo>
                  <a:pt x="2926082" y="233179"/>
                </a:lnTo>
                <a:lnTo>
                  <a:pt x="2949709" y="213366"/>
                </a:lnTo>
                <a:lnTo>
                  <a:pt x="2972569" y="202692"/>
                </a:lnTo>
                <a:lnTo>
                  <a:pt x="2996184" y="182880"/>
                </a:lnTo>
                <a:lnTo>
                  <a:pt x="3019811" y="182880"/>
                </a:lnTo>
                <a:lnTo>
                  <a:pt x="3042671" y="182880"/>
                </a:lnTo>
                <a:lnTo>
                  <a:pt x="3066286" y="172219"/>
                </a:lnTo>
                <a:lnTo>
                  <a:pt x="3089146" y="162313"/>
                </a:lnTo>
                <a:lnTo>
                  <a:pt x="3112773" y="172219"/>
                </a:lnTo>
                <a:lnTo>
                  <a:pt x="3136400" y="152406"/>
                </a:lnTo>
                <a:lnTo>
                  <a:pt x="3159260" y="152406"/>
                </a:lnTo>
                <a:lnTo>
                  <a:pt x="3182875" y="152406"/>
                </a:lnTo>
                <a:lnTo>
                  <a:pt x="3205735" y="131826"/>
                </a:lnTo>
                <a:lnTo>
                  <a:pt x="3224782" y="111259"/>
                </a:lnTo>
                <a:lnTo>
                  <a:pt x="3248410" y="141732"/>
                </a:lnTo>
                <a:lnTo>
                  <a:pt x="3271269" y="121920"/>
                </a:lnTo>
                <a:lnTo>
                  <a:pt x="3294896" y="111259"/>
                </a:lnTo>
                <a:lnTo>
                  <a:pt x="3317756" y="101352"/>
                </a:lnTo>
                <a:lnTo>
                  <a:pt x="3341371" y="121920"/>
                </a:lnTo>
                <a:lnTo>
                  <a:pt x="3364998" y="121920"/>
                </a:lnTo>
                <a:lnTo>
                  <a:pt x="3387858" y="131826"/>
                </a:lnTo>
                <a:lnTo>
                  <a:pt x="3411473" y="141732"/>
                </a:lnTo>
                <a:lnTo>
                  <a:pt x="3435100" y="121920"/>
                </a:lnTo>
                <a:lnTo>
                  <a:pt x="3457960" y="121920"/>
                </a:lnTo>
                <a:lnTo>
                  <a:pt x="3481587" y="121920"/>
                </a:lnTo>
                <a:lnTo>
                  <a:pt x="3504447" y="121920"/>
                </a:lnTo>
                <a:lnTo>
                  <a:pt x="3528062" y="111259"/>
                </a:lnTo>
                <a:lnTo>
                  <a:pt x="3551689" y="101352"/>
                </a:lnTo>
                <a:lnTo>
                  <a:pt x="3574549" y="121920"/>
                </a:lnTo>
                <a:lnTo>
                  <a:pt x="3598164" y="121920"/>
                </a:lnTo>
                <a:lnTo>
                  <a:pt x="3616456" y="121920"/>
                </a:lnTo>
                <a:lnTo>
                  <a:pt x="3640084" y="111259"/>
                </a:lnTo>
                <a:lnTo>
                  <a:pt x="3663698" y="111259"/>
                </a:lnTo>
                <a:lnTo>
                  <a:pt x="3686558" y="131826"/>
                </a:lnTo>
                <a:lnTo>
                  <a:pt x="3710185" y="101352"/>
                </a:lnTo>
                <a:lnTo>
                  <a:pt x="3733045" y="131826"/>
                </a:lnTo>
                <a:lnTo>
                  <a:pt x="3756660" y="141732"/>
                </a:lnTo>
                <a:lnTo>
                  <a:pt x="3780287" y="121920"/>
                </a:lnTo>
                <a:lnTo>
                  <a:pt x="3803147" y="121920"/>
                </a:lnTo>
                <a:lnTo>
                  <a:pt x="3826762" y="121920"/>
                </a:lnTo>
                <a:lnTo>
                  <a:pt x="3850389" y="121920"/>
                </a:lnTo>
                <a:lnTo>
                  <a:pt x="3873249" y="121920"/>
                </a:lnTo>
                <a:lnTo>
                  <a:pt x="3896876" y="121920"/>
                </a:lnTo>
                <a:lnTo>
                  <a:pt x="3919736" y="111259"/>
                </a:lnTo>
                <a:lnTo>
                  <a:pt x="3943351" y="101352"/>
                </a:lnTo>
                <a:lnTo>
                  <a:pt x="3966978" y="111259"/>
                </a:lnTo>
                <a:lnTo>
                  <a:pt x="3985258" y="91446"/>
                </a:lnTo>
                <a:lnTo>
                  <a:pt x="4008886" y="91446"/>
                </a:lnTo>
                <a:lnTo>
                  <a:pt x="4031745" y="70866"/>
                </a:lnTo>
                <a:lnTo>
                  <a:pt x="4055373" y="20580"/>
                </a:lnTo>
                <a:lnTo>
                  <a:pt x="4078987" y="0"/>
                </a:lnTo>
                <a:lnTo>
                  <a:pt x="4101847" y="9906"/>
                </a:lnTo>
                <a:lnTo>
                  <a:pt x="4125474" y="40392"/>
                </a:lnTo>
                <a:lnTo>
                  <a:pt x="4149089" y="51053"/>
                </a:lnTo>
                <a:lnTo>
                  <a:pt x="4171949" y="40392"/>
                </a:lnTo>
                <a:lnTo>
                  <a:pt x="4195576" y="51053"/>
                </a:lnTo>
                <a:lnTo>
                  <a:pt x="4218436" y="30486"/>
                </a:lnTo>
                <a:lnTo>
                  <a:pt x="4242063" y="30486"/>
                </a:lnTo>
                <a:lnTo>
                  <a:pt x="4265678" y="20580"/>
                </a:lnTo>
                <a:lnTo>
                  <a:pt x="4288538" y="9906"/>
                </a:lnTo>
                <a:lnTo>
                  <a:pt x="4312165" y="30486"/>
                </a:lnTo>
                <a:lnTo>
                  <a:pt x="4335025" y="51053"/>
                </a:lnTo>
                <a:lnTo>
                  <a:pt x="4358640" y="91446"/>
                </a:lnTo>
                <a:lnTo>
                  <a:pt x="4377700" y="91446"/>
                </a:lnTo>
                <a:lnTo>
                  <a:pt x="4400560" y="91446"/>
                </a:lnTo>
                <a:lnTo>
                  <a:pt x="4424175" y="91446"/>
                </a:lnTo>
                <a:lnTo>
                  <a:pt x="4447034" y="91446"/>
                </a:lnTo>
                <a:lnTo>
                  <a:pt x="4470661" y="91446"/>
                </a:lnTo>
                <a:lnTo>
                  <a:pt x="4494276" y="80772"/>
                </a:lnTo>
                <a:lnTo>
                  <a:pt x="4517136" y="70866"/>
                </a:lnTo>
                <a:lnTo>
                  <a:pt x="4540763" y="91446"/>
                </a:lnTo>
                <a:lnTo>
                  <a:pt x="4564390" y="101352"/>
                </a:lnTo>
                <a:lnTo>
                  <a:pt x="4587250" y="116596"/>
                </a:lnTo>
                <a:lnTo>
                  <a:pt x="4610865" y="80772"/>
                </a:lnTo>
              </a:path>
            </a:pathLst>
          </a:custGeom>
          <a:ln w="10139">
            <a:solidFill>
              <a:srgbClr val="00FF00"/>
            </a:solidFill>
          </a:ln>
        </p:spPr>
        <p:txBody>
          <a:bodyPr wrap="square" lIns="0" tIns="0" rIns="0" bIns="0" rtlCol="0">
            <a:noAutofit/>
          </a:bodyPr>
          <a:lstStyle/>
          <a:p>
            <a:endParaRPr/>
          </a:p>
        </p:txBody>
      </p:sp>
      <p:sp>
        <p:nvSpPr>
          <p:cNvPr id="137" name="object 137"/>
          <p:cNvSpPr/>
          <p:nvPr/>
        </p:nvSpPr>
        <p:spPr>
          <a:xfrm>
            <a:off x="4098700" y="4850428"/>
            <a:ext cx="242687" cy="59111"/>
          </a:xfrm>
          <a:custGeom>
            <a:avLst/>
            <a:gdLst/>
            <a:ahLst/>
            <a:cxnLst/>
            <a:rect l="l" t="t" r="r" b="b"/>
            <a:pathLst>
              <a:path w="321560" h="80785">
                <a:moveTo>
                  <a:pt x="0" y="50299"/>
                </a:moveTo>
                <a:lnTo>
                  <a:pt x="22859" y="30486"/>
                </a:lnTo>
                <a:lnTo>
                  <a:pt x="46486" y="20580"/>
                </a:lnTo>
                <a:lnTo>
                  <a:pt x="70101" y="0"/>
                </a:lnTo>
                <a:lnTo>
                  <a:pt x="92961" y="0"/>
                </a:lnTo>
                <a:lnTo>
                  <a:pt x="116588" y="9906"/>
                </a:lnTo>
                <a:lnTo>
                  <a:pt x="134869" y="50299"/>
                </a:lnTo>
                <a:lnTo>
                  <a:pt x="158496" y="76203"/>
                </a:lnTo>
                <a:lnTo>
                  <a:pt x="182123" y="20580"/>
                </a:lnTo>
                <a:lnTo>
                  <a:pt x="204983" y="9906"/>
                </a:lnTo>
                <a:lnTo>
                  <a:pt x="228598" y="40392"/>
                </a:lnTo>
                <a:lnTo>
                  <a:pt x="251458" y="50299"/>
                </a:lnTo>
                <a:lnTo>
                  <a:pt x="275085" y="50299"/>
                </a:lnTo>
                <a:lnTo>
                  <a:pt x="298700" y="80785"/>
                </a:lnTo>
                <a:lnTo>
                  <a:pt x="321560" y="70879"/>
                </a:lnTo>
              </a:path>
            </a:pathLst>
          </a:custGeom>
          <a:ln w="10096">
            <a:solidFill>
              <a:srgbClr val="00FF00"/>
            </a:solidFill>
          </a:ln>
        </p:spPr>
        <p:txBody>
          <a:bodyPr wrap="square" lIns="0" tIns="0" rIns="0" bIns="0" rtlCol="0">
            <a:noAutofit/>
          </a:bodyPr>
          <a:lstStyle/>
          <a:p>
            <a:endParaRPr/>
          </a:p>
        </p:txBody>
      </p:sp>
      <p:sp>
        <p:nvSpPr>
          <p:cNvPr id="138" name="object 138"/>
          <p:cNvSpPr/>
          <p:nvPr/>
        </p:nvSpPr>
        <p:spPr>
          <a:xfrm>
            <a:off x="618799" y="5099114"/>
            <a:ext cx="17832" cy="59663"/>
          </a:xfrm>
          <a:custGeom>
            <a:avLst/>
            <a:gdLst/>
            <a:ahLst/>
            <a:cxnLst/>
            <a:rect l="l" t="t" r="r" b="b"/>
            <a:pathLst>
              <a:path w="23627" h="81540">
                <a:moveTo>
                  <a:pt x="0" y="0"/>
                </a:moveTo>
                <a:lnTo>
                  <a:pt x="23627" y="81540"/>
                </a:lnTo>
              </a:path>
            </a:pathLst>
          </a:custGeom>
          <a:ln w="9392">
            <a:solidFill>
              <a:srgbClr val="FFFF00"/>
            </a:solidFill>
          </a:ln>
        </p:spPr>
        <p:txBody>
          <a:bodyPr wrap="square" lIns="0" tIns="0" rIns="0" bIns="0" rtlCol="0">
            <a:noAutofit/>
          </a:bodyPr>
          <a:lstStyle/>
          <a:p>
            <a:endParaRPr/>
          </a:p>
        </p:txBody>
      </p:sp>
      <p:sp>
        <p:nvSpPr>
          <p:cNvPr id="139" name="object 139"/>
          <p:cNvSpPr/>
          <p:nvPr/>
        </p:nvSpPr>
        <p:spPr>
          <a:xfrm>
            <a:off x="791326" y="5121377"/>
            <a:ext cx="0" cy="115444"/>
          </a:xfrm>
          <a:custGeom>
            <a:avLst/>
            <a:gdLst/>
            <a:ahLst/>
            <a:cxnLst/>
            <a:rect l="l" t="t" r="r" b="b"/>
            <a:pathLst>
              <a:path h="157773">
                <a:moveTo>
                  <a:pt x="0" y="157774"/>
                </a:moveTo>
                <a:lnTo>
                  <a:pt x="0" y="1"/>
                </a:lnTo>
              </a:path>
            </a:pathLst>
          </a:custGeom>
          <a:ln w="9358">
            <a:solidFill>
              <a:srgbClr val="FFFF00"/>
            </a:solidFill>
          </a:ln>
        </p:spPr>
        <p:txBody>
          <a:bodyPr wrap="square" lIns="0" tIns="0" rIns="0" bIns="0" rtlCol="0">
            <a:noAutofit/>
          </a:bodyPr>
          <a:lstStyle/>
          <a:p>
            <a:endParaRPr/>
          </a:p>
        </p:txBody>
      </p:sp>
      <p:sp>
        <p:nvSpPr>
          <p:cNvPr id="140" name="object 140"/>
          <p:cNvSpPr/>
          <p:nvPr/>
        </p:nvSpPr>
        <p:spPr>
          <a:xfrm>
            <a:off x="875797" y="5234852"/>
            <a:ext cx="7042" cy="0"/>
          </a:xfrm>
          <a:custGeom>
            <a:avLst/>
            <a:gdLst/>
            <a:ahLst/>
            <a:cxnLst/>
            <a:rect l="l" t="t" r="r" b="b"/>
            <a:pathLst>
              <a:path w="9330">
                <a:moveTo>
                  <a:pt x="0" y="0"/>
                </a:moveTo>
                <a:lnTo>
                  <a:pt x="9330" y="0"/>
                </a:lnTo>
              </a:path>
            </a:pathLst>
          </a:custGeom>
          <a:ln w="5147">
            <a:solidFill>
              <a:srgbClr val="FFFF00"/>
            </a:solidFill>
          </a:ln>
        </p:spPr>
        <p:txBody>
          <a:bodyPr wrap="square" lIns="0" tIns="0" rIns="0" bIns="0" rtlCol="0">
            <a:noAutofit/>
          </a:bodyPr>
          <a:lstStyle/>
          <a:p>
            <a:endParaRPr/>
          </a:p>
        </p:txBody>
      </p:sp>
      <p:sp>
        <p:nvSpPr>
          <p:cNvPr id="141" name="object 141"/>
          <p:cNvSpPr/>
          <p:nvPr/>
        </p:nvSpPr>
        <p:spPr>
          <a:xfrm>
            <a:off x="950057" y="5076809"/>
            <a:ext cx="0" cy="160049"/>
          </a:xfrm>
          <a:custGeom>
            <a:avLst/>
            <a:gdLst/>
            <a:ahLst/>
            <a:cxnLst/>
            <a:rect l="l" t="t" r="r" b="b"/>
            <a:pathLst>
              <a:path h="218733">
                <a:moveTo>
                  <a:pt x="0" y="218735"/>
                </a:moveTo>
                <a:lnTo>
                  <a:pt x="0" y="1"/>
                </a:lnTo>
              </a:path>
            </a:pathLst>
          </a:custGeom>
          <a:ln w="9370">
            <a:solidFill>
              <a:srgbClr val="FFFF00"/>
            </a:solidFill>
          </a:ln>
        </p:spPr>
        <p:txBody>
          <a:bodyPr wrap="square" lIns="0" tIns="0" rIns="0" bIns="0" rtlCol="0">
            <a:noAutofit/>
          </a:bodyPr>
          <a:lstStyle/>
          <a:p>
            <a:endParaRPr/>
          </a:p>
        </p:txBody>
      </p:sp>
      <p:sp>
        <p:nvSpPr>
          <p:cNvPr id="142" name="object 142"/>
          <p:cNvSpPr/>
          <p:nvPr/>
        </p:nvSpPr>
        <p:spPr>
          <a:xfrm>
            <a:off x="1002968" y="5099075"/>
            <a:ext cx="0" cy="137742"/>
          </a:xfrm>
          <a:custGeom>
            <a:avLst/>
            <a:gdLst/>
            <a:ahLst/>
            <a:cxnLst/>
            <a:rect l="l" t="t" r="r" b="b"/>
            <a:pathLst>
              <a:path h="188247">
                <a:moveTo>
                  <a:pt x="0" y="188248"/>
                </a:moveTo>
                <a:lnTo>
                  <a:pt x="0" y="1"/>
                </a:lnTo>
              </a:path>
            </a:pathLst>
          </a:custGeom>
          <a:ln w="9352">
            <a:solidFill>
              <a:srgbClr val="FFFF00"/>
            </a:solidFill>
          </a:ln>
        </p:spPr>
        <p:txBody>
          <a:bodyPr wrap="square" lIns="0" tIns="0" rIns="0" bIns="0" rtlCol="0">
            <a:noAutofit/>
          </a:bodyPr>
          <a:lstStyle/>
          <a:p>
            <a:endParaRPr/>
          </a:p>
        </p:txBody>
      </p:sp>
      <p:sp>
        <p:nvSpPr>
          <p:cNvPr id="143" name="object 143"/>
          <p:cNvSpPr/>
          <p:nvPr/>
        </p:nvSpPr>
        <p:spPr>
          <a:xfrm>
            <a:off x="1087508" y="5169882"/>
            <a:ext cx="0" cy="66934"/>
          </a:xfrm>
          <a:custGeom>
            <a:avLst/>
            <a:gdLst/>
            <a:ahLst/>
            <a:cxnLst/>
            <a:rect l="l" t="t" r="r" b="b"/>
            <a:pathLst>
              <a:path h="91476">
                <a:moveTo>
                  <a:pt x="0" y="91477"/>
                </a:moveTo>
                <a:lnTo>
                  <a:pt x="0" y="1"/>
                </a:lnTo>
              </a:path>
            </a:pathLst>
          </a:custGeom>
          <a:ln w="9346">
            <a:solidFill>
              <a:srgbClr val="FFFF00"/>
            </a:solidFill>
          </a:ln>
        </p:spPr>
        <p:txBody>
          <a:bodyPr wrap="square" lIns="0" tIns="0" rIns="0" bIns="0" rtlCol="0">
            <a:noAutofit/>
          </a:bodyPr>
          <a:lstStyle/>
          <a:p>
            <a:endParaRPr/>
          </a:p>
        </p:txBody>
      </p:sp>
      <p:sp>
        <p:nvSpPr>
          <p:cNvPr id="144" name="object 144"/>
          <p:cNvSpPr/>
          <p:nvPr/>
        </p:nvSpPr>
        <p:spPr>
          <a:xfrm>
            <a:off x="1157653" y="5150976"/>
            <a:ext cx="16" cy="85883"/>
          </a:xfrm>
          <a:custGeom>
            <a:avLst/>
            <a:gdLst/>
            <a:ahLst/>
            <a:cxnLst/>
            <a:rect l="l" t="t" r="r" b="b"/>
            <a:pathLst>
              <a:path w="21" h="117374">
                <a:moveTo>
                  <a:pt x="0" y="117374"/>
                </a:moveTo>
                <a:lnTo>
                  <a:pt x="21" y="0"/>
                </a:lnTo>
              </a:path>
            </a:pathLst>
          </a:custGeom>
          <a:ln w="9329">
            <a:solidFill>
              <a:srgbClr val="FFFF00"/>
            </a:solidFill>
          </a:ln>
        </p:spPr>
        <p:txBody>
          <a:bodyPr wrap="square" lIns="0" tIns="0" rIns="0" bIns="0" rtlCol="0">
            <a:noAutofit/>
          </a:bodyPr>
          <a:lstStyle/>
          <a:p>
            <a:endParaRPr/>
          </a:p>
        </p:txBody>
      </p:sp>
      <p:sp>
        <p:nvSpPr>
          <p:cNvPr id="145" name="object 145"/>
          <p:cNvSpPr/>
          <p:nvPr/>
        </p:nvSpPr>
        <p:spPr>
          <a:xfrm>
            <a:off x="1157668" y="5110229"/>
            <a:ext cx="35654" cy="40699"/>
          </a:xfrm>
          <a:custGeom>
            <a:avLst/>
            <a:gdLst/>
            <a:ahLst/>
            <a:cxnLst/>
            <a:rect l="l" t="t" r="r" b="b"/>
            <a:pathLst>
              <a:path w="47242" h="55622">
                <a:moveTo>
                  <a:pt x="0" y="55622"/>
                </a:moveTo>
                <a:lnTo>
                  <a:pt x="23627" y="0"/>
                </a:lnTo>
                <a:lnTo>
                  <a:pt x="47242" y="9906"/>
                </a:lnTo>
              </a:path>
            </a:pathLst>
          </a:custGeom>
          <a:ln w="9670">
            <a:solidFill>
              <a:srgbClr val="FFFF00"/>
            </a:solidFill>
          </a:ln>
        </p:spPr>
        <p:txBody>
          <a:bodyPr wrap="square" lIns="0" tIns="0" rIns="0" bIns="0" rtlCol="0">
            <a:noAutofit/>
          </a:bodyPr>
          <a:lstStyle/>
          <a:p>
            <a:endParaRPr/>
          </a:p>
        </p:txBody>
      </p:sp>
      <p:sp>
        <p:nvSpPr>
          <p:cNvPr id="146" name="object 146"/>
          <p:cNvSpPr/>
          <p:nvPr/>
        </p:nvSpPr>
        <p:spPr>
          <a:xfrm>
            <a:off x="1193328" y="5117476"/>
            <a:ext cx="23" cy="119340"/>
          </a:xfrm>
          <a:custGeom>
            <a:avLst/>
            <a:gdLst/>
            <a:ahLst/>
            <a:cxnLst/>
            <a:rect l="l" t="t" r="r" b="b"/>
            <a:pathLst>
              <a:path w="30" h="163098">
                <a:moveTo>
                  <a:pt x="0" y="0"/>
                </a:moveTo>
                <a:lnTo>
                  <a:pt x="30" y="163098"/>
                </a:lnTo>
              </a:path>
            </a:pathLst>
          </a:custGeom>
          <a:ln w="9329">
            <a:solidFill>
              <a:srgbClr val="FFFF00"/>
            </a:solidFill>
          </a:ln>
        </p:spPr>
        <p:txBody>
          <a:bodyPr wrap="square" lIns="0" tIns="0" rIns="0" bIns="0" rtlCol="0">
            <a:noAutofit/>
          </a:bodyPr>
          <a:lstStyle/>
          <a:p>
            <a:endParaRPr/>
          </a:p>
        </p:txBody>
      </p:sp>
      <p:sp>
        <p:nvSpPr>
          <p:cNvPr id="147" name="object 147"/>
          <p:cNvSpPr/>
          <p:nvPr/>
        </p:nvSpPr>
        <p:spPr>
          <a:xfrm>
            <a:off x="1281343" y="5181041"/>
            <a:ext cx="11" cy="55776"/>
          </a:xfrm>
          <a:custGeom>
            <a:avLst/>
            <a:gdLst/>
            <a:ahLst/>
            <a:cxnLst/>
            <a:rect l="l" t="t" r="r" b="b"/>
            <a:pathLst>
              <a:path w="14" h="76227">
                <a:moveTo>
                  <a:pt x="0" y="76227"/>
                </a:moveTo>
                <a:lnTo>
                  <a:pt x="14" y="0"/>
                </a:lnTo>
              </a:path>
            </a:pathLst>
          </a:custGeom>
          <a:ln w="9329">
            <a:solidFill>
              <a:srgbClr val="FFFF00"/>
            </a:solidFill>
          </a:ln>
        </p:spPr>
        <p:txBody>
          <a:bodyPr wrap="square" lIns="0" tIns="0" rIns="0" bIns="0" rtlCol="0">
            <a:noAutofit/>
          </a:bodyPr>
          <a:lstStyle/>
          <a:p>
            <a:endParaRPr/>
          </a:p>
        </p:txBody>
      </p:sp>
      <p:sp>
        <p:nvSpPr>
          <p:cNvPr id="148" name="object 148"/>
          <p:cNvSpPr/>
          <p:nvPr/>
        </p:nvSpPr>
        <p:spPr>
          <a:xfrm>
            <a:off x="1281314" y="5099154"/>
            <a:ext cx="66712" cy="81961"/>
          </a:xfrm>
          <a:custGeom>
            <a:avLst/>
            <a:gdLst/>
            <a:ahLst/>
            <a:cxnLst/>
            <a:rect l="l" t="t" r="r" b="b"/>
            <a:pathLst>
              <a:path w="88394" h="112014">
                <a:moveTo>
                  <a:pt x="0" y="112014"/>
                </a:moveTo>
                <a:lnTo>
                  <a:pt x="22859" y="15243"/>
                </a:lnTo>
                <a:lnTo>
                  <a:pt x="46486" y="0"/>
                </a:lnTo>
                <a:lnTo>
                  <a:pt x="69346" y="25149"/>
                </a:lnTo>
                <a:lnTo>
                  <a:pt x="88394" y="35810"/>
                </a:lnTo>
              </a:path>
            </a:pathLst>
          </a:custGeom>
          <a:ln w="9642">
            <a:solidFill>
              <a:srgbClr val="FFFF00"/>
            </a:solidFill>
          </a:ln>
        </p:spPr>
        <p:txBody>
          <a:bodyPr wrap="square" lIns="0" tIns="0" rIns="0" bIns="0" rtlCol="0">
            <a:noAutofit/>
          </a:bodyPr>
          <a:lstStyle/>
          <a:p>
            <a:endParaRPr/>
          </a:p>
        </p:txBody>
      </p:sp>
      <p:sp>
        <p:nvSpPr>
          <p:cNvPr id="149" name="object 149"/>
          <p:cNvSpPr/>
          <p:nvPr/>
        </p:nvSpPr>
        <p:spPr>
          <a:xfrm>
            <a:off x="1348027" y="5125356"/>
            <a:ext cx="22" cy="111539"/>
          </a:xfrm>
          <a:custGeom>
            <a:avLst/>
            <a:gdLst/>
            <a:ahLst/>
            <a:cxnLst/>
            <a:rect l="l" t="t" r="r" b="b"/>
            <a:pathLst>
              <a:path w="29" h="152437">
                <a:moveTo>
                  <a:pt x="0" y="0"/>
                </a:moveTo>
                <a:lnTo>
                  <a:pt x="29" y="152437"/>
                </a:lnTo>
              </a:path>
            </a:pathLst>
          </a:custGeom>
          <a:ln w="9329">
            <a:solidFill>
              <a:srgbClr val="FFFF00"/>
            </a:solidFill>
          </a:ln>
        </p:spPr>
        <p:txBody>
          <a:bodyPr wrap="square" lIns="0" tIns="0" rIns="0" bIns="0" rtlCol="0">
            <a:noAutofit/>
          </a:bodyPr>
          <a:lstStyle/>
          <a:p>
            <a:endParaRPr/>
          </a:p>
        </p:txBody>
      </p:sp>
      <p:sp>
        <p:nvSpPr>
          <p:cNvPr id="150" name="object 150"/>
          <p:cNvSpPr/>
          <p:nvPr/>
        </p:nvSpPr>
        <p:spPr>
          <a:xfrm>
            <a:off x="1488911" y="5165996"/>
            <a:ext cx="14" cy="70825"/>
          </a:xfrm>
          <a:custGeom>
            <a:avLst/>
            <a:gdLst/>
            <a:ahLst/>
            <a:cxnLst/>
            <a:rect l="l" t="t" r="r" b="b"/>
            <a:pathLst>
              <a:path w="18" h="96794">
                <a:moveTo>
                  <a:pt x="0" y="96794"/>
                </a:moveTo>
                <a:lnTo>
                  <a:pt x="18" y="0"/>
                </a:lnTo>
              </a:path>
            </a:pathLst>
          </a:custGeom>
          <a:ln w="9329">
            <a:solidFill>
              <a:srgbClr val="FFFF00"/>
            </a:solidFill>
          </a:ln>
        </p:spPr>
        <p:txBody>
          <a:bodyPr wrap="square" lIns="0" tIns="0" rIns="0" bIns="0" rtlCol="0">
            <a:noAutofit/>
          </a:bodyPr>
          <a:lstStyle/>
          <a:p>
            <a:endParaRPr/>
          </a:p>
        </p:txBody>
      </p:sp>
      <p:sp>
        <p:nvSpPr>
          <p:cNvPr id="151" name="object 151"/>
          <p:cNvSpPr/>
          <p:nvPr/>
        </p:nvSpPr>
        <p:spPr>
          <a:xfrm>
            <a:off x="1488929" y="5165986"/>
            <a:ext cx="17832" cy="0"/>
          </a:xfrm>
          <a:custGeom>
            <a:avLst/>
            <a:gdLst/>
            <a:ahLst/>
            <a:cxnLst/>
            <a:rect l="l" t="t" r="r" b="b"/>
            <a:pathLst>
              <a:path w="23627">
                <a:moveTo>
                  <a:pt x="0" y="0"/>
                </a:moveTo>
                <a:lnTo>
                  <a:pt x="23627" y="0"/>
                </a:lnTo>
              </a:path>
            </a:pathLst>
          </a:custGeom>
          <a:ln w="10144">
            <a:solidFill>
              <a:srgbClr val="FFFF00"/>
            </a:solidFill>
          </a:ln>
        </p:spPr>
        <p:txBody>
          <a:bodyPr wrap="square" lIns="0" tIns="0" rIns="0" bIns="0" rtlCol="0">
            <a:noAutofit/>
          </a:bodyPr>
          <a:lstStyle/>
          <a:p>
            <a:endParaRPr/>
          </a:p>
        </p:txBody>
      </p:sp>
      <p:sp>
        <p:nvSpPr>
          <p:cNvPr id="152" name="object 152"/>
          <p:cNvSpPr/>
          <p:nvPr/>
        </p:nvSpPr>
        <p:spPr>
          <a:xfrm>
            <a:off x="1576912" y="5210597"/>
            <a:ext cx="0" cy="26224"/>
          </a:xfrm>
          <a:custGeom>
            <a:avLst/>
            <a:gdLst/>
            <a:ahLst/>
            <a:cxnLst/>
            <a:rect l="l" t="t" r="r" b="b"/>
            <a:pathLst>
              <a:path h="35840">
                <a:moveTo>
                  <a:pt x="0" y="35841"/>
                </a:moveTo>
                <a:lnTo>
                  <a:pt x="0" y="1"/>
                </a:lnTo>
              </a:path>
            </a:pathLst>
          </a:custGeom>
          <a:ln w="9334">
            <a:solidFill>
              <a:srgbClr val="FFFF00"/>
            </a:solidFill>
          </a:ln>
        </p:spPr>
        <p:txBody>
          <a:bodyPr wrap="square" lIns="0" tIns="0" rIns="0" bIns="0" rtlCol="0">
            <a:noAutofit/>
          </a:bodyPr>
          <a:lstStyle/>
          <a:p>
            <a:endParaRPr/>
          </a:p>
        </p:txBody>
      </p:sp>
      <p:sp>
        <p:nvSpPr>
          <p:cNvPr id="153" name="object 153"/>
          <p:cNvSpPr/>
          <p:nvPr/>
        </p:nvSpPr>
        <p:spPr>
          <a:xfrm>
            <a:off x="1661452" y="5147623"/>
            <a:ext cx="0" cy="89231"/>
          </a:xfrm>
          <a:custGeom>
            <a:avLst/>
            <a:gdLst/>
            <a:ahLst/>
            <a:cxnLst/>
            <a:rect l="l" t="t" r="r" b="b"/>
            <a:pathLst>
              <a:path h="121949">
                <a:moveTo>
                  <a:pt x="0" y="121951"/>
                </a:moveTo>
                <a:lnTo>
                  <a:pt x="0" y="1"/>
                </a:lnTo>
              </a:path>
            </a:pathLst>
          </a:custGeom>
          <a:ln w="9352">
            <a:solidFill>
              <a:srgbClr val="FFFF00"/>
            </a:solidFill>
          </a:ln>
        </p:spPr>
        <p:txBody>
          <a:bodyPr wrap="square" lIns="0" tIns="0" rIns="0" bIns="0" rtlCol="0">
            <a:noAutofit/>
          </a:bodyPr>
          <a:lstStyle/>
          <a:p>
            <a:endParaRPr/>
          </a:p>
        </p:txBody>
      </p:sp>
      <p:sp>
        <p:nvSpPr>
          <p:cNvPr id="154" name="object 154"/>
          <p:cNvSpPr/>
          <p:nvPr/>
        </p:nvSpPr>
        <p:spPr>
          <a:xfrm>
            <a:off x="1820174" y="5195616"/>
            <a:ext cx="8" cy="41279"/>
          </a:xfrm>
          <a:custGeom>
            <a:avLst/>
            <a:gdLst/>
            <a:ahLst/>
            <a:cxnLst/>
            <a:rect l="l" t="t" r="r" b="b"/>
            <a:pathLst>
              <a:path w="10" h="56414">
                <a:moveTo>
                  <a:pt x="0" y="56414"/>
                </a:moveTo>
                <a:lnTo>
                  <a:pt x="10" y="0"/>
                </a:lnTo>
              </a:path>
            </a:pathLst>
          </a:custGeom>
          <a:ln w="9329">
            <a:solidFill>
              <a:srgbClr val="FFFF00"/>
            </a:solidFill>
          </a:ln>
        </p:spPr>
        <p:txBody>
          <a:bodyPr wrap="square" lIns="0" tIns="0" rIns="0" bIns="0" rtlCol="0">
            <a:noAutofit/>
          </a:bodyPr>
          <a:lstStyle/>
          <a:p>
            <a:endParaRPr/>
          </a:p>
        </p:txBody>
      </p:sp>
      <p:sp>
        <p:nvSpPr>
          <p:cNvPr id="155" name="object 155"/>
          <p:cNvSpPr/>
          <p:nvPr/>
        </p:nvSpPr>
        <p:spPr>
          <a:xfrm>
            <a:off x="1820179" y="5103057"/>
            <a:ext cx="17252" cy="92553"/>
          </a:xfrm>
          <a:custGeom>
            <a:avLst/>
            <a:gdLst/>
            <a:ahLst/>
            <a:cxnLst/>
            <a:rect l="l" t="t" r="r" b="b"/>
            <a:pathLst>
              <a:path w="22859" h="126489">
                <a:moveTo>
                  <a:pt x="0" y="126489"/>
                </a:moveTo>
                <a:lnTo>
                  <a:pt x="22859" y="0"/>
                </a:lnTo>
              </a:path>
            </a:pathLst>
          </a:custGeom>
          <a:ln w="9354">
            <a:solidFill>
              <a:srgbClr val="FFFF00"/>
            </a:solidFill>
          </a:ln>
        </p:spPr>
        <p:txBody>
          <a:bodyPr wrap="square" lIns="0" tIns="0" rIns="0" bIns="0" rtlCol="0">
            <a:noAutofit/>
          </a:bodyPr>
          <a:lstStyle/>
          <a:p>
            <a:endParaRPr/>
          </a:p>
        </p:txBody>
      </p:sp>
      <p:sp>
        <p:nvSpPr>
          <p:cNvPr id="156" name="object 156"/>
          <p:cNvSpPr/>
          <p:nvPr/>
        </p:nvSpPr>
        <p:spPr>
          <a:xfrm>
            <a:off x="1837426" y="5103021"/>
            <a:ext cx="26" cy="133837"/>
          </a:xfrm>
          <a:custGeom>
            <a:avLst/>
            <a:gdLst/>
            <a:ahLst/>
            <a:cxnLst/>
            <a:rect l="l" t="t" r="r" b="b"/>
            <a:pathLst>
              <a:path w="34" h="182911">
                <a:moveTo>
                  <a:pt x="0" y="0"/>
                </a:moveTo>
                <a:lnTo>
                  <a:pt x="34" y="182911"/>
                </a:lnTo>
              </a:path>
            </a:pathLst>
          </a:custGeom>
          <a:ln w="9329">
            <a:solidFill>
              <a:srgbClr val="FFFF00"/>
            </a:solidFill>
          </a:ln>
        </p:spPr>
        <p:txBody>
          <a:bodyPr wrap="square" lIns="0" tIns="0" rIns="0" bIns="0" rtlCol="0">
            <a:noAutofit/>
          </a:bodyPr>
          <a:lstStyle/>
          <a:p>
            <a:endParaRPr/>
          </a:p>
        </p:txBody>
      </p:sp>
      <p:sp>
        <p:nvSpPr>
          <p:cNvPr id="157" name="object 157"/>
          <p:cNvSpPr/>
          <p:nvPr/>
        </p:nvSpPr>
        <p:spPr>
          <a:xfrm>
            <a:off x="1992690" y="5132541"/>
            <a:ext cx="20" cy="104276"/>
          </a:xfrm>
          <a:custGeom>
            <a:avLst/>
            <a:gdLst/>
            <a:ahLst/>
            <a:cxnLst/>
            <a:rect l="l" t="t" r="r" b="b"/>
            <a:pathLst>
              <a:path w="27" h="142511">
                <a:moveTo>
                  <a:pt x="0" y="142511"/>
                </a:moveTo>
                <a:lnTo>
                  <a:pt x="27" y="0"/>
                </a:lnTo>
              </a:path>
            </a:pathLst>
          </a:custGeom>
          <a:ln w="9329">
            <a:solidFill>
              <a:srgbClr val="FFFF00"/>
            </a:solidFill>
          </a:ln>
        </p:spPr>
        <p:txBody>
          <a:bodyPr wrap="square" lIns="0" tIns="0" rIns="0" bIns="0" rtlCol="0">
            <a:noAutofit/>
          </a:bodyPr>
          <a:lstStyle/>
          <a:p>
            <a:endParaRPr/>
          </a:p>
        </p:txBody>
      </p:sp>
      <p:sp>
        <p:nvSpPr>
          <p:cNvPr id="158" name="object 158"/>
          <p:cNvSpPr/>
          <p:nvPr/>
        </p:nvSpPr>
        <p:spPr>
          <a:xfrm>
            <a:off x="1992702" y="5091827"/>
            <a:ext cx="52906" cy="55758"/>
          </a:xfrm>
          <a:custGeom>
            <a:avLst/>
            <a:gdLst/>
            <a:ahLst/>
            <a:cxnLst/>
            <a:rect l="l" t="t" r="r" b="b"/>
            <a:pathLst>
              <a:path w="70101" h="76203">
                <a:moveTo>
                  <a:pt x="0" y="55622"/>
                </a:moveTo>
                <a:lnTo>
                  <a:pt x="22859" y="55622"/>
                </a:lnTo>
                <a:lnTo>
                  <a:pt x="46486" y="0"/>
                </a:lnTo>
                <a:lnTo>
                  <a:pt x="70101" y="76203"/>
                </a:lnTo>
              </a:path>
            </a:pathLst>
          </a:custGeom>
          <a:ln w="9702">
            <a:solidFill>
              <a:srgbClr val="FFFF00"/>
            </a:solidFill>
          </a:ln>
        </p:spPr>
        <p:txBody>
          <a:bodyPr wrap="square" lIns="0" tIns="0" rIns="0" bIns="0" rtlCol="0">
            <a:noAutofit/>
          </a:bodyPr>
          <a:lstStyle/>
          <a:p>
            <a:endParaRPr/>
          </a:p>
        </p:txBody>
      </p:sp>
      <p:sp>
        <p:nvSpPr>
          <p:cNvPr id="159" name="object 159"/>
          <p:cNvSpPr/>
          <p:nvPr/>
        </p:nvSpPr>
        <p:spPr>
          <a:xfrm>
            <a:off x="2045695" y="5147584"/>
            <a:ext cx="17" cy="89232"/>
          </a:xfrm>
          <a:custGeom>
            <a:avLst/>
            <a:gdLst/>
            <a:ahLst/>
            <a:cxnLst/>
            <a:rect l="l" t="t" r="r" b="b"/>
            <a:pathLst>
              <a:path w="22" h="121951">
                <a:moveTo>
                  <a:pt x="0" y="0"/>
                </a:moveTo>
                <a:lnTo>
                  <a:pt x="22" y="121951"/>
                </a:lnTo>
              </a:path>
            </a:pathLst>
          </a:custGeom>
          <a:ln w="9329">
            <a:solidFill>
              <a:srgbClr val="FFFF00"/>
            </a:solidFill>
          </a:ln>
        </p:spPr>
        <p:txBody>
          <a:bodyPr wrap="square" lIns="0" tIns="0" rIns="0" bIns="0" rtlCol="0">
            <a:noAutofit/>
          </a:bodyPr>
          <a:lstStyle/>
          <a:p>
            <a:endParaRPr/>
          </a:p>
        </p:txBody>
      </p:sp>
      <p:sp>
        <p:nvSpPr>
          <p:cNvPr id="160" name="object 160"/>
          <p:cNvSpPr/>
          <p:nvPr/>
        </p:nvSpPr>
        <p:spPr>
          <a:xfrm>
            <a:off x="2097945" y="5210597"/>
            <a:ext cx="0" cy="26224"/>
          </a:xfrm>
          <a:custGeom>
            <a:avLst/>
            <a:gdLst/>
            <a:ahLst/>
            <a:cxnLst/>
            <a:rect l="l" t="t" r="r" b="b"/>
            <a:pathLst>
              <a:path h="35840">
                <a:moveTo>
                  <a:pt x="0" y="35841"/>
                </a:moveTo>
                <a:lnTo>
                  <a:pt x="0" y="1"/>
                </a:lnTo>
              </a:path>
            </a:pathLst>
          </a:custGeom>
          <a:ln w="9335">
            <a:solidFill>
              <a:srgbClr val="FFFF00"/>
            </a:solidFill>
          </a:ln>
        </p:spPr>
        <p:txBody>
          <a:bodyPr wrap="square" lIns="0" tIns="0" rIns="0" bIns="0" rtlCol="0">
            <a:noAutofit/>
          </a:bodyPr>
          <a:lstStyle/>
          <a:p>
            <a:endParaRPr/>
          </a:p>
        </p:txBody>
      </p:sp>
      <p:sp>
        <p:nvSpPr>
          <p:cNvPr id="161" name="object 161"/>
          <p:cNvSpPr/>
          <p:nvPr/>
        </p:nvSpPr>
        <p:spPr>
          <a:xfrm>
            <a:off x="2200313" y="5102979"/>
            <a:ext cx="0" cy="133836"/>
          </a:xfrm>
          <a:custGeom>
            <a:avLst/>
            <a:gdLst/>
            <a:ahLst/>
            <a:cxnLst/>
            <a:rect l="l" t="t" r="r" b="b"/>
            <a:pathLst>
              <a:path h="182909">
                <a:moveTo>
                  <a:pt x="0" y="182911"/>
                </a:moveTo>
                <a:lnTo>
                  <a:pt x="0" y="1"/>
                </a:lnTo>
              </a:path>
            </a:pathLst>
          </a:custGeom>
          <a:ln w="9360">
            <a:solidFill>
              <a:srgbClr val="FFFF00"/>
            </a:solidFill>
          </a:ln>
        </p:spPr>
        <p:txBody>
          <a:bodyPr wrap="square" lIns="0" tIns="0" rIns="0" bIns="0" rtlCol="0">
            <a:noAutofit/>
          </a:bodyPr>
          <a:lstStyle/>
          <a:p>
            <a:endParaRPr/>
          </a:p>
        </p:txBody>
      </p:sp>
      <p:sp>
        <p:nvSpPr>
          <p:cNvPr id="162" name="object 162"/>
          <p:cNvSpPr/>
          <p:nvPr/>
        </p:nvSpPr>
        <p:spPr>
          <a:xfrm>
            <a:off x="2270472" y="5210597"/>
            <a:ext cx="0" cy="26224"/>
          </a:xfrm>
          <a:custGeom>
            <a:avLst/>
            <a:gdLst/>
            <a:ahLst/>
            <a:cxnLst/>
            <a:rect l="l" t="t" r="r" b="b"/>
            <a:pathLst>
              <a:path h="35840">
                <a:moveTo>
                  <a:pt x="0" y="35841"/>
                </a:moveTo>
                <a:lnTo>
                  <a:pt x="0" y="1"/>
                </a:lnTo>
              </a:path>
            </a:pathLst>
          </a:custGeom>
          <a:ln w="9335">
            <a:solidFill>
              <a:srgbClr val="FFFF00"/>
            </a:solidFill>
          </a:ln>
        </p:spPr>
        <p:txBody>
          <a:bodyPr wrap="square" lIns="0" tIns="0" rIns="0" bIns="0" rtlCol="0">
            <a:noAutofit/>
          </a:bodyPr>
          <a:lstStyle/>
          <a:p>
            <a:endParaRPr/>
          </a:p>
        </p:txBody>
      </p:sp>
      <p:sp>
        <p:nvSpPr>
          <p:cNvPr id="163" name="object 163"/>
          <p:cNvSpPr/>
          <p:nvPr/>
        </p:nvSpPr>
        <p:spPr>
          <a:xfrm>
            <a:off x="2376295" y="5150927"/>
            <a:ext cx="0" cy="85888"/>
          </a:xfrm>
          <a:custGeom>
            <a:avLst/>
            <a:gdLst/>
            <a:ahLst/>
            <a:cxnLst/>
            <a:rect l="l" t="t" r="r" b="b"/>
            <a:pathLst>
              <a:path h="117380">
                <a:moveTo>
                  <a:pt x="0" y="117382"/>
                </a:moveTo>
                <a:lnTo>
                  <a:pt x="0" y="1"/>
                </a:lnTo>
              </a:path>
            </a:pathLst>
          </a:custGeom>
          <a:ln w="9351">
            <a:solidFill>
              <a:srgbClr val="FFFF00"/>
            </a:solidFill>
          </a:ln>
        </p:spPr>
        <p:txBody>
          <a:bodyPr wrap="square" lIns="0" tIns="0" rIns="0" bIns="0" rtlCol="0">
            <a:noAutofit/>
          </a:bodyPr>
          <a:lstStyle/>
          <a:p>
            <a:endParaRPr/>
          </a:p>
        </p:txBody>
      </p:sp>
      <p:sp>
        <p:nvSpPr>
          <p:cNvPr id="164" name="object 164"/>
          <p:cNvSpPr/>
          <p:nvPr/>
        </p:nvSpPr>
        <p:spPr>
          <a:xfrm>
            <a:off x="2478645" y="5181041"/>
            <a:ext cx="8" cy="55776"/>
          </a:xfrm>
          <a:custGeom>
            <a:avLst/>
            <a:gdLst/>
            <a:ahLst/>
            <a:cxnLst/>
            <a:rect l="l" t="t" r="r" b="b"/>
            <a:pathLst>
              <a:path w="11" h="76227">
                <a:moveTo>
                  <a:pt x="0" y="76227"/>
                </a:moveTo>
                <a:lnTo>
                  <a:pt x="11" y="0"/>
                </a:lnTo>
              </a:path>
            </a:pathLst>
          </a:custGeom>
          <a:ln w="9329">
            <a:solidFill>
              <a:srgbClr val="FFFF00"/>
            </a:solidFill>
          </a:ln>
        </p:spPr>
        <p:txBody>
          <a:bodyPr wrap="square" lIns="0" tIns="0" rIns="0" bIns="0" rtlCol="0">
            <a:noAutofit/>
          </a:bodyPr>
          <a:lstStyle/>
          <a:p>
            <a:endParaRPr/>
          </a:p>
        </p:txBody>
      </p:sp>
      <p:sp>
        <p:nvSpPr>
          <p:cNvPr id="165" name="object 165"/>
          <p:cNvSpPr/>
          <p:nvPr/>
        </p:nvSpPr>
        <p:spPr>
          <a:xfrm>
            <a:off x="2478663" y="5181077"/>
            <a:ext cx="17252" cy="10591"/>
          </a:xfrm>
          <a:custGeom>
            <a:avLst/>
            <a:gdLst/>
            <a:ahLst/>
            <a:cxnLst/>
            <a:rect l="l" t="t" r="r" b="b"/>
            <a:pathLst>
              <a:path w="22859" h="14475">
                <a:moveTo>
                  <a:pt x="0" y="0"/>
                </a:moveTo>
                <a:lnTo>
                  <a:pt x="22859" y="14475"/>
                </a:lnTo>
              </a:path>
            </a:pathLst>
          </a:custGeom>
          <a:ln w="9911">
            <a:solidFill>
              <a:srgbClr val="FFFF00"/>
            </a:solidFill>
          </a:ln>
        </p:spPr>
        <p:txBody>
          <a:bodyPr wrap="square" lIns="0" tIns="0" rIns="0" bIns="0" rtlCol="0">
            <a:noAutofit/>
          </a:bodyPr>
          <a:lstStyle/>
          <a:p>
            <a:endParaRPr/>
          </a:p>
        </p:txBody>
      </p:sp>
      <p:sp>
        <p:nvSpPr>
          <p:cNvPr id="166" name="object 166"/>
          <p:cNvSpPr/>
          <p:nvPr/>
        </p:nvSpPr>
        <p:spPr>
          <a:xfrm>
            <a:off x="2583897" y="5188329"/>
            <a:ext cx="9" cy="48527"/>
          </a:xfrm>
          <a:custGeom>
            <a:avLst/>
            <a:gdLst/>
            <a:ahLst/>
            <a:cxnLst/>
            <a:rect l="l" t="t" r="r" b="b"/>
            <a:pathLst>
              <a:path w="12" h="66320">
                <a:moveTo>
                  <a:pt x="0" y="66320"/>
                </a:moveTo>
                <a:lnTo>
                  <a:pt x="12" y="0"/>
                </a:lnTo>
              </a:path>
            </a:pathLst>
          </a:custGeom>
          <a:ln w="9329">
            <a:solidFill>
              <a:srgbClr val="FFFF00"/>
            </a:solidFill>
          </a:ln>
        </p:spPr>
        <p:txBody>
          <a:bodyPr wrap="square" lIns="0" tIns="0" rIns="0" bIns="0" rtlCol="0">
            <a:noAutofit/>
          </a:bodyPr>
          <a:lstStyle/>
          <a:p>
            <a:endParaRPr/>
          </a:p>
        </p:txBody>
      </p:sp>
      <p:sp>
        <p:nvSpPr>
          <p:cNvPr id="167" name="object 167"/>
          <p:cNvSpPr/>
          <p:nvPr/>
        </p:nvSpPr>
        <p:spPr>
          <a:xfrm>
            <a:off x="2583899" y="5177134"/>
            <a:ext cx="17832" cy="11153"/>
          </a:xfrm>
          <a:custGeom>
            <a:avLst/>
            <a:gdLst/>
            <a:ahLst/>
            <a:cxnLst/>
            <a:rect l="l" t="t" r="r" b="b"/>
            <a:pathLst>
              <a:path w="23627" h="15243">
                <a:moveTo>
                  <a:pt x="0" y="15243"/>
                </a:moveTo>
                <a:lnTo>
                  <a:pt x="23627" y="0"/>
                </a:lnTo>
              </a:path>
            </a:pathLst>
          </a:custGeom>
          <a:ln w="9904">
            <a:solidFill>
              <a:srgbClr val="FFFF00"/>
            </a:solidFill>
          </a:ln>
        </p:spPr>
        <p:txBody>
          <a:bodyPr wrap="square" lIns="0" tIns="0" rIns="0" bIns="0" rtlCol="0">
            <a:noAutofit/>
          </a:bodyPr>
          <a:lstStyle/>
          <a:p>
            <a:endParaRPr/>
          </a:p>
        </p:txBody>
      </p:sp>
      <p:sp>
        <p:nvSpPr>
          <p:cNvPr id="168" name="object 168"/>
          <p:cNvSpPr/>
          <p:nvPr/>
        </p:nvSpPr>
        <p:spPr>
          <a:xfrm>
            <a:off x="2707548" y="5199439"/>
            <a:ext cx="0" cy="37378"/>
          </a:xfrm>
          <a:custGeom>
            <a:avLst/>
            <a:gdLst/>
            <a:ahLst/>
            <a:cxnLst/>
            <a:rect l="l" t="t" r="r" b="b"/>
            <a:pathLst>
              <a:path h="51083">
                <a:moveTo>
                  <a:pt x="0" y="51084"/>
                </a:moveTo>
                <a:lnTo>
                  <a:pt x="0" y="1"/>
                </a:lnTo>
              </a:path>
            </a:pathLst>
          </a:custGeom>
          <a:ln w="9331">
            <a:solidFill>
              <a:srgbClr val="FFFF00"/>
            </a:solidFill>
          </a:ln>
        </p:spPr>
        <p:txBody>
          <a:bodyPr wrap="square" lIns="0" tIns="0" rIns="0" bIns="0" rtlCol="0">
            <a:noAutofit/>
          </a:bodyPr>
          <a:lstStyle/>
          <a:p>
            <a:endParaRPr/>
          </a:p>
        </p:txBody>
      </p:sp>
      <p:sp>
        <p:nvSpPr>
          <p:cNvPr id="169" name="object 169"/>
          <p:cNvSpPr/>
          <p:nvPr/>
        </p:nvSpPr>
        <p:spPr>
          <a:xfrm>
            <a:off x="2760459" y="5136472"/>
            <a:ext cx="0" cy="100385"/>
          </a:xfrm>
          <a:custGeom>
            <a:avLst/>
            <a:gdLst/>
            <a:ahLst/>
            <a:cxnLst/>
            <a:rect l="l" t="t" r="r" b="b"/>
            <a:pathLst>
              <a:path h="137193">
                <a:moveTo>
                  <a:pt x="0" y="137194"/>
                </a:moveTo>
                <a:lnTo>
                  <a:pt x="0" y="1"/>
                </a:lnTo>
              </a:path>
            </a:pathLst>
          </a:custGeom>
          <a:ln w="9352">
            <a:solidFill>
              <a:srgbClr val="FFFF00"/>
            </a:solidFill>
          </a:ln>
        </p:spPr>
        <p:txBody>
          <a:bodyPr wrap="square" lIns="0" tIns="0" rIns="0" bIns="0" rtlCol="0">
            <a:noAutofit/>
          </a:bodyPr>
          <a:lstStyle/>
          <a:p>
            <a:endParaRPr/>
          </a:p>
        </p:txBody>
      </p:sp>
      <p:sp>
        <p:nvSpPr>
          <p:cNvPr id="170" name="object 170"/>
          <p:cNvSpPr/>
          <p:nvPr/>
        </p:nvSpPr>
        <p:spPr>
          <a:xfrm>
            <a:off x="2809341" y="5139774"/>
            <a:ext cx="0" cy="97042"/>
          </a:xfrm>
          <a:custGeom>
            <a:avLst/>
            <a:gdLst/>
            <a:ahLst/>
            <a:cxnLst/>
            <a:rect l="l" t="t" r="r" b="b"/>
            <a:pathLst>
              <a:path h="132624">
                <a:moveTo>
                  <a:pt x="0" y="132625"/>
                </a:moveTo>
                <a:lnTo>
                  <a:pt x="0" y="1"/>
                </a:lnTo>
              </a:path>
            </a:pathLst>
          </a:custGeom>
          <a:ln w="9354">
            <a:solidFill>
              <a:srgbClr val="FFFF00"/>
            </a:solidFill>
          </a:ln>
        </p:spPr>
        <p:txBody>
          <a:bodyPr wrap="square" lIns="0" tIns="0" rIns="0" bIns="0" rtlCol="0">
            <a:noAutofit/>
          </a:bodyPr>
          <a:lstStyle/>
          <a:p>
            <a:endParaRPr/>
          </a:p>
        </p:txBody>
      </p:sp>
      <p:sp>
        <p:nvSpPr>
          <p:cNvPr id="171" name="object 171"/>
          <p:cNvSpPr/>
          <p:nvPr/>
        </p:nvSpPr>
        <p:spPr>
          <a:xfrm>
            <a:off x="3038230" y="5169882"/>
            <a:ext cx="0" cy="66934"/>
          </a:xfrm>
          <a:custGeom>
            <a:avLst/>
            <a:gdLst/>
            <a:ahLst/>
            <a:cxnLst/>
            <a:rect l="l" t="t" r="r" b="b"/>
            <a:pathLst>
              <a:path h="91476">
                <a:moveTo>
                  <a:pt x="0" y="91477"/>
                </a:moveTo>
                <a:lnTo>
                  <a:pt x="0" y="1"/>
                </a:lnTo>
              </a:path>
            </a:pathLst>
          </a:custGeom>
          <a:ln w="9344">
            <a:solidFill>
              <a:srgbClr val="FFFF00"/>
            </a:solidFill>
          </a:ln>
        </p:spPr>
        <p:txBody>
          <a:bodyPr wrap="square" lIns="0" tIns="0" rIns="0" bIns="0" rtlCol="0">
            <a:noAutofit/>
          </a:bodyPr>
          <a:lstStyle/>
          <a:p>
            <a:endParaRPr/>
          </a:p>
        </p:txBody>
      </p:sp>
      <p:sp>
        <p:nvSpPr>
          <p:cNvPr id="172" name="object 172"/>
          <p:cNvSpPr/>
          <p:nvPr/>
        </p:nvSpPr>
        <p:spPr>
          <a:xfrm>
            <a:off x="3140588" y="5162086"/>
            <a:ext cx="14" cy="74730"/>
          </a:xfrm>
          <a:custGeom>
            <a:avLst/>
            <a:gdLst/>
            <a:ahLst/>
            <a:cxnLst/>
            <a:rect l="l" t="t" r="r" b="b"/>
            <a:pathLst>
              <a:path w="19" h="102131">
                <a:moveTo>
                  <a:pt x="0" y="102131"/>
                </a:moveTo>
                <a:lnTo>
                  <a:pt x="19" y="0"/>
                </a:lnTo>
              </a:path>
            </a:pathLst>
          </a:custGeom>
          <a:ln w="9329">
            <a:solidFill>
              <a:srgbClr val="FFFF00"/>
            </a:solidFill>
          </a:ln>
        </p:spPr>
        <p:txBody>
          <a:bodyPr wrap="square" lIns="0" tIns="0" rIns="0" bIns="0" rtlCol="0">
            <a:noAutofit/>
          </a:bodyPr>
          <a:lstStyle/>
          <a:p>
            <a:endParaRPr/>
          </a:p>
        </p:txBody>
      </p:sp>
      <p:sp>
        <p:nvSpPr>
          <p:cNvPr id="173" name="object 173"/>
          <p:cNvSpPr/>
          <p:nvPr/>
        </p:nvSpPr>
        <p:spPr>
          <a:xfrm>
            <a:off x="3140599" y="5162081"/>
            <a:ext cx="17832" cy="74160"/>
          </a:xfrm>
          <a:custGeom>
            <a:avLst/>
            <a:gdLst/>
            <a:ahLst/>
            <a:cxnLst/>
            <a:rect l="l" t="t" r="r" b="b"/>
            <a:pathLst>
              <a:path w="23627" h="101352">
                <a:moveTo>
                  <a:pt x="0" y="0"/>
                </a:moveTo>
                <a:lnTo>
                  <a:pt x="23627" y="101352"/>
                </a:lnTo>
              </a:path>
            </a:pathLst>
          </a:custGeom>
          <a:ln w="9371">
            <a:solidFill>
              <a:srgbClr val="FFFF00"/>
            </a:solidFill>
          </a:ln>
        </p:spPr>
        <p:txBody>
          <a:bodyPr wrap="square" lIns="0" tIns="0" rIns="0" bIns="0" rtlCol="0">
            <a:noAutofit/>
          </a:bodyPr>
          <a:lstStyle/>
          <a:p>
            <a:endParaRPr/>
          </a:p>
        </p:txBody>
      </p:sp>
      <p:sp>
        <p:nvSpPr>
          <p:cNvPr id="174" name="object 174"/>
          <p:cNvSpPr/>
          <p:nvPr/>
        </p:nvSpPr>
        <p:spPr>
          <a:xfrm>
            <a:off x="3158422" y="5195533"/>
            <a:ext cx="17252" cy="40699"/>
          </a:xfrm>
          <a:custGeom>
            <a:avLst/>
            <a:gdLst/>
            <a:ahLst/>
            <a:cxnLst/>
            <a:rect l="l" t="t" r="r" b="b"/>
            <a:pathLst>
              <a:path w="22859" h="55622">
                <a:moveTo>
                  <a:pt x="0" y="55622"/>
                </a:moveTo>
                <a:lnTo>
                  <a:pt x="22859" y="0"/>
                </a:lnTo>
              </a:path>
            </a:pathLst>
          </a:custGeom>
          <a:ln w="9446">
            <a:solidFill>
              <a:srgbClr val="FFFF00"/>
            </a:solidFill>
          </a:ln>
        </p:spPr>
        <p:txBody>
          <a:bodyPr wrap="square" lIns="0" tIns="0" rIns="0" bIns="0" rtlCol="0">
            <a:noAutofit/>
          </a:bodyPr>
          <a:lstStyle/>
          <a:p>
            <a:endParaRPr/>
          </a:p>
        </p:txBody>
      </p:sp>
      <p:sp>
        <p:nvSpPr>
          <p:cNvPr id="175" name="object 175"/>
          <p:cNvSpPr/>
          <p:nvPr/>
        </p:nvSpPr>
        <p:spPr>
          <a:xfrm>
            <a:off x="3175673" y="5125318"/>
            <a:ext cx="70738" cy="70255"/>
          </a:xfrm>
          <a:custGeom>
            <a:avLst/>
            <a:gdLst/>
            <a:ahLst/>
            <a:cxnLst/>
            <a:rect l="l" t="t" r="r" b="b"/>
            <a:pathLst>
              <a:path w="93728" h="96015">
                <a:moveTo>
                  <a:pt x="0" y="96015"/>
                </a:moveTo>
                <a:lnTo>
                  <a:pt x="23627" y="0"/>
                </a:lnTo>
                <a:lnTo>
                  <a:pt x="47242" y="50299"/>
                </a:lnTo>
                <a:lnTo>
                  <a:pt x="70101" y="40392"/>
                </a:lnTo>
                <a:lnTo>
                  <a:pt x="93728" y="9906"/>
                </a:lnTo>
              </a:path>
            </a:pathLst>
          </a:custGeom>
          <a:ln w="9726">
            <a:solidFill>
              <a:srgbClr val="FFFF00"/>
            </a:solidFill>
          </a:ln>
        </p:spPr>
        <p:txBody>
          <a:bodyPr wrap="square" lIns="0" tIns="0" rIns="0" bIns="0" rtlCol="0">
            <a:noAutofit/>
          </a:bodyPr>
          <a:lstStyle/>
          <a:p>
            <a:endParaRPr/>
          </a:p>
        </p:txBody>
      </p:sp>
      <p:sp>
        <p:nvSpPr>
          <p:cNvPr id="176" name="object 176"/>
          <p:cNvSpPr/>
          <p:nvPr/>
        </p:nvSpPr>
        <p:spPr>
          <a:xfrm>
            <a:off x="3246413" y="5132569"/>
            <a:ext cx="20" cy="104291"/>
          </a:xfrm>
          <a:custGeom>
            <a:avLst/>
            <a:gdLst/>
            <a:ahLst/>
            <a:cxnLst/>
            <a:rect l="l" t="t" r="r" b="b"/>
            <a:pathLst>
              <a:path w="26" h="142531">
                <a:moveTo>
                  <a:pt x="0" y="0"/>
                </a:moveTo>
                <a:lnTo>
                  <a:pt x="26" y="142531"/>
                </a:lnTo>
              </a:path>
            </a:pathLst>
          </a:custGeom>
          <a:ln w="9329">
            <a:solidFill>
              <a:srgbClr val="FFFF00"/>
            </a:solidFill>
          </a:ln>
        </p:spPr>
        <p:txBody>
          <a:bodyPr wrap="square" lIns="0" tIns="0" rIns="0" bIns="0" rtlCol="0">
            <a:noAutofit/>
          </a:bodyPr>
          <a:lstStyle/>
          <a:p>
            <a:endParaRPr/>
          </a:p>
        </p:txBody>
      </p:sp>
      <p:sp>
        <p:nvSpPr>
          <p:cNvPr id="177" name="object 177"/>
          <p:cNvSpPr/>
          <p:nvPr/>
        </p:nvSpPr>
        <p:spPr>
          <a:xfrm>
            <a:off x="3383844" y="5132541"/>
            <a:ext cx="20" cy="104276"/>
          </a:xfrm>
          <a:custGeom>
            <a:avLst/>
            <a:gdLst/>
            <a:ahLst/>
            <a:cxnLst/>
            <a:rect l="l" t="t" r="r" b="b"/>
            <a:pathLst>
              <a:path w="27" h="142511">
                <a:moveTo>
                  <a:pt x="0" y="142511"/>
                </a:moveTo>
                <a:lnTo>
                  <a:pt x="27" y="0"/>
                </a:lnTo>
              </a:path>
            </a:pathLst>
          </a:custGeom>
          <a:ln w="9329">
            <a:solidFill>
              <a:srgbClr val="FFFF00"/>
            </a:solidFill>
          </a:ln>
        </p:spPr>
        <p:txBody>
          <a:bodyPr wrap="square" lIns="0" tIns="0" rIns="0" bIns="0" rtlCol="0">
            <a:noAutofit/>
          </a:bodyPr>
          <a:lstStyle/>
          <a:p>
            <a:endParaRPr/>
          </a:p>
        </p:txBody>
      </p:sp>
      <p:sp>
        <p:nvSpPr>
          <p:cNvPr id="178" name="object 178"/>
          <p:cNvSpPr/>
          <p:nvPr/>
        </p:nvSpPr>
        <p:spPr>
          <a:xfrm>
            <a:off x="3383855" y="5117468"/>
            <a:ext cx="35084" cy="37366"/>
          </a:xfrm>
          <a:custGeom>
            <a:avLst/>
            <a:gdLst/>
            <a:ahLst/>
            <a:cxnLst/>
            <a:rect l="l" t="t" r="r" b="b"/>
            <a:pathLst>
              <a:path w="46486" h="51067">
                <a:moveTo>
                  <a:pt x="0" y="20580"/>
                </a:moveTo>
                <a:lnTo>
                  <a:pt x="22859" y="0"/>
                </a:lnTo>
                <a:lnTo>
                  <a:pt x="46486" y="51067"/>
                </a:lnTo>
              </a:path>
            </a:pathLst>
          </a:custGeom>
          <a:ln w="9698">
            <a:solidFill>
              <a:srgbClr val="FFFF00"/>
            </a:solidFill>
          </a:ln>
        </p:spPr>
        <p:txBody>
          <a:bodyPr wrap="square" lIns="0" tIns="0" rIns="0" bIns="0" rtlCol="0">
            <a:noAutofit/>
          </a:bodyPr>
          <a:lstStyle/>
          <a:p>
            <a:endParaRPr/>
          </a:p>
        </p:txBody>
      </p:sp>
      <p:sp>
        <p:nvSpPr>
          <p:cNvPr id="179" name="object 179"/>
          <p:cNvSpPr/>
          <p:nvPr/>
        </p:nvSpPr>
        <p:spPr>
          <a:xfrm>
            <a:off x="3418980" y="5154876"/>
            <a:ext cx="15" cy="81983"/>
          </a:xfrm>
          <a:custGeom>
            <a:avLst/>
            <a:gdLst/>
            <a:ahLst/>
            <a:cxnLst/>
            <a:rect l="l" t="t" r="r" b="b"/>
            <a:pathLst>
              <a:path w="20" h="112044">
                <a:moveTo>
                  <a:pt x="0" y="0"/>
                </a:moveTo>
                <a:lnTo>
                  <a:pt x="20" y="112044"/>
                </a:lnTo>
              </a:path>
            </a:pathLst>
          </a:custGeom>
          <a:ln w="9329">
            <a:solidFill>
              <a:srgbClr val="FFFF00"/>
            </a:solidFill>
          </a:ln>
        </p:spPr>
        <p:txBody>
          <a:bodyPr wrap="square" lIns="0" tIns="0" rIns="0" bIns="0" rtlCol="0">
            <a:noAutofit/>
          </a:bodyPr>
          <a:lstStyle/>
          <a:p>
            <a:endParaRPr/>
          </a:p>
        </p:txBody>
      </p:sp>
      <p:sp>
        <p:nvSpPr>
          <p:cNvPr id="180" name="object 180"/>
          <p:cNvSpPr/>
          <p:nvPr/>
        </p:nvSpPr>
        <p:spPr>
          <a:xfrm>
            <a:off x="3471915" y="5139793"/>
            <a:ext cx="19" cy="97027"/>
          </a:xfrm>
          <a:custGeom>
            <a:avLst/>
            <a:gdLst/>
            <a:ahLst/>
            <a:cxnLst/>
            <a:rect l="l" t="t" r="r" b="b"/>
            <a:pathLst>
              <a:path w="25" h="132604">
                <a:moveTo>
                  <a:pt x="0" y="132604"/>
                </a:moveTo>
                <a:lnTo>
                  <a:pt x="25" y="0"/>
                </a:lnTo>
              </a:path>
            </a:pathLst>
          </a:custGeom>
          <a:ln w="9329">
            <a:solidFill>
              <a:srgbClr val="FFFF00"/>
            </a:solidFill>
          </a:ln>
        </p:spPr>
        <p:txBody>
          <a:bodyPr wrap="square" lIns="0" tIns="0" rIns="0" bIns="0" rtlCol="0">
            <a:noAutofit/>
          </a:bodyPr>
          <a:lstStyle/>
          <a:p>
            <a:endParaRPr/>
          </a:p>
        </p:txBody>
      </p:sp>
      <p:sp>
        <p:nvSpPr>
          <p:cNvPr id="181" name="object 181"/>
          <p:cNvSpPr/>
          <p:nvPr/>
        </p:nvSpPr>
        <p:spPr>
          <a:xfrm>
            <a:off x="3471849" y="5139774"/>
            <a:ext cx="17252" cy="7810"/>
          </a:xfrm>
          <a:custGeom>
            <a:avLst/>
            <a:gdLst/>
            <a:ahLst/>
            <a:cxnLst/>
            <a:rect l="l" t="t" r="r" b="b"/>
            <a:pathLst>
              <a:path w="22859" h="10674">
                <a:moveTo>
                  <a:pt x="0" y="0"/>
                </a:moveTo>
                <a:lnTo>
                  <a:pt x="22859" y="10674"/>
                </a:lnTo>
              </a:path>
            </a:pathLst>
          </a:custGeom>
          <a:ln w="9998">
            <a:solidFill>
              <a:srgbClr val="FFFF00"/>
            </a:solidFill>
          </a:ln>
        </p:spPr>
        <p:txBody>
          <a:bodyPr wrap="square" lIns="0" tIns="0" rIns="0" bIns="0" rtlCol="0">
            <a:noAutofit/>
          </a:bodyPr>
          <a:lstStyle/>
          <a:p>
            <a:endParaRPr/>
          </a:p>
        </p:txBody>
      </p:sp>
      <p:sp>
        <p:nvSpPr>
          <p:cNvPr id="182" name="object 182"/>
          <p:cNvSpPr/>
          <p:nvPr/>
        </p:nvSpPr>
        <p:spPr>
          <a:xfrm>
            <a:off x="3489178" y="5147584"/>
            <a:ext cx="17" cy="89232"/>
          </a:xfrm>
          <a:custGeom>
            <a:avLst/>
            <a:gdLst/>
            <a:ahLst/>
            <a:cxnLst/>
            <a:rect l="l" t="t" r="r" b="b"/>
            <a:pathLst>
              <a:path w="23" h="121951">
                <a:moveTo>
                  <a:pt x="0" y="0"/>
                </a:moveTo>
                <a:lnTo>
                  <a:pt x="23" y="121951"/>
                </a:lnTo>
              </a:path>
            </a:pathLst>
          </a:custGeom>
          <a:ln w="9329">
            <a:solidFill>
              <a:srgbClr val="FFFF00"/>
            </a:solidFill>
          </a:ln>
        </p:spPr>
        <p:txBody>
          <a:bodyPr wrap="square" lIns="0" tIns="0" rIns="0" bIns="0" rtlCol="0">
            <a:noAutofit/>
          </a:bodyPr>
          <a:lstStyle/>
          <a:p>
            <a:endParaRPr/>
          </a:p>
        </p:txBody>
      </p:sp>
      <p:sp>
        <p:nvSpPr>
          <p:cNvPr id="183" name="object 183"/>
          <p:cNvSpPr/>
          <p:nvPr/>
        </p:nvSpPr>
        <p:spPr>
          <a:xfrm>
            <a:off x="3541986" y="5084031"/>
            <a:ext cx="29" cy="152786"/>
          </a:xfrm>
          <a:custGeom>
            <a:avLst/>
            <a:gdLst/>
            <a:ahLst/>
            <a:cxnLst/>
            <a:rect l="l" t="t" r="r" b="b"/>
            <a:pathLst>
              <a:path w="38" h="208808">
                <a:moveTo>
                  <a:pt x="0" y="208808"/>
                </a:moveTo>
                <a:lnTo>
                  <a:pt x="38" y="0"/>
                </a:lnTo>
              </a:path>
            </a:pathLst>
          </a:custGeom>
          <a:ln w="9329">
            <a:solidFill>
              <a:srgbClr val="FFFF00"/>
            </a:solidFill>
          </a:ln>
        </p:spPr>
        <p:txBody>
          <a:bodyPr wrap="square" lIns="0" tIns="0" rIns="0" bIns="0" rtlCol="0">
            <a:noAutofit/>
          </a:bodyPr>
          <a:lstStyle/>
          <a:p>
            <a:endParaRPr/>
          </a:p>
        </p:txBody>
      </p:sp>
      <p:sp>
        <p:nvSpPr>
          <p:cNvPr id="184" name="object 184"/>
          <p:cNvSpPr/>
          <p:nvPr/>
        </p:nvSpPr>
        <p:spPr>
          <a:xfrm>
            <a:off x="3542007" y="5084057"/>
            <a:ext cx="119620" cy="107611"/>
          </a:xfrm>
          <a:custGeom>
            <a:avLst/>
            <a:gdLst/>
            <a:ahLst/>
            <a:cxnLst/>
            <a:rect l="l" t="t" r="r" b="b"/>
            <a:pathLst>
              <a:path w="158496" h="147069">
                <a:moveTo>
                  <a:pt x="0" y="0"/>
                </a:moveTo>
                <a:lnTo>
                  <a:pt x="23627" y="51053"/>
                </a:lnTo>
                <a:lnTo>
                  <a:pt x="46486" y="51053"/>
                </a:lnTo>
                <a:lnTo>
                  <a:pt x="70101" y="66297"/>
                </a:lnTo>
                <a:lnTo>
                  <a:pt x="93728" y="117351"/>
                </a:lnTo>
                <a:lnTo>
                  <a:pt x="112009" y="147069"/>
                </a:lnTo>
                <a:lnTo>
                  <a:pt x="135636" y="142500"/>
                </a:lnTo>
                <a:lnTo>
                  <a:pt x="158496" y="106676"/>
                </a:lnTo>
              </a:path>
            </a:pathLst>
          </a:custGeom>
          <a:ln w="9767">
            <a:solidFill>
              <a:srgbClr val="FFFF00"/>
            </a:solidFill>
          </a:ln>
        </p:spPr>
        <p:txBody>
          <a:bodyPr wrap="square" lIns="0" tIns="0" rIns="0" bIns="0" rtlCol="0">
            <a:noAutofit/>
          </a:bodyPr>
          <a:lstStyle/>
          <a:p>
            <a:endParaRPr/>
          </a:p>
        </p:txBody>
      </p:sp>
      <p:sp>
        <p:nvSpPr>
          <p:cNvPr id="185" name="object 185"/>
          <p:cNvSpPr/>
          <p:nvPr/>
        </p:nvSpPr>
        <p:spPr>
          <a:xfrm>
            <a:off x="3661628" y="5162085"/>
            <a:ext cx="14" cy="74735"/>
          </a:xfrm>
          <a:custGeom>
            <a:avLst/>
            <a:gdLst/>
            <a:ahLst/>
            <a:cxnLst/>
            <a:rect l="l" t="t" r="r" b="b"/>
            <a:pathLst>
              <a:path w="19" h="102138">
                <a:moveTo>
                  <a:pt x="0" y="0"/>
                </a:moveTo>
                <a:lnTo>
                  <a:pt x="19" y="102138"/>
                </a:lnTo>
              </a:path>
            </a:pathLst>
          </a:custGeom>
          <a:ln w="9329">
            <a:solidFill>
              <a:srgbClr val="FFFF00"/>
            </a:solidFill>
          </a:ln>
        </p:spPr>
        <p:txBody>
          <a:bodyPr wrap="square" lIns="0" tIns="0" rIns="0" bIns="0" rtlCol="0">
            <a:noAutofit/>
          </a:bodyPr>
          <a:lstStyle/>
          <a:p>
            <a:endParaRPr/>
          </a:p>
        </p:txBody>
      </p:sp>
      <p:sp>
        <p:nvSpPr>
          <p:cNvPr id="186" name="object 186"/>
          <p:cNvSpPr/>
          <p:nvPr/>
        </p:nvSpPr>
        <p:spPr>
          <a:xfrm>
            <a:off x="3802512" y="5173281"/>
            <a:ext cx="12" cy="63577"/>
          </a:xfrm>
          <a:custGeom>
            <a:avLst/>
            <a:gdLst/>
            <a:ahLst/>
            <a:cxnLst/>
            <a:rect l="l" t="t" r="r" b="b"/>
            <a:pathLst>
              <a:path w="16" h="86888">
                <a:moveTo>
                  <a:pt x="0" y="86888"/>
                </a:moveTo>
                <a:lnTo>
                  <a:pt x="16" y="0"/>
                </a:lnTo>
              </a:path>
            </a:pathLst>
          </a:custGeom>
          <a:ln w="9329">
            <a:solidFill>
              <a:srgbClr val="FFFF00"/>
            </a:solidFill>
          </a:ln>
        </p:spPr>
        <p:txBody>
          <a:bodyPr wrap="square" lIns="0" tIns="0" rIns="0" bIns="0" rtlCol="0">
            <a:noAutofit/>
          </a:bodyPr>
          <a:lstStyle/>
          <a:p>
            <a:endParaRPr/>
          </a:p>
        </p:txBody>
      </p:sp>
      <p:sp>
        <p:nvSpPr>
          <p:cNvPr id="187" name="object 187"/>
          <p:cNvSpPr/>
          <p:nvPr/>
        </p:nvSpPr>
        <p:spPr>
          <a:xfrm>
            <a:off x="3802528" y="5173236"/>
            <a:ext cx="35654" cy="55758"/>
          </a:xfrm>
          <a:custGeom>
            <a:avLst/>
            <a:gdLst/>
            <a:ahLst/>
            <a:cxnLst/>
            <a:rect l="l" t="t" r="r" b="b"/>
            <a:pathLst>
              <a:path w="47242" h="76203">
                <a:moveTo>
                  <a:pt x="0" y="0"/>
                </a:moveTo>
                <a:lnTo>
                  <a:pt x="23627" y="55622"/>
                </a:lnTo>
                <a:lnTo>
                  <a:pt x="47242" y="76203"/>
                </a:lnTo>
              </a:path>
            </a:pathLst>
          </a:custGeom>
          <a:ln w="9555">
            <a:solidFill>
              <a:srgbClr val="FFFF00"/>
            </a:solidFill>
          </a:ln>
        </p:spPr>
        <p:txBody>
          <a:bodyPr wrap="square" lIns="0" tIns="0" rIns="0" bIns="0" rtlCol="0">
            <a:noAutofit/>
          </a:bodyPr>
          <a:lstStyle/>
          <a:p>
            <a:endParaRPr/>
          </a:p>
        </p:txBody>
      </p:sp>
      <p:sp>
        <p:nvSpPr>
          <p:cNvPr id="188" name="object 188"/>
          <p:cNvSpPr/>
          <p:nvPr/>
        </p:nvSpPr>
        <p:spPr>
          <a:xfrm>
            <a:off x="3834747" y="5232900"/>
            <a:ext cx="7041" cy="0"/>
          </a:xfrm>
          <a:custGeom>
            <a:avLst/>
            <a:gdLst/>
            <a:ahLst/>
            <a:cxnLst/>
            <a:rect l="l" t="t" r="r" b="b"/>
            <a:pathLst>
              <a:path w="9329">
                <a:moveTo>
                  <a:pt x="0" y="0"/>
                </a:moveTo>
                <a:lnTo>
                  <a:pt x="9329" y="0"/>
                </a:lnTo>
              </a:path>
            </a:pathLst>
          </a:custGeom>
          <a:ln w="10705">
            <a:solidFill>
              <a:srgbClr val="FFFF00"/>
            </a:solidFill>
          </a:ln>
        </p:spPr>
        <p:txBody>
          <a:bodyPr wrap="square" lIns="0" tIns="0" rIns="0" bIns="0" rtlCol="0">
            <a:noAutofit/>
          </a:bodyPr>
          <a:lstStyle/>
          <a:p>
            <a:endParaRPr/>
          </a:p>
        </p:txBody>
      </p:sp>
      <p:sp>
        <p:nvSpPr>
          <p:cNvPr id="189" name="object 189"/>
          <p:cNvSpPr/>
          <p:nvPr/>
        </p:nvSpPr>
        <p:spPr>
          <a:xfrm>
            <a:off x="3904904" y="5234854"/>
            <a:ext cx="7041" cy="0"/>
          </a:xfrm>
          <a:custGeom>
            <a:avLst/>
            <a:gdLst/>
            <a:ahLst/>
            <a:cxnLst/>
            <a:rect l="l" t="t" r="r" b="b"/>
            <a:pathLst>
              <a:path w="9329">
                <a:moveTo>
                  <a:pt x="0" y="0"/>
                </a:moveTo>
                <a:lnTo>
                  <a:pt x="9329" y="0"/>
                </a:lnTo>
              </a:path>
            </a:pathLst>
          </a:custGeom>
          <a:ln w="5360">
            <a:solidFill>
              <a:srgbClr val="FFFF00"/>
            </a:solidFill>
          </a:ln>
        </p:spPr>
        <p:txBody>
          <a:bodyPr wrap="square" lIns="0" tIns="0" rIns="0" bIns="0" rtlCol="0">
            <a:noAutofit/>
          </a:bodyPr>
          <a:lstStyle/>
          <a:p>
            <a:endParaRPr/>
          </a:p>
        </p:txBody>
      </p:sp>
      <p:sp>
        <p:nvSpPr>
          <p:cNvPr id="190" name="object 190"/>
          <p:cNvSpPr/>
          <p:nvPr/>
        </p:nvSpPr>
        <p:spPr>
          <a:xfrm>
            <a:off x="3908351" y="5188286"/>
            <a:ext cx="31628" cy="44605"/>
          </a:xfrm>
          <a:custGeom>
            <a:avLst/>
            <a:gdLst/>
            <a:ahLst/>
            <a:cxnLst/>
            <a:rect l="l" t="t" r="r" b="b"/>
            <a:pathLst>
              <a:path w="41907" h="60960">
                <a:moveTo>
                  <a:pt x="0" y="60960"/>
                </a:moveTo>
                <a:lnTo>
                  <a:pt x="19047" y="40379"/>
                </a:lnTo>
                <a:lnTo>
                  <a:pt x="41907" y="0"/>
                </a:lnTo>
              </a:path>
            </a:pathLst>
          </a:custGeom>
          <a:ln w="9590">
            <a:solidFill>
              <a:srgbClr val="FFFF00"/>
            </a:solidFill>
          </a:ln>
        </p:spPr>
        <p:txBody>
          <a:bodyPr wrap="square" lIns="0" tIns="0" rIns="0" bIns="0" rtlCol="0">
            <a:noAutofit/>
          </a:bodyPr>
          <a:lstStyle/>
          <a:p>
            <a:endParaRPr/>
          </a:p>
        </p:txBody>
      </p:sp>
      <p:sp>
        <p:nvSpPr>
          <p:cNvPr id="191" name="object 191"/>
          <p:cNvSpPr/>
          <p:nvPr/>
        </p:nvSpPr>
        <p:spPr>
          <a:xfrm>
            <a:off x="3939986" y="5188286"/>
            <a:ext cx="9" cy="48533"/>
          </a:xfrm>
          <a:custGeom>
            <a:avLst/>
            <a:gdLst/>
            <a:ahLst/>
            <a:cxnLst/>
            <a:rect l="l" t="t" r="r" b="b"/>
            <a:pathLst>
              <a:path w="12" h="66328">
                <a:moveTo>
                  <a:pt x="0" y="0"/>
                </a:moveTo>
                <a:lnTo>
                  <a:pt x="12" y="66328"/>
                </a:lnTo>
              </a:path>
            </a:pathLst>
          </a:custGeom>
          <a:ln w="9329">
            <a:solidFill>
              <a:srgbClr val="FFFF00"/>
            </a:solidFill>
          </a:ln>
        </p:spPr>
        <p:txBody>
          <a:bodyPr wrap="square" lIns="0" tIns="0" rIns="0" bIns="0" rtlCol="0">
            <a:noAutofit/>
          </a:bodyPr>
          <a:lstStyle/>
          <a:p>
            <a:endParaRPr/>
          </a:p>
        </p:txBody>
      </p:sp>
      <p:sp>
        <p:nvSpPr>
          <p:cNvPr id="192" name="object 192"/>
          <p:cNvSpPr/>
          <p:nvPr/>
        </p:nvSpPr>
        <p:spPr>
          <a:xfrm>
            <a:off x="3992872" y="5106326"/>
            <a:ext cx="26" cy="130488"/>
          </a:xfrm>
          <a:custGeom>
            <a:avLst/>
            <a:gdLst/>
            <a:ahLst/>
            <a:cxnLst/>
            <a:rect l="l" t="t" r="r" b="b"/>
            <a:pathLst>
              <a:path w="34" h="178334">
                <a:moveTo>
                  <a:pt x="0" y="178334"/>
                </a:moveTo>
                <a:lnTo>
                  <a:pt x="34" y="0"/>
                </a:lnTo>
              </a:path>
            </a:pathLst>
          </a:custGeom>
          <a:ln w="9329">
            <a:solidFill>
              <a:srgbClr val="FFFF00"/>
            </a:solidFill>
          </a:ln>
        </p:spPr>
        <p:txBody>
          <a:bodyPr wrap="square" lIns="0" tIns="0" rIns="0" bIns="0" rtlCol="0">
            <a:noAutofit/>
          </a:bodyPr>
          <a:lstStyle/>
          <a:p>
            <a:endParaRPr/>
          </a:p>
        </p:txBody>
      </p:sp>
      <p:sp>
        <p:nvSpPr>
          <p:cNvPr id="193" name="object 193"/>
          <p:cNvSpPr/>
          <p:nvPr/>
        </p:nvSpPr>
        <p:spPr>
          <a:xfrm>
            <a:off x="3992888" y="5106324"/>
            <a:ext cx="105814" cy="122660"/>
          </a:xfrm>
          <a:custGeom>
            <a:avLst/>
            <a:gdLst/>
            <a:ahLst/>
            <a:cxnLst/>
            <a:rect l="l" t="t" r="r" b="b"/>
            <a:pathLst>
              <a:path w="140203" h="167636">
                <a:moveTo>
                  <a:pt x="0" y="0"/>
                </a:moveTo>
                <a:lnTo>
                  <a:pt x="23627" y="131826"/>
                </a:lnTo>
                <a:lnTo>
                  <a:pt x="46486" y="162313"/>
                </a:lnTo>
                <a:lnTo>
                  <a:pt x="70101" y="157730"/>
                </a:lnTo>
                <a:lnTo>
                  <a:pt x="93728" y="157730"/>
                </a:lnTo>
                <a:lnTo>
                  <a:pt x="116588" y="167636"/>
                </a:lnTo>
                <a:lnTo>
                  <a:pt x="140203" y="116583"/>
                </a:lnTo>
              </a:path>
            </a:pathLst>
          </a:custGeom>
          <a:ln w="9664">
            <a:solidFill>
              <a:srgbClr val="FFFF00"/>
            </a:solidFill>
          </a:ln>
        </p:spPr>
        <p:txBody>
          <a:bodyPr wrap="square" lIns="0" tIns="0" rIns="0" bIns="0" rtlCol="0">
            <a:noAutofit/>
          </a:bodyPr>
          <a:lstStyle/>
          <a:p>
            <a:endParaRPr/>
          </a:p>
        </p:txBody>
      </p:sp>
      <p:sp>
        <p:nvSpPr>
          <p:cNvPr id="194" name="object 194"/>
          <p:cNvSpPr/>
          <p:nvPr/>
        </p:nvSpPr>
        <p:spPr>
          <a:xfrm>
            <a:off x="4151654" y="5217844"/>
            <a:ext cx="3" cy="18972"/>
          </a:xfrm>
          <a:custGeom>
            <a:avLst/>
            <a:gdLst/>
            <a:ahLst/>
            <a:cxnLst/>
            <a:rect l="l" t="t" r="r" b="b"/>
            <a:pathLst>
              <a:path w="4" h="25928">
                <a:moveTo>
                  <a:pt x="0" y="25928"/>
                </a:moveTo>
                <a:lnTo>
                  <a:pt x="4" y="0"/>
                </a:lnTo>
              </a:path>
            </a:pathLst>
          </a:custGeom>
          <a:ln w="9329">
            <a:solidFill>
              <a:srgbClr val="FFFF00"/>
            </a:solidFill>
          </a:ln>
        </p:spPr>
        <p:txBody>
          <a:bodyPr wrap="square" lIns="0" tIns="0" rIns="0" bIns="0" rtlCol="0">
            <a:noAutofit/>
          </a:bodyPr>
          <a:lstStyle/>
          <a:p>
            <a:endParaRPr/>
          </a:p>
        </p:txBody>
      </p:sp>
      <p:sp>
        <p:nvSpPr>
          <p:cNvPr id="195" name="object 195"/>
          <p:cNvSpPr/>
          <p:nvPr/>
        </p:nvSpPr>
        <p:spPr>
          <a:xfrm>
            <a:off x="4151619" y="5102979"/>
            <a:ext cx="136872" cy="114860"/>
          </a:xfrm>
          <a:custGeom>
            <a:avLst/>
            <a:gdLst/>
            <a:ahLst/>
            <a:cxnLst/>
            <a:rect l="l" t="t" r="r" b="b"/>
            <a:pathLst>
              <a:path w="181356" h="156975">
                <a:moveTo>
                  <a:pt x="0" y="156975"/>
                </a:moveTo>
                <a:lnTo>
                  <a:pt x="22859" y="151638"/>
                </a:lnTo>
                <a:lnTo>
                  <a:pt x="46486" y="80772"/>
                </a:lnTo>
                <a:lnTo>
                  <a:pt x="64767" y="0"/>
                </a:lnTo>
                <a:lnTo>
                  <a:pt x="88394" y="35055"/>
                </a:lnTo>
                <a:lnTo>
                  <a:pt x="112009" y="126489"/>
                </a:lnTo>
                <a:lnTo>
                  <a:pt x="134869" y="156975"/>
                </a:lnTo>
                <a:lnTo>
                  <a:pt x="158496" y="141732"/>
                </a:lnTo>
                <a:lnTo>
                  <a:pt x="181356" y="106676"/>
                </a:lnTo>
              </a:path>
            </a:pathLst>
          </a:custGeom>
          <a:ln w="9795">
            <a:solidFill>
              <a:srgbClr val="FFFF00"/>
            </a:solidFill>
          </a:ln>
        </p:spPr>
        <p:txBody>
          <a:bodyPr wrap="square" lIns="0" tIns="0" rIns="0" bIns="0" rtlCol="0">
            <a:noAutofit/>
          </a:bodyPr>
          <a:lstStyle/>
          <a:p>
            <a:endParaRPr/>
          </a:p>
        </p:txBody>
      </p:sp>
      <p:sp>
        <p:nvSpPr>
          <p:cNvPr id="196" name="object 196"/>
          <p:cNvSpPr/>
          <p:nvPr/>
        </p:nvSpPr>
        <p:spPr>
          <a:xfrm>
            <a:off x="4288533" y="5181040"/>
            <a:ext cx="11" cy="55781"/>
          </a:xfrm>
          <a:custGeom>
            <a:avLst/>
            <a:gdLst/>
            <a:ahLst/>
            <a:cxnLst/>
            <a:rect l="l" t="t" r="r" b="b"/>
            <a:pathLst>
              <a:path w="14" h="76234">
                <a:moveTo>
                  <a:pt x="0" y="0"/>
                </a:moveTo>
                <a:lnTo>
                  <a:pt x="14" y="76234"/>
                </a:lnTo>
              </a:path>
            </a:pathLst>
          </a:custGeom>
          <a:ln w="9329">
            <a:solidFill>
              <a:srgbClr val="FFFF00"/>
            </a:solidFill>
          </a:ln>
        </p:spPr>
        <p:txBody>
          <a:bodyPr wrap="square" lIns="0" tIns="0" rIns="0" bIns="0" rtlCol="0">
            <a:noAutofit/>
          </a:bodyPr>
          <a:lstStyle/>
          <a:p>
            <a:endParaRPr/>
          </a:p>
        </p:txBody>
      </p:sp>
      <p:sp>
        <p:nvSpPr>
          <p:cNvPr id="197" name="object 197"/>
          <p:cNvSpPr/>
          <p:nvPr/>
        </p:nvSpPr>
        <p:spPr>
          <a:xfrm>
            <a:off x="344481"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198" name="object 198"/>
          <p:cNvSpPr/>
          <p:nvPr/>
        </p:nvSpPr>
        <p:spPr>
          <a:xfrm>
            <a:off x="618802" y="5506169"/>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solidFill>
            <a:srgbClr val="000000"/>
          </a:solidFill>
        </p:spPr>
        <p:txBody>
          <a:bodyPr wrap="square" lIns="0" tIns="0" rIns="0" bIns="0" rtlCol="0">
            <a:noAutofit/>
          </a:bodyPr>
          <a:lstStyle/>
          <a:p>
            <a:endParaRPr/>
          </a:p>
        </p:txBody>
      </p:sp>
      <p:sp>
        <p:nvSpPr>
          <p:cNvPr id="199" name="object 199"/>
          <p:cNvSpPr/>
          <p:nvPr/>
        </p:nvSpPr>
        <p:spPr>
          <a:xfrm>
            <a:off x="618802" y="5506169"/>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ln w="5030">
            <a:solidFill>
              <a:srgbClr val="FFFFFF"/>
            </a:solidFill>
          </a:ln>
        </p:spPr>
        <p:txBody>
          <a:bodyPr wrap="square" lIns="0" tIns="0" rIns="0" bIns="0" rtlCol="0">
            <a:noAutofit/>
          </a:bodyPr>
          <a:lstStyle/>
          <a:p>
            <a:endParaRPr/>
          </a:p>
        </p:txBody>
      </p:sp>
      <p:sp>
        <p:nvSpPr>
          <p:cNvPr id="200" name="object 200"/>
          <p:cNvSpPr/>
          <p:nvPr/>
        </p:nvSpPr>
        <p:spPr>
          <a:xfrm>
            <a:off x="600979" y="6409386"/>
            <a:ext cx="3751352" cy="0"/>
          </a:xfrm>
          <a:custGeom>
            <a:avLst/>
            <a:gdLst/>
            <a:ahLst/>
            <a:cxnLst/>
            <a:rect l="l" t="t" r="r" b="b"/>
            <a:pathLst>
              <a:path w="4970541">
                <a:moveTo>
                  <a:pt x="0" y="0"/>
                </a:moveTo>
                <a:lnTo>
                  <a:pt x="4970541" y="0"/>
                </a:lnTo>
              </a:path>
            </a:pathLst>
          </a:custGeom>
          <a:ln w="5053">
            <a:solidFill>
              <a:srgbClr val="FFFFFF"/>
            </a:solidFill>
          </a:ln>
        </p:spPr>
        <p:txBody>
          <a:bodyPr wrap="square" lIns="0" tIns="0" rIns="0" bIns="0" rtlCol="0">
            <a:noAutofit/>
          </a:bodyPr>
          <a:lstStyle/>
          <a:p>
            <a:endParaRPr/>
          </a:p>
        </p:txBody>
      </p:sp>
      <p:sp>
        <p:nvSpPr>
          <p:cNvPr id="201" name="object 201"/>
          <p:cNvSpPr/>
          <p:nvPr/>
        </p:nvSpPr>
        <p:spPr>
          <a:xfrm>
            <a:off x="4109632"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2" name="object 202"/>
          <p:cNvSpPr/>
          <p:nvPr/>
        </p:nvSpPr>
        <p:spPr>
          <a:xfrm>
            <a:off x="3757673"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3" name="object 203"/>
          <p:cNvSpPr/>
          <p:nvPr/>
        </p:nvSpPr>
        <p:spPr>
          <a:xfrm>
            <a:off x="3409164"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4" name="object 204"/>
          <p:cNvSpPr/>
          <p:nvPr/>
        </p:nvSpPr>
        <p:spPr>
          <a:xfrm>
            <a:off x="3060655"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5" name="object 205"/>
          <p:cNvSpPr/>
          <p:nvPr/>
        </p:nvSpPr>
        <p:spPr>
          <a:xfrm>
            <a:off x="2712726"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6" name="object 206"/>
          <p:cNvSpPr/>
          <p:nvPr/>
        </p:nvSpPr>
        <p:spPr>
          <a:xfrm>
            <a:off x="2364217"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7" name="object 207"/>
          <p:cNvSpPr/>
          <p:nvPr/>
        </p:nvSpPr>
        <p:spPr>
          <a:xfrm>
            <a:off x="2015709"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8" name="object 208"/>
          <p:cNvSpPr/>
          <p:nvPr/>
        </p:nvSpPr>
        <p:spPr>
          <a:xfrm>
            <a:off x="1663749"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9" name="object 209"/>
          <p:cNvSpPr/>
          <p:nvPr/>
        </p:nvSpPr>
        <p:spPr>
          <a:xfrm>
            <a:off x="1315240"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10" name="object 210"/>
          <p:cNvSpPr/>
          <p:nvPr/>
        </p:nvSpPr>
        <p:spPr>
          <a:xfrm>
            <a:off x="967311"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11" name="object 211"/>
          <p:cNvSpPr/>
          <p:nvPr/>
        </p:nvSpPr>
        <p:spPr>
          <a:xfrm>
            <a:off x="618802" y="5506167"/>
            <a:ext cx="0" cy="921620"/>
          </a:xfrm>
          <a:custGeom>
            <a:avLst/>
            <a:gdLst/>
            <a:ahLst/>
            <a:cxnLst/>
            <a:rect l="l" t="t" r="r" b="b"/>
            <a:pathLst>
              <a:path h="1259547">
                <a:moveTo>
                  <a:pt x="0" y="1259547"/>
                </a:moveTo>
                <a:lnTo>
                  <a:pt x="0" y="0"/>
                </a:lnTo>
              </a:path>
            </a:pathLst>
          </a:custGeom>
          <a:ln w="4657">
            <a:solidFill>
              <a:srgbClr val="FFFFFF"/>
            </a:solidFill>
          </a:ln>
        </p:spPr>
        <p:txBody>
          <a:bodyPr wrap="square" lIns="0" tIns="0" rIns="0" bIns="0" rtlCol="0">
            <a:noAutofit/>
          </a:bodyPr>
          <a:lstStyle/>
          <a:p>
            <a:endParaRPr/>
          </a:p>
        </p:txBody>
      </p:sp>
      <p:sp>
        <p:nvSpPr>
          <p:cNvPr id="212" name="object 212"/>
          <p:cNvSpPr/>
          <p:nvPr/>
        </p:nvSpPr>
        <p:spPr>
          <a:xfrm>
            <a:off x="600986" y="6320181"/>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3" name="object 213"/>
          <p:cNvSpPr/>
          <p:nvPr/>
        </p:nvSpPr>
        <p:spPr>
          <a:xfrm>
            <a:off x="600986" y="622762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4" name="object 214"/>
          <p:cNvSpPr/>
          <p:nvPr/>
        </p:nvSpPr>
        <p:spPr>
          <a:xfrm>
            <a:off x="600986" y="6138976"/>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5" name="object 215"/>
          <p:cNvSpPr/>
          <p:nvPr/>
        </p:nvSpPr>
        <p:spPr>
          <a:xfrm>
            <a:off x="600986" y="6046423"/>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6" name="object 216"/>
          <p:cNvSpPr/>
          <p:nvPr/>
        </p:nvSpPr>
        <p:spPr>
          <a:xfrm>
            <a:off x="600986" y="595777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7" name="object 217"/>
          <p:cNvSpPr/>
          <p:nvPr/>
        </p:nvSpPr>
        <p:spPr>
          <a:xfrm>
            <a:off x="600986" y="5869119"/>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8" name="object 218"/>
          <p:cNvSpPr/>
          <p:nvPr/>
        </p:nvSpPr>
        <p:spPr>
          <a:xfrm>
            <a:off x="600986" y="577656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9" name="object 219"/>
          <p:cNvSpPr/>
          <p:nvPr/>
        </p:nvSpPr>
        <p:spPr>
          <a:xfrm>
            <a:off x="600986" y="5687361"/>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20" name="object 220"/>
          <p:cNvSpPr/>
          <p:nvPr/>
        </p:nvSpPr>
        <p:spPr>
          <a:xfrm>
            <a:off x="600986" y="559480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21" name="object 221"/>
          <p:cNvSpPr/>
          <p:nvPr/>
        </p:nvSpPr>
        <p:spPr>
          <a:xfrm>
            <a:off x="600986" y="5506156"/>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23" name="object 223"/>
          <p:cNvSpPr/>
          <p:nvPr/>
        </p:nvSpPr>
        <p:spPr>
          <a:xfrm>
            <a:off x="622251" y="5594818"/>
            <a:ext cx="14374" cy="0"/>
          </a:xfrm>
          <a:custGeom>
            <a:avLst/>
            <a:gdLst/>
            <a:ahLst/>
            <a:cxnLst/>
            <a:rect l="l" t="t" r="r" b="b"/>
            <a:pathLst>
              <a:path w="19045">
                <a:moveTo>
                  <a:pt x="0" y="0"/>
                </a:moveTo>
                <a:lnTo>
                  <a:pt x="19045" y="0"/>
                </a:lnTo>
              </a:path>
            </a:pathLst>
          </a:custGeom>
          <a:ln w="10119">
            <a:solidFill>
              <a:srgbClr val="00FF00"/>
            </a:solidFill>
          </a:ln>
        </p:spPr>
        <p:txBody>
          <a:bodyPr wrap="square" lIns="0" tIns="0" rIns="0" bIns="0" rtlCol="0">
            <a:noAutofit/>
          </a:bodyPr>
          <a:lstStyle/>
          <a:p>
            <a:endParaRPr/>
          </a:p>
        </p:txBody>
      </p:sp>
      <p:sp>
        <p:nvSpPr>
          <p:cNvPr id="224" name="object 224"/>
          <p:cNvSpPr/>
          <p:nvPr/>
        </p:nvSpPr>
        <p:spPr>
          <a:xfrm>
            <a:off x="636635" y="5594818"/>
            <a:ext cx="3490260" cy="503456"/>
          </a:xfrm>
          <a:custGeom>
            <a:avLst/>
            <a:gdLst/>
            <a:ahLst/>
            <a:cxnLst/>
            <a:rect l="l" t="t" r="r" b="b"/>
            <a:pathLst>
              <a:path w="4624594" h="688057">
                <a:moveTo>
                  <a:pt x="0" y="0"/>
                </a:moveTo>
                <a:lnTo>
                  <a:pt x="22860" y="5331"/>
                </a:lnTo>
                <a:lnTo>
                  <a:pt x="46477" y="5331"/>
                </a:lnTo>
                <a:lnTo>
                  <a:pt x="69338" y="0"/>
                </a:lnTo>
                <a:lnTo>
                  <a:pt x="92966" y="5331"/>
                </a:lnTo>
                <a:lnTo>
                  <a:pt x="115827" y="5331"/>
                </a:lnTo>
                <a:lnTo>
                  <a:pt x="139444" y="10662"/>
                </a:lnTo>
                <a:lnTo>
                  <a:pt x="163073" y="15239"/>
                </a:lnTo>
                <a:lnTo>
                  <a:pt x="185933" y="25901"/>
                </a:lnTo>
                <a:lnTo>
                  <a:pt x="209550" y="20570"/>
                </a:lnTo>
                <a:lnTo>
                  <a:pt x="232411" y="25901"/>
                </a:lnTo>
                <a:lnTo>
                  <a:pt x="251455" y="15239"/>
                </a:lnTo>
                <a:lnTo>
                  <a:pt x="275084" y="25901"/>
                </a:lnTo>
                <a:lnTo>
                  <a:pt x="297945" y="25901"/>
                </a:lnTo>
                <a:lnTo>
                  <a:pt x="321561" y="20570"/>
                </a:lnTo>
                <a:lnTo>
                  <a:pt x="344422" y="30478"/>
                </a:lnTo>
                <a:lnTo>
                  <a:pt x="368051" y="35809"/>
                </a:lnTo>
                <a:lnTo>
                  <a:pt x="390912" y="35809"/>
                </a:lnTo>
                <a:lnTo>
                  <a:pt x="414528" y="30478"/>
                </a:lnTo>
                <a:lnTo>
                  <a:pt x="438145" y="45717"/>
                </a:lnTo>
                <a:lnTo>
                  <a:pt x="461006" y="30478"/>
                </a:lnTo>
                <a:lnTo>
                  <a:pt x="484634" y="30478"/>
                </a:lnTo>
                <a:lnTo>
                  <a:pt x="507495" y="45717"/>
                </a:lnTo>
                <a:lnTo>
                  <a:pt x="531112" y="45717"/>
                </a:lnTo>
                <a:lnTo>
                  <a:pt x="554741" y="51048"/>
                </a:lnTo>
                <a:lnTo>
                  <a:pt x="577601" y="35809"/>
                </a:lnTo>
                <a:lnTo>
                  <a:pt x="601218" y="45717"/>
                </a:lnTo>
                <a:lnTo>
                  <a:pt x="624079" y="55625"/>
                </a:lnTo>
                <a:lnTo>
                  <a:pt x="647708" y="40386"/>
                </a:lnTo>
                <a:lnTo>
                  <a:pt x="671324" y="40386"/>
                </a:lnTo>
                <a:lnTo>
                  <a:pt x="694185" y="45717"/>
                </a:lnTo>
                <a:lnTo>
                  <a:pt x="717802" y="45717"/>
                </a:lnTo>
                <a:lnTo>
                  <a:pt x="740662" y="45717"/>
                </a:lnTo>
                <a:lnTo>
                  <a:pt x="764291" y="51048"/>
                </a:lnTo>
                <a:lnTo>
                  <a:pt x="787908" y="51048"/>
                </a:lnTo>
                <a:lnTo>
                  <a:pt x="806196" y="51048"/>
                </a:lnTo>
                <a:lnTo>
                  <a:pt x="829825" y="60956"/>
                </a:lnTo>
                <a:lnTo>
                  <a:pt x="852686" y="55625"/>
                </a:lnTo>
                <a:lnTo>
                  <a:pt x="876303" y="55625"/>
                </a:lnTo>
                <a:lnTo>
                  <a:pt x="899163" y="55625"/>
                </a:lnTo>
                <a:lnTo>
                  <a:pt x="922780" y="66287"/>
                </a:lnTo>
                <a:lnTo>
                  <a:pt x="946409" y="70864"/>
                </a:lnTo>
                <a:lnTo>
                  <a:pt x="969269" y="66287"/>
                </a:lnTo>
                <a:lnTo>
                  <a:pt x="992886" y="66287"/>
                </a:lnTo>
                <a:lnTo>
                  <a:pt x="1015747" y="66287"/>
                </a:lnTo>
                <a:lnTo>
                  <a:pt x="1039376" y="66287"/>
                </a:lnTo>
                <a:lnTo>
                  <a:pt x="1062992" y="81526"/>
                </a:lnTo>
                <a:lnTo>
                  <a:pt x="1085853" y="96765"/>
                </a:lnTo>
                <a:lnTo>
                  <a:pt x="1109470" y="81526"/>
                </a:lnTo>
                <a:lnTo>
                  <a:pt x="1132330" y="86103"/>
                </a:lnTo>
                <a:lnTo>
                  <a:pt x="1155959" y="86103"/>
                </a:lnTo>
                <a:lnTo>
                  <a:pt x="1179576" y="86103"/>
                </a:lnTo>
                <a:lnTo>
                  <a:pt x="1202437" y="86103"/>
                </a:lnTo>
                <a:lnTo>
                  <a:pt x="1226065" y="91434"/>
                </a:lnTo>
                <a:lnTo>
                  <a:pt x="1248926" y="101342"/>
                </a:lnTo>
                <a:lnTo>
                  <a:pt x="1272543" y="101342"/>
                </a:lnTo>
                <a:lnTo>
                  <a:pt x="1296172" y="106673"/>
                </a:lnTo>
                <a:lnTo>
                  <a:pt x="1319020" y="101342"/>
                </a:lnTo>
                <a:lnTo>
                  <a:pt x="1342649" y="111250"/>
                </a:lnTo>
                <a:lnTo>
                  <a:pt x="1360937" y="121912"/>
                </a:lnTo>
                <a:lnTo>
                  <a:pt x="1384554" y="121912"/>
                </a:lnTo>
                <a:lnTo>
                  <a:pt x="1407415" y="121912"/>
                </a:lnTo>
                <a:lnTo>
                  <a:pt x="1431044" y="116581"/>
                </a:lnTo>
                <a:lnTo>
                  <a:pt x="1454660" y="126489"/>
                </a:lnTo>
                <a:lnTo>
                  <a:pt x="1477521" y="137151"/>
                </a:lnTo>
                <a:lnTo>
                  <a:pt x="1501150" y="137151"/>
                </a:lnTo>
                <a:lnTo>
                  <a:pt x="1524011" y="126489"/>
                </a:lnTo>
                <a:lnTo>
                  <a:pt x="1547627" y="137151"/>
                </a:lnTo>
                <a:lnTo>
                  <a:pt x="1571244" y="137151"/>
                </a:lnTo>
                <a:lnTo>
                  <a:pt x="1594105" y="162298"/>
                </a:lnTo>
                <a:lnTo>
                  <a:pt x="1617733" y="156967"/>
                </a:lnTo>
                <a:lnTo>
                  <a:pt x="1640594" y="156967"/>
                </a:lnTo>
                <a:lnTo>
                  <a:pt x="1664211" y="166875"/>
                </a:lnTo>
                <a:lnTo>
                  <a:pt x="1687840" y="166875"/>
                </a:lnTo>
                <a:lnTo>
                  <a:pt x="1710700" y="172206"/>
                </a:lnTo>
                <a:lnTo>
                  <a:pt x="1734317" y="166875"/>
                </a:lnTo>
                <a:lnTo>
                  <a:pt x="1757178" y="156967"/>
                </a:lnTo>
                <a:lnTo>
                  <a:pt x="1780794" y="182114"/>
                </a:lnTo>
                <a:lnTo>
                  <a:pt x="1803655" y="192776"/>
                </a:lnTo>
                <a:lnTo>
                  <a:pt x="1827284" y="187445"/>
                </a:lnTo>
                <a:lnTo>
                  <a:pt x="1850901" y="187445"/>
                </a:lnTo>
                <a:lnTo>
                  <a:pt x="1873761" y="172206"/>
                </a:lnTo>
                <a:lnTo>
                  <a:pt x="1897390" y="177537"/>
                </a:lnTo>
                <a:lnTo>
                  <a:pt x="1915679" y="182114"/>
                </a:lnTo>
                <a:lnTo>
                  <a:pt x="1939295" y="182114"/>
                </a:lnTo>
                <a:lnTo>
                  <a:pt x="1962924" y="192776"/>
                </a:lnTo>
                <a:lnTo>
                  <a:pt x="1985773" y="208015"/>
                </a:lnTo>
                <a:lnTo>
                  <a:pt x="2009401" y="202684"/>
                </a:lnTo>
                <a:lnTo>
                  <a:pt x="2032262" y="192776"/>
                </a:lnTo>
                <a:lnTo>
                  <a:pt x="2055879" y="197353"/>
                </a:lnTo>
                <a:lnTo>
                  <a:pt x="2078740" y="208015"/>
                </a:lnTo>
                <a:lnTo>
                  <a:pt x="2102368" y="217923"/>
                </a:lnTo>
                <a:lnTo>
                  <a:pt x="2125985" y="202684"/>
                </a:lnTo>
                <a:lnTo>
                  <a:pt x="2148846" y="212592"/>
                </a:lnTo>
                <a:lnTo>
                  <a:pt x="2172475" y="208015"/>
                </a:lnTo>
                <a:lnTo>
                  <a:pt x="2195323" y="208015"/>
                </a:lnTo>
                <a:lnTo>
                  <a:pt x="2218952" y="208015"/>
                </a:lnTo>
                <a:lnTo>
                  <a:pt x="2242569" y="212592"/>
                </a:lnTo>
                <a:lnTo>
                  <a:pt x="2265429" y="217923"/>
                </a:lnTo>
                <a:lnTo>
                  <a:pt x="2289058" y="233162"/>
                </a:lnTo>
                <a:lnTo>
                  <a:pt x="2311919" y="227831"/>
                </a:lnTo>
                <a:lnTo>
                  <a:pt x="2335535" y="217923"/>
                </a:lnTo>
                <a:lnTo>
                  <a:pt x="2359164" y="227831"/>
                </a:lnTo>
                <a:lnTo>
                  <a:pt x="2382025" y="233162"/>
                </a:lnTo>
                <a:lnTo>
                  <a:pt x="2405642" y="227831"/>
                </a:lnTo>
                <a:lnTo>
                  <a:pt x="2428502" y="237739"/>
                </a:lnTo>
                <a:lnTo>
                  <a:pt x="2447547" y="233162"/>
                </a:lnTo>
                <a:lnTo>
                  <a:pt x="2470408" y="233162"/>
                </a:lnTo>
                <a:lnTo>
                  <a:pt x="2494036" y="237739"/>
                </a:lnTo>
                <a:lnTo>
                  <a:pt x="2517653" y="237739"/>
                </a:lnTo>
                <a:lnTo>
                  <a:pt x="2540514" y="243070"/>
                </a:lnTo>
                <a:lnTo>
                  <a:pt x="2564143" y="243070"/>
                </a:lnTo>
                <a:lnTo>
                  <a:pt x="2587003" y="252978"/>
                </a:lnTo>
                <a:lnTo>
                  <a:pt x="2610620" y="263640"/>
                </a:lnTo>
                <a:lnTo>
                  <a:pt x="2634237" y="248401"/>
                </a:lnTo>
                <a:lnTo>
                  <a:pt x="2657097" y="252978"/>
                </a:lnTo>
                <a:lnTo>
                  <a:pt x="2680726" y="258309"/>
                </a:lnTo>
                <a:lnTo>
                  <a:pt x="2703587" y="258309"/>
                </a:lnTo>
                <a:lnTo>
                  <a:pt x="2727204" y="258309"/>
                </a:lnTo>
                <a:lnTo>
                  <a:pt x="2750832" y="263640"/>
                </a:lnTo>
                <a:lnTo>
                  <a:pt x="2773693" y="263640"/>
                </a:lnTo>
                <a:lnTo>
                  <a:pt x="2797310" y="268217"/>
                </a:lnTo>
                <a:lnTo>
                  <a:pt x="2820170" y="273548"/>
                </a:lnTo>
                <a:lnTo>
                  <a:pt x="2843787" y="278125"/>
                </a:lnTo>
                <a:lnTo>
                  <a:pt x="2867416" y="278125"/>
                </a:lnTo>
                <a:lnTo>
                  <a:pt x="2890277" y="278125"/>
                </a:lnTo>
                <a:lnTo>
                  <a:pt x="2913893" y="283456"/>
                </a:lnTo>
                <a:lnTo>
                  <a:pt x="2936754" y="288787"/>
                </a:lnTo>
                <a:lnTo>
                  <a:pt x="2960383" y="288787"/>
                </a:lnTo>
                <a:lnTo>
                  <a:pt x="2983999" y="293364"/>
                </a:lnTo>
                <a:lnTo>
                  <a:pt x="3002288" y="304026"/>
                </a:lnTo>
                <a:lnTo>
                  <a:pt x="3025917" y="313934"/>
                </a:lnTo>
                <a:lnTo>
                  <a:pt x="3048778" y="304026"/>
                </a:lnTo>
                <a:lnTo>
                  <a:pt x="3072394" y="308603"/>
                </a:lnTo>
                <a:lnTo>
                  <a:pt x="3095255" y="308603"/>
                </a:lnTo>
                <a:lnTo>
                  <a:pt x="3118872" y="313934"/>
                </a:lnTo>
                <a:lnTo>
                  <a:pt x="3142500" y="323842"/>
                </a:lnTo>
                <a:lnTo>
                  <a:pt x="3165361" y="333750"/>
                </a:lnTo>
                <a:lnTo>
                  <a:pt x="3188978" y="333750"/>
                </a:lnTo>
                <a:lnTo>
                  <a:pt x="3211838" y="329173"/>
                </a:lnTo>
                <a:lnTo>
                  <a:pt x="3235467" y="329173"/>
                </a:lnTo>
                <a:lnTo>
                  <a:pt x="3259084" y="333750"/>
                </a:lnTo>
                <a:lnTo>
                  <a:pt x="3281945" y="339081"/>
                </a:lnTo>
                <a:lnTo>
                  <a:pt x="3305561" y="344412"/>
                </a:lnTo>
                <a:lnTo>
                  <a:pt x="3328422" y="344412"/>
                </a:lnTo>
                <a:lnTo>
                  <a:pt x="3352051" y="344412"/>
                </a:lnTo>
                <a:lnTo>
                  <a:pt x="3375668" y="348989"/>
                </a:lnTo>
                <a:lnTo>
                  <a:pt x="3398528" y="354320"/>
                </a:lnTo>
                <a:lnTo>
                  <a:pt x="3422157" y="354320"/>
                </a:lnTo>
                <a:lnTo>
                  <a:pt x="3445018" y="348989"/>
                </a:lnTo>
                <a:lnTo>
                  <a:pt x="3468634" y="329173"/>
                </a:lnTo>
                <a:lnTo>
                  <a:pt x="3491495" y="308603"/>
                </a:lnTo>
                <a:lnTo>
                  <a:pt x="3515112" y="308603"/>
                </a:lnTo>
                <a:lnTo>
                  <a:pt x="3538741" y="313934"/>
                </a:lnTo>
                <a:lnTo>
                  <a:pt x="3557029" y="319265"/>
                </a:lnTo>
                <a:lnTo>
                  <a:pt x="3580646" y="313934"/>
                </a:lnTo>
                <a:lnTo>
                  <a:pt x="3603507" y="313934"/>
                </a:lnTo>
                <a:lnTo>
                  <a:pt x="3627135" y="354320"/>
                </a:lnTo>
                <a:lnTo>
                  <a:pt x="3650752" y="400037"/>
                </a:lnTo>
                <a:lnTo>
                  <a:pt x="3673613" y="400037"/>
                </a:lnTo>
                <a:lnTo>
                  <a:pt x="3697242" y="394706"/>
                </a:lnTo>
                <a:lnTo>
                  <a:pt x="3720090" y="400037"/>
                </a:lnTo>
                <a:lnTo>
                  <a:pt x="3743719" y="409945"/>
                </a:lnTo>
                <a:lnTo>
                  <a:pt x="3767336" y="409945"/>
                </a:lnTo>
                <a:lnTo>
                  <a:pt x="3790196" y="415276"/>
                </a:lnTo>
                <a:lnTo>
                  <a:pt x="3813825" y="430515"/>
                </a:lnTo>
                <a:lnTo>
                  <a:pt x="3836686" y="430515"/>
                </a:lnTo>
                <a:lnTo>
                  <a:pt x="3860302" y="430515"/>
                </a:lnTo>
                <a:lnTo>
                  <a:pt x="3883163" y="435092"/>
                </a:lnTo>
                <a:lnTo>
                  <a:pt x="3906792" y="430515"/>
                </a:lnTo>
                <a:lnTo>
                  <a:pt x="3930409" y="440423"/>
                </a:lnTo>
                <a:lnTo>
                  <a:pt x="3953269" y="445754"/>
                </a:lnTo>
                <a:lnTo>
                  <a:pt x="3976886" y="450331"/>
                </a:lnTo>
                <a:lnTo>
                  <a:pt x="3999747" y="465570"/>
                </a:lnTo>
                <a:lnTo>
                  <a:pt x="4023376" y="460226"/>
                </a:lnTo>
                <a:lnTo>
                  <a:pt x="4046992" y="460226"/>
                </a:lnTo>
                <a:lnTo>
                  <a:pt x="4069853" y="470901"/>
                </a:lnTo>
                <a:lnTo>
                  <a:pt x="4093482" y="475465"/>
                </a:lnTo>
                <a:lnTo>
                  <a:pt x="4111770" y="480809"/>
                </a:lnTo>
                <a:lnTo>
                  <a:pt x="4135387" y="486140"/>
                </a:lnTo>
                <a:lnTo>
                  <a:pt x="4158248" y="490704"/>
                </a:lnTo>
                <a:lnTo>
                  <a:pt x="4181864" y="505943"/>
                </a:lnTo>
                <a:lnTo>
                  <a:pt x="4205493" y="521195"/>
                </a:lnTo>
                <a:lnTo>
                  <a:pt x="4228354" y="531090"/>
                </a:lnTo>
                <a:lnTo>
                  <a:pt x="4251971" y="536434"/>
                </a:lnTo>
                <a:lnTo>
                  <a:pt x="4274831" y="521195"/>
                </a:lnTo>
                <a:lnTo>
                  <a:pt x="4298460" y="546329"/>
                </a:lnTo>
                <a:lnTo>
                  <a:pt x="4322077" y="576807"/>
                </a:lnTo>
                <a:lnTo>
                  <a:pt x="4368554" y="607285"/>
                </a:lnTo>
                <a:lnTo>
                  <a:pt x="4415044" y="622537"/>
                </a:lnTo>
                <a:lnTo>
                  <a:pt x="4438660" y="622537"/>
                </a:lnTo>
                <a:lnTo>
                  <a:pt x="4461521" y="597390"/>
                </a:lnTo>
                <a:lnTo>
                  <a:pt x="4485150" y="607285"/>
                </a:lnTo>
                <a:lnTo>
                  <a:pt x="4508011" y="662910"/>
                </a:lnTo>
                <a:lnTo>
                  <a:pt x="4531627" y="672818"/>
                </a:lnTo>
                <a:lnTo>
                  <a:pt x="4555256" y="672818"/>
                </a:lnTo>
                <a:lnTo>
                  <a:pt x="4578117" y="688057"/>
                </a:lnTo>
                <a:lnTo>
                  <a:pt x="4601733" y="678149"/>
                </a:lnTo>
                <a:lnTo>
                  <a:pt x="4624594" y="678149"/>
                </a:lnTo>
              </a:path>
            </a:pathLst>
          </a:custGeom>
          <a:ln w="10102">
            <a:solidFill>
              <a:srgbClr val="00FF00"/>
            </a:solidFill>
          </a:ln>
        </p:spPr>
        <p:txBody>
          <a:bodyPr wrap="square" lIns="0" tIns="0" rIns="0" bIns="0" rtlCol="0">
            <a:noAutofit/>
          </a:bodyPr>
          <a:lstStyle/>
          <a:p>
            <a:endParaRPr/>
          </a:p>
        </p:txBody>
      </p:sp>
      <p:sp>
        <p:nvSpPr>
          <p:cNvPr id="225" name="object 225"/>
          <p:cNvSpPr/>
          <p:nvPr/>
        </p:nvSpPr>
        <p:spPr>
          <a:xfrm>
            <a:off x="4126935" y="6091026"/>
            <a:ext cx="207611" cy="203506"/>
          </a:xfrm>
          <a:custGeom>
            <a:avLst/>
            <a:gdLst/>
            <a:ahLst/>
            <a:cxnLst/>
            <a:rect l="l" t="t" r="r" b="b"/>
            <a:pathLst>
              <a:path w="275084" h="278125">
                <a:moveTo>
                  <a:pt x="0" y="0"/>
                </a:moveTo>
                <a:lnTo>
                  <a:pt x="23616" y="4576"/>
                </a:lnTo>
                <a:lnTo>
                  <a:pt x="41905" y="19816"/>
                </a:lnTo>
                <a:lnTo>
                  <a:pt x="65534" y="40386"/>
                </a:lnTo>
                <a:lnTo>
                  <a:pt x="89150" y="50294"/>
                </a:lnTo>
                <a:lnTo>
                  <a:pt x="112011" y="65533"/>
                </a:lnTo>
                <a:lnTo>
                  <a:pt x="135640" y="90680"/>
                </a:lnTo>
                <a:lnTo>
                  <a:pt x="158500" y="136397"/>
                </a:lnTo>
                <a:lnTo>
                  <a:pt x="182117" y="172206"/>
                </a:lnTo>
                <a:lnTo>
                  <a:pt x="205746" y="156967"/>
                </a:lnTo>
                <a:lnTo>
                  <a:pt x="228594" y="186678"/>
                </a:lnTo>
                <a:lnTo>
                  <a:pt x="252223" y="232395"/>
                </a:lnTo>
                <a:lnTo>
                  <a:pt x="275084" y="278125"/>
                </a:lnTo>
              </a:path>
            </a:pathLst>
          </a:custGeom>
          <a:ln w="9719">
            <a:solidFill>
              <a:srgbClr val="00FF00"/>
            </a:solidFill>
          </a:ln>
        </p:spPr>
        <p:txBody>
          <a:bodyPr wrap="square" lIns="0" tIns="0" rIns="0" bIns="0" rtlCol="0">
            <a:noAutofit/>
          </a:bodyPr>
          <a:lstStyle/>
          <a:p>
            <a:endParaRPr/>
          </a:p>
        </p:txBody>
      </p:sp>
      <p:sp>
        <p:nvSpPr>
          <p:cNvPr id="226" name="object 226"/>
          <p:cNvSpPr/>
          <p:nvPr/>
        </p:nvSpPr>
        <p:spPr>
          <a:xfrm>
            <a:off x="4334541" y="6294532"/>
            <a:ext cx="17817" cy="25650"/>
          </a:xfrm>
          <a:custGeom>
            <a:avLst/>
            <a:gdLst/>
            <a:ahLst/>
            <a:cxnLst/>
            <a:rect l="l" t="t" r="r" b="b"/>
            <a:pathLst>
              <a:path w="23607" h="35055">
                <a:moveTo>
                  <a:pt x="0" y="0"/>
                </a:moveTo>
                <a:lnTo>
                  <a:pt x="23607" y="35040"/>
                </a:lnTo>
              </a:path>
            </a:pathLst>
          </a:custGeom>
          <a:ln w="9574">
            <a:solidFill>
              <a:srgbClr val="00FF00"/>
            </a:solidFill>
          </a:ln>
        </p:spPr>
        <p:txBody>
          <a:bodyPr wrap="square" lIns="0" tIns="0" rIns="0" bIns="0" rtlCol="0">
            <a:noAutofit/>
          </a:bodyPr>
          <a:lstStyle/>
          <a:p>
            <a:endParaRPr/>
          </a:p>
        </p:txBody>
      </p:sp>
      <p:sp>
        <p:nvSpPr>
          <p:cNvPr id="227" name="object 227"/>
          <p:cNvSpPr txBox="1"/>
          <p:nvPr/>
        </p:nvSpPr>
        <p:spPr>
          <a:xfrm>
            <a:off x="1942860" y="441789"/>
            <a:ext cx="938842"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Deep</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228" name="object 228"/>
          <p:cNvSpPr/>
          <p:nvPr/>
        </p:nvSpPr>
        <p:spPr>
          <a:xfrm>
            <a:off x="4651362" y="67266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229" name="object 229"/>
          <p:cNvSpPr/>
          <p:nvPr/>
        </p:nvSpPr>
        <p:spPr>
          <a:xfrm>
            <a:off x="4957330"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solidFill>
            <a:srgbClr val="000000"/>
          </a:solidFill>
        </p:spPr>
        <p:txBody>
          <a:bodyPr wrap="square" lIns="0" tIns="0" rIns="0" bIns="0" rtlCol="0">
            <a:noAutofit/>
          </a:bodyPr>
          <a:lstStyle/>
          <a:p>
            <a:endParaRPr/>
          </a:p>
        </p:txBody>
      </p:sp>
      <p:sp>
        <p:nvSpPr>
          <p:cNvPr id="230" name="object 230"/>
          <p:cNvSpPr/>
          <p:nvPr/>
        </p:nvSpPr>
        <p:spPr>
          <a:xfrm>
            <a:off x="4957330"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ln w="5029">
            <a:solidFill>
              <a:srgbClr val="FFFFFF"/>
            </a:solidFill>
          </a:ln>
        </p:spPr>
        <p:txBody>
          <a:bodyPr wrap="square" lIns="0" tIns="0" rIns="0" bIns="0" rtlCol="0">
            <a:noAutofit/>
          </a:bodyPr>
          <a:lstStyle/>
          <a:p>
            <a:endParaRPr/>
          </a:p>
        </p:txBody>
      </p:sp>
      <p:sp>
        <p:nvSpPr>
          <p:cNvPr id="231" name="object 231"/>
          <p:cNvSpPr/>
          <p:nvPr/>
        </p:nvSpPr>
        <p:spPr>
          <a:xfrm>
            <a:off x="4940117" y="1719910"/>
            <a:ext cx="3719145" cy="0"/>
          </a:xfrm>
          <a:custGeom>
            <a:avLst/>
            <a:gdLst/>
            <a:ahLst/>
            <a:cxnLst/>
            <a:rect l="l" t="t" r="r" b="b"/>
            <a:pathLst>
              <a:path w="4927867">
                <a:moveTo>
                  <a:pt x="0" y="0"/>
                </a:moveTo>
                <a:lnTo>
                  <a:pt x="4927867" y="0"/>
                </a:lnTo>
              </a:path>
            </a:pathLst>
          </a:custGeom>
          <a:ln w="5079">
            <a:solidFill>
              <a:srgbClr val="FFFFFF"/>
            </a:solidFill>
          </a:ln>
        </p:spPr>
        <p:txBody>
          <a:bodyPr wrap="square" lIns="0" tIns="0" rIns="0" bIns="0" rtlCol="0">
            <a:noAutofit/>
          </a:bodyPr>
          <a:lstStyle/>
          <a:p>
            <a:endParaRPr/>
          </a:p>
        </p:txBody>
      </p:sp>
      <p:sp>
        <p:nvSpPr>
          <p:cNvPr id="232" name="object 232"/>
          <p:cNvSpPr/>
          <p:nvPr/>
        </p:nvSpPr>
        <p:spPr>
          <a:xfrm>
            <a:off x="8416534"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33" name="object 233"/>
          <p:cNvSpPr/>
          <p:nvPr/>
        </p:nvSpPr>
        <p:spPr>
          <a:xfrm>
            <a:off x="8071475"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34" name="object 234"/>
          <p:cNvSpPr/>
          <p:nvPr/>
        </p:nvSpPr>
        <p:spPr>
          <a:xfrm>
            <a:off x="7726988"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35" name="object 235"/>
          <p:cNvSpPr/>
          <p:nvPr/>
        </p:nvSpPr>
        <p:spPr>
          <a:xfrm>
            <a:off x="7378479"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36" name="object 236"/>
          <p:cNvSpPr/>
          <p:nvPr/>
        </p:nvSpPr>
        <p:spPr>
          <a:xfrm>
            <a:off x="7033421"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37" name="object 237"/>
          <p:cNvSpPr/>
          <p:nvPr/>
        </p:nvSpPr>
        <p:spPr>
          <a:xfrm>
            <a:off x="6688942"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38" name="object 238"/>
          <p:cNvSpPr/>
          <p:nvPr/>
        </p:nvSpPr>
        <p:spPr>
          <a:xfrm>
            <a:off x="6340433"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39" name="object 239"/>
          <p:cNvSpPr/>
          <p:nvPr/>
        </p:nvSpPr>
        <p:spPr>
          <a:xfrm>
            <a:off x="5995375"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40" name="object 240"/>
          <p:cNvSpPr/>
          <p:nvPr/>
        </p:nvSpPr>
        <p:spPr>
          <a:xfrm>
            <a:off x="5650897"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41" name="object 241"/>
          <p:cNvSpPr/>
          <p:nvPr/>
        </p:nvSpPr>
        <p:spPr>
          <a:xfrm>
            <a:off x="5302388"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42" name="object 242"/>
          <p:cNvSpPr/>
          <p:nvPr/>
        </p:nvSpPr>
        <p:spPr>
          <a:xfrm>
            <a:off x="4957329" y="817244"/>
            <a:ext cx="0" cy="921610"/>
          </a:xfrm>
          <a:custGeom>
            <a:avLst/>
            <a:gdLst/>
            <a:ahLst/>
            <a:cxnLst/>
            <a:rect l="l" t="t" r="r" b="b"/>
            <a:pathLst>
              <a:path h="1259534">
                <a:moveTo>
                  <a:pt x="0" y="1259534"/>
                </a:moveTo>
                <a:lnTo>
                  <a:pt x="0" y="0"/>
                </a:lnTo>
              </a:path>
            </a:pathLst>
          </a:custGeom>
          <a:ln w="4657">
            <a:solidFill>
              <a:srgbClr val="FFFFFF"/>
            </a:solidFill>
          </a:ln>
        </p:spPr>
        <p:txBody>
          <a:bodyPr wrap="square" lIns="0" tIns="0" rIns="0" bIns="0" rtlCol="0">
            <a:noAutofit/>
          </a:bodyPr>
          <a:lstStyle/>
          <a:p>
            <a:endParaRPr/>
          </a:p>
        </p:txBody>
      </p:sp>
      <p:sp>
        <p:nvSpPr>
          <p:cNvPr id="243" name="object 243"/>
          <p:cNvSpPr/>
          <p:nvPr/>
        </p:nvSpPr>
        <p:spPr>
          <a:xfrm>
            <a:off x="4940077" y="817242"/>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44" name="object 244"/>
          <p:cNvSpPr/>
          <p:nvPr/>
        </p:nvSpPr>
        <p:spPr>
          <a:xfrm>
            <a:off x="4940077" y="905895"/>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45" name="object 245"/>
          <p:cNvSpPr/>
          <p:nvPr/>
        </p:nvSpPr>
        <p:spPr>
          <a:xfrm>
            <a:off x="4940077" y="998448"/>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46" name="object 246"/>
          <p:cNvSpPr/>
          <p:nvPr/>
        </p:nvSpPr>
        <p:spPr>
          <a:xfrm>
            <a:off x="4940077" y="1087100"/>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47" name="object 247"/>
          <p:cNvSpPr/>
          <p:nvPr/>
        </p:nvSpPr>
        <p:spPr>
          <a:xfrm>
            <a:off x="4940077" y="1179653"/>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48" name="object 248"/>
          <p:cNvSpPr/>
          <p:nvPr/>
        </p:nvSpPr>
        <p:spPr>
          <a:xfrm>
            <a:off x="4940077" y="1268857"/>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49" name="object 249"/>
          <p:cNvSpPr/>
          <p:nvPr/>
        </p:nvSpPr>
        <p:spPr>
          <a:xfrm>
            <a:off x="4940077" y="1357510"/>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50" name="object 250"/>
          <p:cNvSpPr/>
          <p:nvPr/>
        </p:nvSpPr>
        <p:spPr>
          <a:xfrm>
            <a:off x="4940077" y="1450062"/>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51" name="object 251"/>
          <p:cNvSpPr/>
          <p:nvPr/>
        </p:nvSpPr>
        <p:spPr>
          <a:xfrm>
            <a:off x="4940077" y="1538715"/>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52" name="object 252"/>
          <p:cNvSpPr/>
          <p:nvPr/>
        </p:nvSpPr>
        <p:spPr>
          <a:xfrm>
            <a:off x="4940077" y="1631268"/>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53" name="object 253"/>
          <p:cNvSpPr/>
          <p:nvPr/>
        </p:nvSpPr>
        <p:spPr>
          <a:xfrm>
            <a:off x="4960763" y="1483506"/>
            <a:ext cx="14390" cy="9002"/>
          </a:xfrm>
          <a:custGeom>
            <a:avLst/>
            <a:gdLst/>
            <a:ahLst/>
            <a:cxnLst/>
            <a:rect l="l" t="t" r="r" b="b"/>
            <a:pathLst>
              <a:path w="19067" h="12303">
                <a:moveTo>
                  <a:pt x="0" y="12303"/>
                </a:moveTo>
                <a:lnTo>
                  <a:pt x="19067" y="0"/>
                </a:lnTo>
              </a:path>
            </a:pathLst>
          </a:custGeom>
          <a:ln w="9886">
            <a:solidFill>
              <a:srgbClr val="FF0000"/>
            </a:solidFill>
          </a:ln>
        </p:spPr>
        <p:txBody>
          <a:bodyPr wrap="square" lIns="0" tIns="0" rIns="0" bIns="0" rtlCol="0">
            <a:noAutofit/>
          </a:bodyPr>
          <a:lstStyle/>
          <a:p>
            <a:endParaRPr/>
          </a:p>
        </p:txBody>
      </p:sp>
      <p:sp>
        <p:nvSpPr>
          <p:cNvPr id="254" name="object 254"/>
          <p:cNvSpPr/>
          <p:nvPr/>
        </p:nvSpPr>
        <p:spPr>
          <a:xfrm>
            <a:off x="4975154" y="894822"/>
            <a:ext cx="847688" cy="703053"/>
          </a:xfrm>
          <a:custGeom>
            <a:avLst/>
            <a:gdLst/>
            <a:ahLst/>
            <a:cxnLst/>
            <a:rect l="l" t="t" r="r" b="b"/>
            <a:pathLst>
              <a:path w="1123186" h="960839">
                <a:moveTo>
                  <a:pt x="0" y="804639"/>
                </a:moveTo>
                <a:lnTo>
                  <a:pt x="22860" y="774160"/>
                </a:lnTo>
                <a:lnTo>
                  <a:pt x="46477" y="743682"/>
                </a:lnTo>
                <a:lnTo>
                  <a:pt x="70106" y="728443"/>
                </a:lnTo>
                <a:lnTo>
                  <a:pt x="92966" y="708627"/>
                </a:lnTo>
                <a:lnTo>
                  <a:pt x="112011" y="688057"/>
                </a:lnTo>
                <a:lnTo>
                  <a:pt x="134872" y="667487"/>
                </a:lnTo>
                <a:lnTo>
                  <a:pt x="158500" y="672818"/>
                </a:lnTo>
                <a:lnTo>
                  <a:pt x="181361" y="733774"/>
                </a:lnTo>
                <a:lnTo>
                  <a:pt x="204978" y="845025"/>
                </a:lnTo>
                <a:lnTo>
                  <a:pt x="228594" y="885411"/>
                </a:lnTo>
                <a:lnTo>
                  <a:pt x="251455" y="854933"/>
                </a:lnTo>
                <a:lnTo>
                  <a:pt x="275084" y="819878"/>
                </a:lnTo>
                <a:lnTo>
                  <a:pt x="297945" y="793976"/>
                </a:lnTo>
                <a:lnTo>
                  <a:pt x="321561" y="793976"/>
                </a:lnTo>
                <a:lnTo>
                  <a:pt x="345190" y="793976"/>
                </a:lnTo>
                <a:lnTo>
                  <a:pt x="368051" y="799307"/>
                </a:lnTo>
                <a:lnTo>
                  <a:pt x="387095" y="804639"/>
                </a:lnTo>
                <a:lnTo>
                  <a:pt x="409956" y="804639"/>
                </a:lnTo>
                <a:lnTo>
                  <a:pt x="433585" y="809216"/>
                </a:lnTo>
                <a:lnTo>
                  <a:pt x="456433" y="809216"/>
                </a:lnTo>
                <a:lnTo>
                  <a:pt x="480062" y="809216"/>
                </a:lnTo>
                <a:lnTo>
                  <a:pt x="503679" y="814547"/>
                </a:lnTo>
                <a:lnTo>
                  <a:pt x="526540" y="824455"/>
                </a:lnTo>
                <a:lnTo>
                  <a:pt x="550169" y="829786"/>
                </a:lnTo>
                <a:lnTo>
                  <a:pt x="573029" y="845025"/>
                </a:lnTo>
                <a:lnTo>
                  <a:pt x="596646" y="860264"/>
                </a:lnTo>
                <a:lnTo>
                  <a:pt x="620275" y="875503"/>
                </a:lnTo>
                <a:lnTo>
                  <a:pt x="643135" y="895319"/>
                </a:lnTo>
                <a:lnTo>
                  <a:pt x="662180" y="915889"/>
                </a:lnTo>
                <a:lnTo>
                  <a:pt x="685041" y="931128"/>
                </a:lnTo>
                <a:lnTo>
                  <a:pt x="708657" y="941036"/>
                </a:lnTo>
                <a:lnTo>
                  <a:pt x="731518" y="941036"/>
                </a:lnTo>
                <a:lnTo>
                  <a:pt x="755147" y="931128"/>
                </a:lnTo>
                <a:lnTo>
                  <a:pt x="778763" y="910558"/>
                </a:lnTo>
                <a:lnTo>
                  <a:pt x="801624" y="900650"/>
                </a:lnTo>
                <a:lnTo>
                  <a:pt x="825253" y="900650"/>
                </a:lnTo>
                <a:lnTo>
                  <a:pt x="848114" y="915889"/>
                </a:lnTo>
                <a:lnTo>
                  <a:pt x="871730" y="920452"/>
                </a:lnTo>
                <a:lnTo>
                  <a:pt x="895347" y="925797"/>
                </a:lnTo>
                <a:lnTo>
                  <a:pt x="918208" y="935691"/>
                </a:lnTo>
                <a:lnTo>
                  <a:pt x="937264" y="941036"/>
                </a:lnTo>
                <a:lnTo>
                  <a:pt x="960125" y="950944"/>
                </a:lnTo>
                <a:lnTo>
                  <a:pt x="983742" y="956275"/>
                </a:lnTo>
                <a:lnTo>
                  <a:pt x="1006602" y="956275"/>
                </a:lnTo>
                <a:lnTo>
                  <a:pt x="1030231" y="960839"/>
                </a:lnTo>
                <a:lnTo>
                  <a:pt x="1053848" y="941036"/>
                </a:lnTo>
                <a:lnTo>
                  <a:pt x="1076709" y="819878"/>
                </a:lnTo>
                <a:lnTo>
                  <a:pt x="1100325" y="526513"/>
                </a:lnTo>
                <a:lnTo>
                  <a:pt x="1123186" y="0"/>
                </a:lnTo>
              </a:path>
            </a:pathLst>
          </a:custGeom>
          <a:ln w="9784">
            <a:solidFill>
              <a:srgbClr val="FF0000"/>
            </a:solidFill>
          </a:ln>
        </p:spPr>
        <p:txBody>
          <a:bodyPr wrap="square" lIns="0" tIns="0" rIns="0" bIns="0" rtlCol="0">
            <a:noAutofit/>
          </a:bodyPr>
          <a:lstStyle/>
          <a:p>
            <a:endParaRPr/>
          </a:p>
        </p:txBody>
      </p:sp>
      <p:sp>
        <p:nvSpPr>
          <p:cNvPr id="255" name="object 255"/>
          <p:cNvSpPr/>
          <p:nvPr/>
        </p:nvSpPr>
        <p:spPr>
          <a:xfrm>
            <a:off x="5822850" y="817032"/>
            <a:ext cx="5060" cy="77712"/>
          </a:xfrm>
          <a:custGeom>
            <a:avLst/>
            <a:gdLst/>
            <a:ahLst/>
            <a:cxnLst/>
            <a:rect l="l" t="t" r="r" b="b"/>
            <a:pathLst>
              <a:path w="6704" h="106207">
                <a:moveTo>
                  <a:pt x="0" y="106208"/>
                </a:moveTo>
                <a:lnTo>
                  <a:pt x="6704" y="0"/>
                </a:lnTo>
              </a:path>
            </a:pathLst>
          </a:custGeom>
          <a:ln w="9330">
            <a:solidFill>
              <a:srgbClr val="FF0000"/>
            </a:solidFill>
          </a:ln>
        </p:spPr>
        <p:txBody>
          <a:bodyPr wrap="square" lIns="0" tIns="0" rIns="0" bIns="0" rtlCol="0">
            <a:noAutofit/>
          </a:bodyPr>
          <a:lstStyle/>
          <a:p>
            <a:endParaRPr/>
          </a:p>
        </p:txBody>
      </p:sp>
      <p:sp>
        <p:nvSpPr>
          <p:cNvPr id="256" name="object 256"/>
          <p:cNvSpPr/>
          <p:nvPr/>
        </p:nvSpPr>
        <p:spPr>
          <a:xfrm>
            <a:off x="5854153" y="817031"/>
            <a:ext cx="4346" cy="63222"/>
          </a:xfrm>
          <a:custGeom>
            <a:avLst/>
            <a:gdLst/>
            <a:ahLst/>
            <a:cxnLst/>
            <a:rect l="l" t="t" r="r" b="b"/>
            <a:pathLst>
              <a:path w="5759" h="86404">
                <a:moveTo>
                  <a:pt x="0" y="0"/>
                </a:moveTo>
                <a:lnTo>
                  <a:pt x="5759" y="86404"/>
                </a:lnTo>
              </a:path>
            </a:pathLst>
          </a:custGeom>
          <a:ln w="9330">
            <a:solidFill>
              <a:srgbClr val="FF0000"/>
            </a:solidFill>
          </a:ln>
        </p:spPr>
        <p:txBody>
          <a:bodyPr wrap="square" lIns="0" tIns="0" rIns="0" bIns="0" rtlCol="0">
            <a:noAutofit/>
          </a:bodyPr>
          <a:lstStyle/>
          <a:p>
            <a:endParaRPr/>
          </a:p>
        </p:txBody>
      </p:sp>
      <p:sp>
        <p:nvSpPr>
          <p:cNvPr id="257" name="object 257"/>
          <p:cNvSpPr/>
          <p:nvPr/>
        </p:nvSpPr>
        <p:spPr>
          <a:xfrm>
            <a:off x="5858518" y="880246"/>
            <a:ext cx="2783469" cy="821256"/>
          </a:xfrm>
          <a:custGeom>
            <a:avLst/>
            <a:gdLst/>
            <a:ahLst/>
            <a:cxnLst/>
            <a:rect l="l" t="t" r="r" b="b"/>
            <a:pathLst>
              <a:path w="3688097" h="1122383">
                <a:moveTo>
                  <a:pt x="0" y="0"/>
                </a:moveTo>
                <a:lnTo>
                  <a:pt x="22860" y="404601"/>
                </a:lnTo>
                <a:lnTo>
                  <a:pt x="41905" y="742928"/>
                </a:lnTo>
                <a:lnTo>
                  <a:pt x="64765" y="784068"/>
                </a:lnTo>
                <a:lnTo>
                  <a:pt x="88394" y="813779"/>
                </a:lnTo>
                <a:lnTo>
                  <a:pt x="111255" y="859510"/>
                </a:lnTo>
                <a:lnTo>
                  <a:pt x="134872" y="869404"/>
                </a:lnTo>
                <a:lnTo>
                  <a:pt x="158500" y="869404"/>
                </a:lnTo>
                <a:lnTo>
                  <a:pt x="181361" y="869404"/>
                </a:lnTo>
                <a:lnTo>
                  <a:pt x="204978" y="874749"/>
                </a:lnTo>
                <a:lnTo>
                  <a:pt x="227839" y="880080"/>
                </a:lnTo>
                <a:lnTo>
                  <a:pt x="251455" y="884643"/>
                </a:lnTo>
                <a:lnTo>
                  <a:pt x="275084" y="884643"/>
                </a:lnTo>
                <a:lnTo>
                  <a:pt x="297945" y="889988"/>
                </a:lnTo>
                <a:lnTo>
                  <a:pt x="316989" y="889988"/>
                </a:lnTo>
                <a:lnTo>
                  <a:pt x="339850" y="889988"/>
                </a:lnTo>
                <a:lnTo>
                  <a:pt x="363479" y="884643"/>
                </a:lnTo>
                <a:lnTo>
                  <a:pt x="386339" y="864841"/>
                </a:lnTo>
                <a:lnTo>
                  <a:pt x="409956" y="844271"/>
                </a:lnTo>
                <a:lnTo>
                  <a:pt x="433585" y="819124"/>
                </a:lnTo>
                <a:lnTo>
                  <a:pt x="456433" y="809216"/>
                </a:lnTo>
                <a:lnTo>
                  <a:pt x="480062" y="813779"/>
                </a:lnTo>
                <a:lnTo>
                  <a:pt x="502923" y="829032"/>
                </a:lnTo>
                <a:lnTo>
                  <a:pt x="526540" y="849602"/>
                </a:lnTo>
                <a:lnTo>
                  <a:pt x="550169" y="854165"/>
                </a:lnTo>
                <a:lnTo>
                  <a:pt x="573029" y="859510"/>
                </a:lnTo>
                <a:lnTo>
                  <a:pt x="592074" y="874749"/>
                </a:lnTo>
                <a:lnTo>
                  <a:pt x="614934" y="895319"/>
                </a:lnTo>
                <a:lnTo>
                  <a:pt x="638563" y="915135"/>
                </a:lnTo>
                <a:lnTo>
                  <a:pt x="661412" y="925029"/>
                </a:lnTo>
                <a:lnTo>
                  <a:pt x="685041" y="920466"/>
                </a:lnTo>
                <a:lnTo>
                  <a:pt x="708657" y="920466"/>
                </a:lnTo>
                <a:lnTo>
                  <a:pt x="731518" y="930374"/>
                </a:lnTo>
                <a:lnTo>
                  <a:pt x="755147" y="955508"/>
                </a:lnTo>
                <a:lnTo>
                  <a:pt x="778008" y="976091"/>
                </a:lnTo>
                <a:lnTo>
                  <a:pt x="801624" y="985986"/>
                </a:lnTo>
                <a:lnTo>
                  <a:pt x="825253" y="980655"/>
                </a:lnTo>
                <a:lnTo>
                  <a:pt x="848114" y="985986"/>
                </a:lnTo>
                <a:lnTo>
                  <a:pt x="867158" y="991330"/>
                </a:lnTo>
                <a:lnTo>
                  <a:pt x="890019" y="991330"/>
                </a:lnTo>
                <a:lnTo>
                  <a:pt x="913636" y="991330"/>
                </a:lnTo>
                <a:lnTo>
                  <a:pt x="936496" y="991330"/>
                </a:lnTo>
                <a:lnTo>
                  <a:pt x="960125" y="991330"/>
                </a:lnTo>
                <a:lnTo>
                  <a:pt x="983742" y="995894"/>
                </a:lnTo>
                <a:lnTo>
                  <a:pt x="1006602" y="995894"/>
                </a:lnTo>
                <a:lnTo>
                  <a:pt x="1030231" y="1001225"/>
                </a:lnTo>
                <a:lnTo>
                  <a:pt x="1053092" y="1011133"/>
                </a:lnTo>
                <a:lnTo>
                  <a:pt x="1076709" y="1021041"/>
                </a:lnTo>
                <a:lnTo>
                  <a:pt x="1100325" y="1041611"/>
                </a:lnTo>
                <a:lnTo>
                  <a:pt x="1123186" y="1056850"/>
                </a:lnTo>
                <a:lnTo>
                  <a:pt x="1142243" y="1062194"/>
                </a:lnTo>
                <a:lnTo>
                  <a:pt x="1165103" y="1066758"/>
                </a:lnTo>
                <a:lnTo>
                  <a:pt x="1188720" y="1072089"/>
                </a:lnTo>
                <a:lnTo>
                  <a:pt x="1211581" y="1072089"/>
                </a:lnTo>
                <a:lnTo>
                  <a:pt x="1235210" y="1077433"/>
                </a:lnTo>
                <a:lnTo>
                  <a:pt x="1258826" y="1077433"/>
                </a:lnTo>
                <a:lnTo>
                  <a:pt x="1281687" y="1081997"/>
                </a:lnTo>
                <a:lnTo>
                  <a:pt x="1305316" y="1081997"/>
                </a:lnTo>
                <a:lnTo>
                  <a:pt x="1328177" y="1087328"/>
                </a:lnTo>
                <a:lnTo>
                  <a:pt x="1440188" y="1087328"/>
                </a:lnTo>
                <a:lnTo>
                  <a:pt x="1463805" y="1081997"/>
                </a:lnTo>
                <a:lnTo>
                  <a:pt x="1486665" y="1072089"/>
                </a:lnTo>
                <a:lnTo>
                  <a:pt x="1510294" y="1056850"/>
                </a:lnTo>
                <a:lnTo>
                  <a:pt x="1533911" y="1041611"/>
                </a:lnTo>
                <a:lnTo>
                  <a:pt x="1556772" y="1016477"/>
                </a:lnTo>
                <a:lnTo>
                  <a:pt x="1580388" y="991330"/>
                </a:lnTo>
                <a:lnTo>
                  <a:pt x="1603249" y="976091"/>
                </a:lnTo>
                <a:lnTo>
                  <a:pt x="1626878" y="965416"/>
                </a:lnTo>
                <a:lnTo>
                  <a:pt x="1650494" y="965416"/>
                </a:lnTo>
                <a:lnTo>
                  <a:pt x="1668783" y="965416"/>
                </a:lnTo>
                <a:lnTo>
                  <a:pt x="1692412" y="965416"/>
                </a:lnTo>
                <a:lnTo>
                  <a:pt x="1715272" y="960852"/>
                </a:lnTo>
                <a:lnTo>
                  <a:pt x="1738889" y="960852"/>
                </a:lnTo>
                <a:lnTo>
                  <a:pt x="1761750" y="970747"/>
                </a:lnTo>
                <a:lnTo>
                  <a:pt x="1785366" y="985986"/>
                </a:lnTo>
                <a:lnTo>
                  <a:pt x="1808995" y="1006569"/>
                </a:lnTo>
                <a:lnTo>
                  <a:pt x="1831856" y="1031716"/>
                </a:lnTo>
                <a:lnTo>
                  <a:pt x="1855473" y="1051519"/>
                </a:lnTo>
                <a:lnTo>
                  <a:pt x="1878333" y="1062194"/>
                </a:lnTo>
                <a:lnTo>
                  <a:pt x="1901962" y="1062194"/>
                </a:lnTo>
                <a:lnTo>
                  <a:pt x="1925579" y="1056850"/>
                </a:lnTo>
                <a:lnTo>
                  <a:pt x="1943867" y="1036280"/>
                </a:lnTo>
                <a:lnTo>
                  <a:pt x="1967496" y="1016477"/>
                </a:lnTo>
                <a:lnTo>
                  <a:pt x="1990345" y="995894"/>
                </a:lnTo>
                <a:lnTo>
                  <a:pt x="2013974" y="985986"/>
                </a:lnTo>
                <a:lnTo>
                  <a:pt x="2037590" y="1001225"/>
                </a:lnTo>
                <a:lnTo>
                  <a:pt x="2060451" y="1026372"/>
                </a:lnTo>
                <a:lnTo>
                  <a:pt x="2084080" y="1051519"/>
                </a:lnTo>
                <a:lnTo>
                  <a:pt x="2106941" y="1077433"/>
                </a:lnTo>
                <a:lnTo>
                  <a:pt x="2130557" y="1087328"/>
                </a:lnTo>
                <a:lnTo>
                  <a:pt x="2153418" y="1091905"/>
                </a:lnTo>
                <a:lnTo>
                  <a:pt x="2177047" y="1091905"/>
                </a:lnTo>
                <a:lnTo>
                  <a:pt x="2200663" y="1091905"/>
                </a:lnTo>
                <a:lnTo>
                  <a:pt x="2218952" y="1087328"/>
                </a:lnTo>
                <a:lnTo>
                  <a:pt x="2242569" y="1081997"/>
                </a:lnTo>
                <a:lnTo>
                  <a:pt x="2265429" y="1081997"/>
                </a:lnTo>
                <a:lnTo>
                  <a:pt x="2289058" y="1077433"/>
                </a:lnTo>
                <a:lnTo>
                  <a:pt x="2312675" y="1072089"/>
                </a:lnTo>
                <a:lnTo>
                  <a:pt x="2335535" y="1066758"/>
                </a:lnTo>
                <a:lnTo>
                  <a:pt x="2359164" y="1066758"/>
                </a:lnTo>
                <a:lnTo>
                  <a:pt x="2382025" y="1066758"/>
                </a:lnTo>
                <a:lnTo>
                  <a:pt x="2405642" y="1066758"/>
                </a:lnTo>
                <a:lnTo>
                  <a:pt x="2428502" y="1072089"/>
                </a:lnTo>
                <a:lnTo>
                  <a:pt x="2452119" y="1072089"/>
                </a:lnTo>
                <a:lnTo>
                  <a:pt x="2475748" y="1077433"/>
                </a:lnTo>
                <a:lnTo>
                  <a:pt x="2494036" y="1077433"/>
                </a:lnTo>
                <a:lnTo>
                  <a:pt x="2517653" y="1081997"/>
                </a:lnTo>
                <a:lnTo>
                  <a:pt x="2540514" y="1081997"/>
                </a:lnTo>
                <a:lnTo>
                  <a:pt x="2564143" y="1081997"/>
                </a:lnTo>
                <a:lnTo>
                  <a:pt x="2587759" y="1077433"/>
                </a:lnTo>
                <a:lnTo>
                  <a:pt x="2610620" y="1081997"/>
                </a:lnTo>
                <a:lnTo>
                  <a:pt x="2634237" y="1081997"/>
                </a:lnTo>
                <a:lnTo>
                  <a:pt x="2657097" y="1081997"/>
                </a:lnTo>
                <a:lnTo>
                  <a:pt x="2680726" y="1081997"/>
                </a:lnTo>
                <a:lnTo>
                  <a:pt x="2703587" y="1081997"/>
                </a:lnTo>
                <a:lnTo>
                  <a:pt x="2727204" y="1081997"/>
                </a:lnTo>
                <a:lnTo>
                  <a:pt x="2750832" y="1077433"/>
                </a:lnTo>
                <a:lnTo>
                  <a:pt x="2769121" y="1016477"/>
                </a:lnTo>
                <a:lnTo>
                  <a:pt x="2792738" y="839694"/>
                </a:lnTo>
                <a:lnTo>
                  <a:pt x="2815598" y="717781"/>
                </a:lnTo>
                <a:lnTo>
                  <a:pt x="2839227" y="768829"/>
                </a:lnTo>
                <a:lnTo>
                  <a:pt x="2862844" y="844271"/>
                </a:lnTo>
                <a:lnTo>
                  <a:pt x="2885704" y="976091"/>
                </a:lnTo>
                <a:lnTo>
                  <a:pt x="2909321" y="1056850"/>
                </a:lnTo>
                <a:lnTo>
                  <a:pt x="2932182" y="1091905"/>
                </a:lnTo>
                <a:lnTo>
                  <a:pt x="2955811" y="1097236"/>
                </a:lnTo>
                <a:lnTo>
                  <a:pt x="2978671" y="1102567"/>
                </a:lnTo>
                <a:lnTo>
                  <a:pt x="3002288" y="1107144"/>
                </a:lnTo>
                <a:lnTo>
                  <a:pt x="3025917" y="1112475"/>
                </a:lnTo>
                <a:lnTo>
                  <a:pt x="3044205" y="1117819"/>
                </a:lnTo>
                <a:lnTo>
                  <a:pt x="3067822" y="1122383"/>
                </a:lnTo>
                <a:lnTo>
                  <a:pt x="3184406" y="1122383"/>
                </a:lnTo>
                <a:lnTo>
                  <a:pt x="3207266" y="1117819"/>
                </a:lnTo>
                <a:lnTo>
                  <a:pt x="3413013" y="1117819"/>
                </a:lnTo>
                <a:lnTo>
                  <a:pt x="3435873" y="1122383"/>
                </a:lnTo>
                <a:lnTo>
                  <a:pt x="3459490" y="1117819"/>
                </a:lnTo>
                <a:lnTo>
                  <a:pt x="3482351" y="1117819"/>
                </a:lnTo>
                <a:lnTo>
                  <a:pt x="3505980" y="1117819"/>
                </a:lnTo>
                <a:lnTo>
                  <a:pt x="3640852" y="1117819"/>
                </a:lnTo>
                <a:lnTo>
                  <a:pt x="3664468" y="1112475"/>
                </a:lnTo>
                <a:lnTo>
                  <a:pt x="3688097" y="1112475"/>
                </a:lnTo>
              </a:path>
            </a:pathLst>
          </a:custGeom>
          <a:ln w="10052">
            <a:solidFill>
              <a:srgbClr val="FF0000"/>
            </a:solidFill>
          </a:ln>
        </p:spPr>
        <p:txBody>
          <a:bodyPr wrap="square" lIns="0" tIns="0" rIns="0" bIns="0" rtlCol="0">
            <a:noAutofit/>
          </a:bodyPr>
          <a:lstStyle/>
          <a:p>
            <a:endParaRPr/>
          </a:p>
        </p:txBody>
      </p:sp>
      <p:sp>
        <p:nvSpPr>
          <p:cNvPr id="258" name="object 258"/>
          <p:cNvSpPr/>
          <p:nvPr/>
        </p:nvSpPr>
        <p:spPr>
          <a:xfrm>
            <a:off x="8641972" y="1690439"/>
            <a:ext cx="17226" cy="3901"/>
          </a:xfrm>
          <a:custGeom>
            <a:avLst/>
            <a:gdLst/>
            <a:ahLst/>
            <a:cxnLst/>
            <a:rect l="l" t="t" r="r" b="b"/>
            <a:pathLst>
              <a:path w="22825" h="5331">
                <a:moveTo>
                  <a:pt x="0" y="5331"/>
                </a:moveTo>
                <a:lnTo>
                  <a:pt x="22825" y="8"/>
                </a:lnTo>
              </a:path>
            </a:pathLst>
          </a:custGeom>
          <a:ln w="10078">
            <a:solidFill>
              <a:srgbClr val="FF0000"/>
            </a:solidFill>
          </a:ln>
        </p:spPr>
        <p:txBody>
          <a:bodyPr wrap="square" lIns="0" tIns="0" rIns="0" bIns="0" rtlCol="0">
            <a:noAutofit/>
          </a:bodyPr>
          <a:lstStyle/>
          <a:p>
            <a:endParaRPr/>
          </a:p>
        </p:txBody>
      </p:sp>
      <p:sp>
        <p:nvSpPr>
          <p:cNvPr id="259" name="object 259"/>
          <p:cNvSpPr/>
          <p:nvPr/>
        </p:nvSpPr>
        <p:spPr>
          <a:xfrm>
            <a:off x="4651362" y="184521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260" name="object 260"/>
          <p:cNvSpPr/>
          <p:nvPr/>
        </p:nvSpPr>
        <p:spPr>
          <a:xfrm>
            <a:off x="4925694" y="1989202"/>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solidFill>
            <a:srgbClr val="000000"/>
          </a:solidFill>
        </p:spPr>
        <p:txBody>
          <a:bodyPr wrap="square" lIns="0" tIns="0" rIns="0" bIns="0" rtlCol="0">
            <a:noAutofit/>
          </a:bodyPr>
          <a:lstStyle/>
          <a:p>
            <a:endParaRPr/>
          </a:p>
        </p:txBody>
      </p:sp>
      <p:sp>
        <p:nvSpPr>
          <p:cNvPr id="261" name="object 261"/>
          <p:cNvSpPr/>
          <p:nvPr/>
        </p:nvSpPr>
        <p:spPr>
          <a:xfrm>
            <a:off x="4925694" y="1989202"/>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ln w="5030">
            <a:solidFill>
              <a:srgbClr val="FFFFFF"/>
            </a:solidFill>
          </a:ln>
        </p:spPr>
        <p:txBody>
          <a:bodyPr wrap="square" lIns="0" tIns="0" rIns="0" bIns="0" rtlCol="0">
            <a:noAutofit/>
          </a:bodyPr>
          <a:lstStyle/>
          <a:p>
            <a:endParaRPr/>
          </a:p>
        </p:txBody>
      </p:sp>
      <p:sp>
        <p:nvSpPr>
          <p:cNvPr id="262" name="object 262"/>
          <p:cNvSpPr/>
          <p:nvPr/>
        </p:nvSpPr>
        <p:spPr>
          <a:xfrm>
            <a:off x="4908527" y="2892417"/>
            <a:ext cx="3750781" cy="0"/>
          </a:xfrm>
          <a:custGeom>
            <a:avLst/>
            <a:gdLst/>
            <a:ahLst/>
            <a:cxnLst/>
            <a:rect l="l" t="t" r="r" b="b"/>
            <a:pathLst>
              <a:path w="4969785">
                <a:moveTo>
                  <a:pt x="0" y="0"/>
                </a:moveTo>
                <a:lnTo>
                  <a:pt x="4969785" y="0"/>
                </a:lnTo>
              </a:path>
            </a:pathLst>
          </a:custGeom>
          <a:ln w="5053">
            <a:solidFill>
              <a:srgbClr val="FFFFFF"/>
            </a:solidFill>
          </a:ln>
        </p:spPr>
        <p:txBody>
          <a:bodyPr wrap="square" lIns="0" tIns="0" rIns="0" bIns="0" rtlCol="0">
            <a:noAutofit/>
          </a:bodyPr>
          <a:lstStyle/>
          <a:p>
            <a:endParaRPr/>
          </a:p>
        </p:txBody>
      </p:sp>
      <p:sp>
        <p:nvSpPr>
          <p:cNvPr id="263" name="object 263"/>
          <p:cNvSpPr/>
          <p:nvPr/>
        </p:nvSpPr>
        <p:spPr>
          <a:xfrm>
            <a:off x="8416534"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64" name="object 264"/>
          <p:cNvSpPr/>
          <p:nvPr/>
        </p:nvSpPr>
        <p:spPr>
          <a:xfrm>
            <a:off x="8064574"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65" name="object 265"/>
          <p:cNvSpPr/>
          <p:nvPr/>
        </p:nvSpPr>
        <p:spPr>
          <a:xfrm>
            <a:off x="7716065"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66" name="object 266"/>
          <p:cNvSpPr/>
          <p:nvPr/>
        </p:nvSpPr>
        <p:spPr>
          <a:xfrm>
            <a:off x="7368136"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67" name="object 267"/>
          <p:cNvSpPr/>
          <p:nvPr/>
        </p:nvSpPr>
        <p:spPr>
          <a:xfrm>
            <a:off x="7019627"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68" name="object 268"/>
          <p:cNvSpPr/>
          <p:nvPr/>
        </p:nvSpPr>
        <p:spPr>
          <a:xfrm>
            <a:off x="6671118"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69" name="object 269"/>
          <p:cNvSpPr/>
          <p:nvPr/>
        </p:nvSpPr>
        <p:spPr>
          <a:xfrm>
            <a:off x="6322610"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70" name="object 270"/>
          <p:cNvSpPr/>
          <p:nvPr/>
        </p:nvSpPr>
        <p:spPr>
          <a:xfrm>
            <a:off x="5970650"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71" name="object 271"/>
          <p:cNvSpPr/>
          <p:nvPr/>
        </p:nvSpPr>
        <p:spPr>
          <a:xfrm>
            <a:off x="5622721"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72" name="object 272"/>
          <p:cNvSpPr/>
          <p:nvPr/>
        </p:nvSpPr>
        <p:spPr>
          <a:xfrm>
            <a:off x="5274212"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273" name="object 273"/>
          <p:cNvSpPr/>
          <p:nvPr/>
        </p:nvSpPr>
        <p:spPr>
          <a:xfrm>
            <a:off x="4925703" y="1989197"/>
            <a:ext cx="0" cy="921620"/>
          </a:xfrm>
          <a:custGeom>
            <a:avLst/>
            <a:gdLst/>
            <a:ahLst/>
            <a:cxnLst/>
            <a:rect l="l" t="t" r="r" b="b"/>
            <a:pathLst>
              <a:path h="1259547">
                <a:moveTo>
                  <a:pt x="0" y="1259547"/>
                </a:moveTo>
                <a:lnTo>
                  <a:pt x="0" y="0"/>
                </a:lnTo>
              </a:path>
            </a:pathLst>
          </a:custGeom>
          <a:ln w="4657">
            <a:solidFill>
              <a:srgbClr val="FFFFFF"/>
            </a:solidFill>
          </a:ln>
        </p:spPr>
        <p:txBody>
          <a:bodyPr wrap="square" lIns="0" tIns="0" rIns="0" bIns="0" rtlCol="0">
            <a:noAutofit/>
          </a:bodyPr>
          <a:lstStyle/>
          <a:p>
            <a:endParaRPr/>
          </a:p>
        </p:txBody>
      </p:sp>
      <p:sp>
        <p:nvSpPr>
          <p:cNvPr id="274" name="object 274"/>
          <p:cNvSpPr/>
          <p:nvPr/>
        </p:nvSpPr>
        <p:spPr>
          <a:xfrm>
            <a:off x="4908450" y="1989197"/>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75" name="object 275"/>
          <p:cNvSpPr/>
          <p:nvPr/>
        </p:nvSpPr>
        <p:spPr>
          <a:xfrm>
            <a:off x="4908450" y="207840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76" name="object 276"/>
          <p:cNvSpPr/>
          <p:nvPr/>
        </p:nvSpPr>
        <p:spPr>
          <a:xfrm>
            <a:off x="4908450" y="2170954"/>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77" name="object 277"/>
          <p:cNvSpPr/>
          <p:nvPr/>
        </p:nvSpPr>
        <p:spPr>
          <a:xfrm>
            <a:off x="4908450" y="2259607"/>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78" name="object 278"/>
          <p:cNvSpPr/>
          <p:nvPr/>
        </p:nvSpPr>
        <p:spPr>
          <a:xfrm>
            <a:off x="4908450" y="2352160"/>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79" name="object 279"/>
          <p:cNvSpPr/>
          <p:nvPr/>
        </p:nvSpPr>
        <p:spPr>
          <a:xfrm>
            <a:off x="4908450" y="2440812"/>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80" name="object 280"/>
          <p:cNvSpPr/>
          <p:nvPr/>
        </p:nvSpPr>
        <p:spPr>
          <a:xfrm>
            <a:off x="4908450" y="253001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81" name="object 281"/>
          <p:cNvSpPr/>
          <p:nvPr/>
        </p:nvSpPr>
        <p:spPr>
          <a:xfrm>
            <a:off x="4908450" y="2622008"/>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82" name="object 282"/>
          <p:cNvSpPr/>
          <p:nvPr/>
        </p:nvSpPr>
        <p:spPr>
          <a:xfrm>
            <a:off x="4908450" y="2711212"/>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83" name="object 283"/>
          <p:cNvSpPr/>
          <p:nvPr/>
        </p:nvSpPr>
        <p:spPr>
          <a:xfrm>
            <a:off x="4908450" y="2803765"/>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284" name="object 284"/>
          <p:cNvSpPr/>
          <p:nvPr/>
        </p:nvSpPr>
        <p:spPr>
          <a:xfrm>
            <a:off x="4929173" y="2856652"/>
            <a:ext cx="14393" cy="20714"/>
          </a:xfrm>
          <a:custGeom>
            <a:avLst/>
            <a:gdLst/>
            <a:ahLst/>
            <a:cxnLst/>
            <a:rect l="l" t="t" r="r" b="b"/>
            <a:pathLst>
              <a:path w="19071" h="28309">
                <a:moveTo>
                  <a:pt x="0" y="0"/>
                </a:moveTo>
                <a:lnTo>
                  <a:pt x="19072" y="28309"/>
                </a:lnTo>
              </a:path>
            </a:pathLst>
          </a:custGeom>
          <a:ln w="9574">
            <a:solidFill>
              <a:srgbClr val="00FF00"/>
            </a:solidFill>
          </a:ln>
        </p:spPr>
        <p:txBody>
          <a:bodyPr wrap="square" lIns="0" tIns="0" rIns="0" bIns="0" rtlCol="0">
            <a:noAutofit/>
          </a:bodyPr>
          <a:lstStyle/>
          <a:p>
            <a:endParaRPr/>
          </a:p>
        </p:txBody>
      </p:sp>
      <p:sp>
        <p:nvSpPr>
          <p:cNvPr id="285" name="object 285"/>
          <p:cNvSpPr/>
          <p:nvPr/>
        </p:nvSpPr>
        <p:spPr>
          <a:xfrm>
            <a:off x="4943527" y="2322642"/>
            <a:ext cx="837336" cy="565907"/>
          </a:xfrm>
          <a:custGeom>
            <a:avLst/>
            <a:gdLst/>
            <a:ahLst/>
            <a:cxnLst/>
            <a:rect l="l" t="t" r="r" b="b"/>
            <a:pathLst>
              <a:path w="1109470" h="773406">
                <a:moveTo>
                  <a:pt x="0" y="758167"/>
                </a:moveTo>
                <a:lnTo>
                  <a:pt x="22860" y="768829"/>
                </a:lnTo>
                <a:lnTo>
                  <a:pt x="46477" y="773406"/>
                </a:lnTo>
                <a:lnTo>
                  <a:pt x="69338" y="773406"/>
                </a:lnTo>
                <a:lnTo>
                  <a:pt x="92966" y="773406"/>
                </a:lnTo>
                <a:lnTo>
                  <a:pt x="116583" y="773406"/>
                </a:lnTo>
                <a:lnTo>
                  <a:pt x="139444" y="768829"/>
                </a:lnTo>
                <a:lnTo>
                  <a:pt x="163073" y="768829"/>
                </a:lnTo>
                <a:lnTo>
                  <a:pt x="647695" y="768829"/>
                </a:lnTo>
                <a:lnTo>
                  <a:pt x="671324" y="763498"/>
                </a:lnTo>
                <a:lnTo>
                  <a:pt x="694185" y="763498"/>
                </a:lnTo>
                <a:lnTo>
                  <a:pt x="717802" y="763498"/>
                </a:lnTo>
                <a:lnTo>
                  <a:pt x="741430" y="758167"/>
                </a:lnTo>
                <a:lnTo>
                  <a:pt x="764291" y="758167"/>
                </a:lnTo>
                <a:lnTo>
                  <a:pt x="787908" y="753590"/>
                </a:lnTo>
                <a:lnTo>
                  <a:pt x="806196" y="758167"/>
                </a:lnTo>
                <a:lnTo>
                  <a:pt x="829825" y="758167"/>
                </a:lnTo>
                <a:lnTo>
                  <a:pt x="852686" y="758167"/>
                </a:lnTo>
                <a:lnTo>
                  <a:pt x="876303" y="758167"/>
                </a:lnTo>
                <a:lnTo>
                  <a:pt x="899919" y="763498"/>
                </a:lnTo>
                <a:lnTo>
                  <a:pt x="922780" y="763498"/>
                </a:lnTo>
                <a:lnTo>
                  <a:pt x="946409" y="763498"/>
                </a:lnTo>
                <a:lnTo>
                  <a:pt x="969269" y="763498"/>
                </a:lnTo>
                <a:lnTo>
                  <a:pt x="992886" y="763498"/>
                </a:lnTo>
                <a:lnTo>
                  <a:pt x="1016515" y="758167"/>
                </a:lnTo>
                <a:lnTo>
                  <a:pt x="1039376" y="758167"/>
                </a:lnTo>
                <a:lnTo>
                  <a:pt x="1062992" y="723112"/>
                </a:lnTo>
                <a:lnTo>
                  <a:pt x="1085853" y="515864"/>
                </a:lnTo>
                <a:lnTo>
                  <a:pt x="1109470" y="0"/>
                </a:lnTo>
              </a:path>
            </a:pathLst>
          </a:custGeom>
          <a:ln w="9860">
            <a:solidFill>
              <a:srgbClr val="00FF00"/>
            </a:solidFill>
          </a:ln>
        </p:spPr>
        <p:txBody>
          <a:bodyPr wrap="square" lIns="0" tIns="0" rIns="0" bIns="0" rtlCol="0">
            <a:noAutofit/>
          </a:bodyPr>
          <a:lstStyle/>
          <a:p>
            <a:endParaRPr/>
          </a:p>
        </p:txBody>
      </p:sp>
      <p:sp>
        <p:nvSpPr>
          <p:cNvPr id="286" name="object 286"/>
          <p:cNvSpPr/>
          <p:nvPr/>
        </p:nvSpPr>
        <p:spPr>
          <a:xfrm>
            <a:off x="5780864" y="1989660"/>
            <a:ext cx="8442" cy="333027"/>
          </a:xfrm>
          <a:custGeom>
            <a:avLst/>
            <a:gdLst/>
            <a:ahLst/>
            <a:cxnLst/>
            <a:rect l="l" t="t" r="r" b="b"/>
            <a:pathLst>
              <a:path w="11186" h="455137">
                <a:moveTo>
                  <a:pt x="0" y="455137"/>
                </a:moveTo>
                <a:lnTo>
                  <a:pt x="11186" y="0"/>
                </a:lnTo>
              </a:path>
            </a:pathLst>
          </a:custGeom>
          <a:ln w="9327">
            <a:solidFill>
              <a:srgbClr val="00FF00"/>
            </a:solidFill>
          </a:ln>
        </p:spPr>
        <p:txBody>
          <a:bodyPr wrap="square" lIns="0" tIns="0" rIns="0" bIns="0" rtlCol="0">
            <a:noAutofit/>
          </a:bodyPr>
          <a:lstStyle/>
          <a:p>
            <a:endParaRPr/>
          </a:p>
        </p:txBody>
      </p:sp>
      <p:sp>
        <p:nvSpPr>
          <p:cNvPr id="287" name="object 287"/>
          <p:cNvSpPr/>
          <p:nvPr/>
        </p:nvSpPr>
        <p:spPr>
          <a:xfrm>
            <a:off x="5844422" y="1989582"/>
            <a:ext cx="6606" cy="218172"/>
          </a:xfrm>
          <a:custGeom>
            <a:avLst/>
            <a:gdLst/>
            <a:ahLst/>
            <a:cxnLst/>
            <a:rect l="l" t="t" r="r" b="b"/>
            <a:pathLst>
              <a:path w="8753" h="298169">
                <a:moveTo>
                  <a:pt x="0" y="0"/>
                </a:moveTo>
                <a:lnTo>
                  <a:pt x="8753" y="298170"/>
                </a:lnTo>
              </a:path>
            </a:pathLst>
          </a:custGeom>
          <a:ln w="9327">
            <a:solidFill>
              <a:srgbClr val="00FF00"/>
            </a:solidFill>
          </a:ln>
        </p:spPr>
        <p:txBody>
          <a:bodyPr wrap="square" lIns="0" tIns="0" rIns="0" bIns="0" rtlCol="0">
            <a:noAutofit/>
          </a:bodyPr>
          <a:lstStyle/>
          <a:p>
            <a:endParaRPr/>
          </a:p>
        </p:txBody>
      </p:sp>
      <p:sp>
        <p:nvSpPr>
          <p:cNvPr id="288" name="object 288"/>
          <p:cNvSpPr/>
          <p:nvPr/>
        </p:nvSpPr>
        <p:spPr>
          <a:xfrm>
            <a:off x="5851026" y="2207834"/>
            <a:ext cx="2371698" cy="680761"/>
          </a:xfrm>
          <a:custGeom>
            <a:avLst/>
            <a:gdLst/>
            <a:ahLst/>
            <a:cxnLst/>
            <a:rect l="l" t="t" r="r" b="b"/>
            <a:pathLst>
              <a:path w="3142500" h="930374">
                <a:moveTo>
                  <a:pt x="0" y="0"/>
                </a:moveTo>
                <a:lnTo>
                  <a:pt x="23616" y="607285"/>
                </a:lnTo>
                <a:lnTo>
                  <a:pt x="47245" y="677395"/>
                </a:lnTo>
                <a:lnTo>
                  <a:pt x="70106" y="758921"/>
                </a:lnTo>
                <a:lnTo>
                  <a:pt x="93722" y="849602"/>
                </a:lnTo>
                <a:lnTo>
                  <a:pt x="116583" y="874749"/>
                </a:lnTo>
                <a:lnTo>
                  <a:pt x="140212" y="880080"/>
                </a:lnTo>
                <a:lnTo>
                  <a:pt x="158500" y="880080"/>
                </a:lnTo>
                <a:lnTo>
                  <a:pt x="182117" y="885411"/>
                </a:lnTo>
                <a:lnTo>
                  <a:pt x="205746" y="885411"/>
                </a:lnTo>
                <a:lnTo>
                  <a:pt x="228594" y="880080"/>
                </a:lnTo>
                <a:lnTo>
                  <a:pt x="252223" y="880080"/>
                </a:lnTo>
                <a:lnTo>
                  <a:pt x="275084" y="874749"/>
                </a:lnTo>
                <a:lnTo>
                  <a:pt x="298701" y="874749"/>
                </a:lnTo>
                <a:lnTo>
                  <a:pt x="322329" y="880080"/>
                </a:lnTo>
                <a:lnTo>
                  <a:pt x="345190" y="880080"/>
                </a:lnTo>
                <a:lnTo>
                  <a:pt x="368807" y="880080"/>
                </a:lnTo>
                <a:lnTo>
                  <a:pt x="391668" y="885411"/>
                </a:lnTo>
                <a:lnTo>
                  <a:pt x="415296" y="880080"/>
                </a:lnTo>
                <a:lnTo>
                  <a:pt x="438913" y="880080"/>
                </a:lnTo>
                <a:lnTo>
                  <a:pt x="461774" y="889988"/>
                </a:lnTo>
                <a:lnTo>
                  <a:pt x="485390" y="900650"/>
                </a:lnTo>
                <a:lnTo>
                  <a:pt x="508251" y="910558"/>
                </a:lnTo>
                <a:lnTo>
                  <a:pt x="531880" y="920466"/>
                </a:lnTo>
                <a:lnTo>
                  <a:pt x="554741" y="920466"/>
                </a:lnTo>
                <a:lnTo>
                  <a:pt x="578357" y="920466"/>
                </a:lnTo>
                <a:lnTo>
                  <a:pt x="601986" y="915135"/>
                </a:lnTo>
                <a:lnTo>
                  <a:pt x="624847" y="910558"/>
                </a:lnTo>
                <a:lnTo>
                  <a:pt x="648463" y="889988"/>
                </a:lnTo>
                <a:lnTo>
                  <a:pt x="671324" y="859510"/>
                </a:lnTo>
                <a:lnTo>
                  <a:pt x="694941" y="824455"/>
                </a:lnTo>
                <a:lnTo>
                  <a:pt x="713998" y="814547"/>
                </a:lnTo>
                <a:lnTo>
                  <a:pt x="736858" y="819124"/>
                </a:lnTo>
                <a:lnTo>
                  <a:pt x="760475" y="824455"/>
                </a:lnTo>
                <a:lnTo>
                  <a:pt x="783336" y="829786"/>
                </a:lnTo>
                <a:lnTo>
                  <a:pt x="806964" y="824455"/>
                </a:lnTo>
                <a:lnTo>
                  <a:pt x="829825" y="829786"/>
                </a:lnTo>
                <a:lnTo>
                  <a:pt x="853442" y="834363"/>
                </a:lnTo>
                <a:lnTo>
                  <a:pt x="877058" y="834363"/>
                </a:lnTo>
                <a:lnTo>
                  <a:pt x="899919" y="839694"/>
                </a:lnTo>
                <a:lnTo>
                  <a:pt x="923548" y="845025"/>
                </a:lnTo>
                <a:lnTo>
                  <a:pt x="946409" y="845025"/>
                </a:lnTo>
                <a:lnTo>
                  <a:pt x="970025" y="845025"/>
                </a:lnTo>
                <a:lnTo>
                  <a:pt x="993654" y="849602"/>
                </a:lnTo>
                <a:lnTo>
                  <a:pt x="1016515" y="849602"/>
                </a:lnTo>
                <a:lnTo>
                  <a:pt x="1040132" y="854933"/>
                </a:lnTo>
                <a:lnTo>
                  <a:pt x="1062992" y="859510"/>
                </a:lnTo>
                <a:lnTo>
                  <a:pt x="1086609" y="870172"/>
                </a:lnTo>
                <a:lnTo>
                  <a:pt x="1110238" y="880080"/>
                </a:lnTo>
                <a:lnTo>
                  <a:pt x="1133098" y="885411"/>
                </a:lnTo>
                <a:lnTo>
                  <a:pt x="1156715" y="885411"/>
                </a:lnTo>
                <a:lnTo>
                  <a:pt x="1179576" y="880080"/>
                </a:lnTo>
                <a:lnTo>
                  <a:pt x="1203205" y="885411"/>
                </a:lnTo>
                <a:lnTo>
                  <a:pt x="1226821" y="885411"/>
                </a:lnTo>
                <a:lnTo>
                  <a:pt x="1245110" y="885411"/>
                </a:lnTo>
                <a:lnTo>
                  <a:pt x="1268739" y="880080"/>
                </a:lnTo>
                <a:lnTo>
                  <a:pt x="1291599" y="880080"/>
                </a:lnTo>
                <a:lnTo>
                  <a:pt x="1315216" y="880080"/>
                </a:lnTo>
                <a:lnTo>
                  <a:pt x="1338077" y="880080"/>
                </a:lnTo>
                <a:lnTo>
                  <a:pt x="1361693" y="874749"/>
                </a:lnTo>
                <a:lnTo>
                  <a:pt x="1385322" y="874749"/>
                </a:lnTo>
                <a:lnTo>
                  <a:pt x="1408183" y="880080"/>
                </a:lnTo>
                <a:lnTo>
                  <a:pt x="1431800" y="889988"/>
                </a:lnTo>
                <a:lnTo>
                  <a:pt x="1454660" y="885411"/>
                </a:lnTo>
                <a:lnTo>
                  <a:pt x="1478289" y="889988"/>
                </a:lnTo>
                <a:lnTo>
                  <a:pt x="1501906" y="889988"/>
                </a:lnTo>
                <a:lnTo>
                  <a:pt x="1524767" y="895319"/>
                </a:lnTo>
                <a:lnTo>
                  <a:pt x="1548383" y="889988"/>
                </a:lnTo>
                <a:lnTo>
                  <a:pt x="1571244" y="885411"/>
                </a:lnTo>
                <a:lnTo>
                  <a:pt x="1594873" y="874749"/>
                </a:lnTo>
                <a:lnTo>
                  <a:pt x="1618489" y="874749"/>
                </a:lnTo>
                <a:lnTo>
                  <a:pt x="1641350" y="880080"/>
                </a:lnTo>
                <a:lnTo>
                  <a:pt x="1664979" y="889988"/>
                </a:lnTo>
                <a:lnTo>
                  <a:pt x="1687840" y="900650"/>
                </a:lnTo>
                <a:lnTo>
                  <a:pt x="1711456" y="905227"/>
                </a:lnTo>
                <a:lnTo>
                  <a:pt x="1735073" y="905227"/>
                </a:lnTo>
                <a:lnTo>
                  <a:pt x="1757934" y="910558"/>
                </a:lnTo>
                <a:lnTo>
                  <a:pt x="1781562" y="915135"/>
                </a:lnTo>
                <a:lnTo>
                  <a:pt x="1799851" y="920466"/>
                </a:lnTo>
                <a:lnTo>
                  <a:pt x="1823468" y="920466"/>
                </a:lnTo>
                <a:lnTo>
                  <a:pt x="1846328" y="925797"/>
                </a:lnTo>
                <a:lnTo>
                  <a:pt x="1869957" y="925797"/>
                </a:lnTo>
                <a:lnTo>
                  <a:pt x="1893574" y="925797"/>
                </a:lnTo>
                <a:lnTo>
                  <a:pt x="1916435" y="920466"/>
                </a:lnTo>
                <a:lnTo>
                  <a:pt x="1940063" y="915135"/>
                </a:lnTo>
                <a:lnTo>
                  <a:pt x="1962912" y="910558"/>
                </a:lnTo>
                <a:lnTo>
                  <a:pt x="1986541" y="915135"/>
                </a:lnTo>
                <a:lnTo>
                  <a:pt x="2010157" y="915135"/>
                </a:lnTo>
                <a:lnTo>
                  <a:pt x="2033018" y="920466"/>
                </a:lnTo>
                <a:lnTo>
                  <a:pt x="2056647" y="920466"/>
                </a:lnTo>
                <a:lnTo>
                  <a:pt x="2079508" y="925797"/>
                </a:lnTo>
                <a:lnTo>
                  <a:pt x="2289814" y="925797"/>
                </a:lnTo>
                <a:lnTo>
                  <a:pt x="2312675" y="920466"/>
                </a:lnTo>
                <a:lnTo>
                  <a:pt x="2336304" y="920466"/>
                </a:lnTo>
                <a:lnTo>
                  <a:pt x="2354592" y="920466"/>
                </a:lnTo>
                <a:lnTo>
                  <a:pt x="2378209" y="920466"/>
                </a:lnTo>
                <a:lnTo>
                  <a:pt x="2401838" y="925797"/>
                </a:lnTo>
                <a:lnTo>
                  <a:pt x="2611388" y="925797"/>
                </a:lnTo>
                <a:lnTo>
                  <a:pt x="2634237" y="920466"/>
                </a:lnTo>
                <a:lnTo>
                  <a:pt x="2657865" y="920466"/>
                </a:lnTo>
                <a:lnTo>
                  <a:pt x="2681482" y="925797"/>
                </a:lnTo>
                <a:lnTo>
                  <a:pt x="2704343" y="925797"/>
                </a:lnTo>
                <a:lnTo>
                  <a:pt x="2727972" y="925797"/>
                </a:lnTo>
                <a:lnTo>
                  <a:pt x="2750832" y="925797"/>
                </a:lnTo>
                <a:lnTo>
                  <a:pt x="2774449" y="915135"/>
                </a:lnTo>
                <a:lnTo>
                  <a:pt x="2798078" y="889988"/>
                </a:lnTo>
                <a:lnTo>
                  <a:pt x="2820939" y="880080"/>
                </a:lnTo>
                <a:lnTo>
                  <a:pt x="2844555" y="885411"/>
                </a:lnTo>
                <a:lnTo>
                  <a:pt x="2867416" y="895319"/>
                </a:lnTo>
                <a:lnTo>
                  <a:pt x="2891033" y="915135"/>
                </a:lnTo>
                <a:lnTo>
                  <a:pt x="2909321" y="920466"/>
                </a:lnTo>
                <a:lnTo>
                  <a:pt x="2932950" y="925797"/>
                </a:lnTo>
                <a:lnTo>
                  <a:pt x="2956567" y="925797"/>
                </a:lnTo>
                <a:lnTo>
                  <a:pt x="2979427" y="925797"/>
                </a:lnTo>
                <a:lnTo>
                  <a:pt x="3003056" y="925797"/>
                </a:lnTo>
                <a:lnTo>
                  <a:pt x="3025917" y="930374"/>
                </a:lnTo>
                <a:lnTo>
                  <a:pt x="3049534" y="930374"/>
                </a:lnTo>
                <a:lnTo>
                  <a:pt x="3073150" y="930374"/>
                </a:lnTo>
                <a:lnTo>
                  <a:pt x="3096011" y="930374"/>
                </a:lnTo>
                <a:lnTo>
                  <a:pt x="3119640" y="930374"/>
                </a:lnTo>
                <a:lnTo>
                  <a:pt x="3142500" y="930374"/>
                </a:lnTo>
              </a:path>
            </a:pathLst>
          </a:custGeom>
          <a:ln w="10055">
            <a:solidFill>
              <a:srgbClr val="00FF00"/>
            </a:solidFill>
          </a:ln>
        </p:spPr>
        <p:txBody>
          <a:bodyPr wrap="square" lIns="0" tIns="0" rIns="0" bIns="0" rtlCol="0">
            <a:noAutofit/>
          </a:bodyPr>
          <a:lstStyle/>
          <a:p>
            <a:endParaRPr/>
          </a:p>
        </p:txBody>
      </p:sp>
      <p:sp>
        <p:nvSpPr>
          <p:cNvPr id="289" name="object 289"/>
          <p:cNvSpPr/>
          <p:nvPr/>
        </p:nvSpPr>
        <p:spPr>
          <a:xfrm>
            <a:off x="8222804" y="2888586"/>
            <a:ext cx="17823" cy="3901"/>
          </a:xfrm>
          <a:custGeom>
            <a:avLst/>
            <a:gdLst/>
            <a:ahLst/>
            <a:cxnLst/>
            <a:rect l="l" t="t" r="r" b="b"/>
            <a:pathLst>
              <a:path w="23616" h="5331">
                <a:moveTo>
                  <a:pt x="0" y="0"/>
                </a:moveTo>
                <a:lnTo>
                  <a:pt x="23616" y="5331"/>
                </a:lnTo>
              </a:path>
            </a:pathLst>
          </a:custGeom>
          <a:ln w="10081">
            <a:solidFill>
              <a:srgbClr val="00FF00"/>
            </a:solidFill>
          </a:ln>
        </p:spPr>
        <p:txBody>
          <a:bodyPr wrap="square" lIns="0" tIns="0" rIns="0" bIns="0" rtlCol="0">
            <a:noAutofit/>
          </a:bodyPr>
          <a:lstStyle/>
          <a:p>
            <a:endParaRPr/>
          </a:p>
        </p:txBody>
      </p:sp>
      <p:sp>
        <p:nvSpPr>
          <p:cNvPr id="290" name="object 290"/>
          <p:cNvSpPr/>
          <p:nvPr/>
        </p:nvSpPr>
        <p:spPr>
          <a:xfrm>
            <a:off x="8240559" y="2890773"/>
            <a:ext cx="52900" cy="0"/>
          </a:xfrm>
          <a:custGeom>
            <a:avLst/>
            <a:gdLst/>
            <a:ahLst/>
            <a:cxnLst/>
            <a:rect l="l" t="t" r="r" b="b"/>
            <a:pathLst>
              <a:path w="70093">
                <a:moveTo>
                  <a:pt x="0" y="0"/>
                </a:moveTo>
                <a:lnTo>
                  <a:pt x="70094" y="0"/>
                </a:lnTo>
              </a:path>
            </a:pathLst>
          </a:custGeom>
          <a:ln w="5624">
            <a:solidFill>
              <a:srgbClr val="00FF00"/>
            </a:solidFill>
          </a:ln>
        </p:spPr>
        <p:txBody>
          <a:bodyPr wrap="square" lIns="0" tIns="0" rIns="0" bIns="0" rtlCol="0">
            <a:noAutofit/>
          </a:bodyPr>
          <a:lstStyle/>
          <a:p>
            <a:endParaRPr/>
          </a:p>
        </p:txBody>
      </p:sp>
      <p:sp>
        <p:nvSpPr>
          <p:cNvPr id="291" name="object 291"/>
          <p:cNvSpPr/>
          <p:nvPr/>
        </p:nvSpPr>
        <p:spPr>
          <a:xfrm>
            <a:off x="8293466" y="2888595"/>
            <a:ext cx="17253" cy="3901"/>
          </a:xfrm>
          <a:custGeom>
            <a:avLst/>
            <a:gdLst/>
            <a:ahLst/>
            <a:cxnLst/>
            <a:rect l="l" t="t" r="r" b="b"/>
            <a:pathLst>
              <a:path w="22860" h="5331">
                <a:moveTo>
                  <a:pt x="0" y="5331"/>
                </a:moveTo>
                <a:lnTo>
                  <a:pt x="22860" y="0"/>
                </a:lnTo>
              </a:path>
            </a:pathLst>
          </a:custGeom>
          <a:ln w="10078">
            <a:solidFill>
              <a:srgbClr val="00FF00"/>
            </a:solidFill>
          </a:ln>
        </p:spPr>
        <p:txBody>
          <a:bodyPr wrap="square" lIns="0" tIns="0" rIns="0" bIns="0" rtlCol="0">
            <a:noAutofit/>
          </a:bodyPr>
          <a:lstStyle/>
          <a:p>
            <a:endParaRPr/>
          </a:p>
        </p:txBody>
      </p:sp>
      <p:sp>
        <p:nvSpPr>
          <p:cNvPr id="292" name="object 292"/>
          <p:cNvSpPr/>
          <p:nvPr/>
        </p:nvSpPr>
        <p:spPr>
          <a:xfrm>
            <a:off x="8310792" y="2888507"/>
            <a:ext cx="17823" cy="0"/>
          </a:xfrm>
          <a:custGeom>
            <a:avLst/>
            <a:gdLst/>
            <a:ahLst/>
            <a:cxnLst/>
            <a:rect l="l" t="t" r="r" b="b"/>
            <a:pathLst>
              <a:path w="23616">
                <a:moveTo>
                  <a:pt x="0" y="0"/>
                </a:moveTo>
                <a:lnTo>
                  <a:pt x="23616" y="0"/>
                </a:lnTo>
              </a:path>
            </a:pathLst>
          </a:custGeom>
          <a:ln w="10119">
            <a:solidFill>
              <a:srgbClr val="00FF00"/>
            </a:solidFill>
          </a:ln>
        </p:spPr>
        <p:txBody>
          <a:bodyPr wrap="square" lIns="0" tIns="0" rIns="0" bIns="0" rtlCol="0">
            <a:noAutofit/>
          </a:bodyPr>
          <a:lstStyle/>
          <a:p>
            <a:endParaRPr/>
          </a:p>
        </p:txBody>
      </p:sp>
      <p:sp>
        <p:nvSpPr>
          <p:cNvPr id="293" name="object 293"/>
          <p:cNvSpPr/>
          <p:nvPr/>
        </p:nvSpPr>
        <p:spPr>
          <a:xfrm>
            <a:off x="8328626" y="2888586"/>
            <a:ext cx="17823" cy="3901"/>
          </a:xfrm>
          <a:custGeom>
            <a:avLst/>
            <a:gdLst/>
            <a:ahLst/>
            <a:cxnLst/>
            <a:rect l="l" t="t" r="r" b="b"/>
            <a:pathLst>
              <a:path w="23616" h="5331">
                <a:moveTo>
                  <a:pt x="0" y="0"/>
                </a:moveTo>
                <a:lnTo>
                  <a:pt x="23616" y="5331"/>
                </a:lnTo>
              </a:path>
            </a:pathLst>
          </a:custGeom>
          <a:ln w="10081">
            <a:solidFill>
              <a:srgbClr val="00FF00"/>
            </a:solidFill>
          </a:ln>
        </p:spPr>
        <p:txBody>
          <a:bodyPr wrap="square" lIns="0" tIns="0" rIns="0" bIns="0" rtlCol="0">
            <a:noAutofit/>
          </a:bodyPr>
          <a:lstStyle/>
          <a:p>
            <a:endParaRPr/>
          </a:p>
        </p:txBody>
      </p:sp>
      <p:sp>
        <p:nvSpPr>
          <p:cNvPr id="294" name="object 294"/>
          <p:cNvSpPr/>
          <p:nvPr/>
        </p:nvSpPr>
        <p:spPr>
          <a:xfrm>
            <a:off x="8346411" y="2890773"/>
            <a:ext cx="154699" cy="0"/>
          </a:xfrm>
          <a:custGeom>
            <a:avLst/>
            <a:gdLst/>
            <a:ahLst/>
            <a:cxnLst/>
            <a:rect l="l" t="t" r="r" b="b"/>
            <a:pathLst>
              <a:path w="204976">
                <a:moveTo>
                  <a:pt x="0" y="0"/>
                </a:moveTo>
                <a:lnTo>
                  <a:pt x="204976" y="0"/>
                </a:lnTo>
              </a:path>
            </a:pathLst>
          </a:custGeom>
          <a:ln w="5625">
            <a:solidFill>
              <a:srgbClr val="00FF00"/>
            </a:solidFill>
          </a:ln>
        </p:spPr>
        <p:txBody>
          <a:bodyPr wrap="square" lIns="0" tIns="0" rIns="0" bIns="0" rtlCol="0">
            <a:noAutofit/>
          </a:bodyPr>
          <a:lstStyle/>
          <a:p>
            <a:endParaRPr/>
          </a:p>
        </p:txBody>
      </p:sp>
      <p:sp>
        <p:nvSpPr>
          <p:cNvPr id="295" name="object 295"/>
          <p:cNvSpPr/>
          <p:nvPr/>
        </p:nvSpPr>
        <p:spPr>
          <a:xfrm>
            <a:off x="8501075" y="2888595"/>
            <a:ext cx="17253" cy="3901"/>
          </a:xfrm>
          <a:custGeom>
            <a:avLst/>
            <a:gdLst/>
            <a:ahLst/>
            <a:cxnLst/>
            <a:rect l="l" t="t" r="r" b="b"/>
            <a:pathLst>
              <a:path w="22860" h="5331">
                <a:moveTo>
                  <a:pt x="0" y="5331"/>
                </a:moveTo>
                <a:lnTo>
                  <a:pt x="22860" y="0"/>
                </a:lnTo>
              </a:path>
            </a:pathLst>
          </a:custGeom>
          <a:ln w="10078">
            <a:solidFill>
              <a:srgbClr val="00FF00"/>
            </a:solidFill>
          </a:ln>
        </p:spPr>
        <p:txBody>
          <a:bodyPr wrap="square" lIns="0" tIns="0" rIns="0" bIns="0" rtlCol="0">
            <a:noAutofit/>
          </a:bodyPr>
          <a:lstStyle/>
          <a:p>
            <a:endParaRPr/>
          </a:p>
        </p:txBody>
      </p:sp>
      <p:sp>
        <p:nvSpPr>
          <p:cNvPr id="296" name="object 296"/>
          <p:cNvSpPr/>
          <p:nvPr/>
        </p:nvSpPr>
        <p:spPr>
          <a:xfrm>
            <a:off x="8518330" y="2888507"/>
            <a:ext cx="140870" cy="0"/>
          </a:xfrm>
          <a:custGeom>
            <a:avLst/>
            <a:gdLst/>
            <a:ahLst/>
            <a:cxnLst/>
            <a:rect l="l" t="t" r="r" b="b"/>
            <a:pathLst>
              <a:path w="186653">
                <a:moveTo>
                  <a:pt x="0" y="0"/>
                </a:moveTo>
                <a:lnTo>
                  <a:pt x="186654" y="0"/>
                </a:lnTo>
              </a:path>
            </a:pathLst>
          </a:custGeom>
          <a:ln w="10119">
            <a:solidFill>
              <a:srgbClr val="00FF00"/>
            </a:solidFill>
          </a:ln>
        </p:spPr>
        <p:txBody>
          <a:bodyPr wrap="square" lIns="0" tIns="0" rIns="0" bIns="0" rtlCol="0">
            <a:noAutofit/>
          </a:bodyPr>
          <a:lstStyle/>
          <a:p>
            <a:endParaRPr/>
          </a:p>
        </p:txBody>
      </p:sp>
      <p:sp>
        <p:nvSpPr>
          <p:cNvPr id="297" name="object 297"/>
          <p:cNvSpPr/>
          <p:nvPr/>
        </p:nvSpPr>
        <p:spPr>
          <a:xfrm>
            <a:off x="4651362"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298" name="object 298"/>
          <p:cNvSpPr/>
          <p:nvPr/>
        </p:nvSpPr>
        <p:spPr>
          <a:xfrm>
            <a:off x="4904420" y="3161706"/>
            <a:ext cx="3754802" cy="903220"/>
          </a:xfrm>
          <a:custGeom>
            <a:avLst/>
            <a:gdLst/>
            <a:ahLst/>
            <a:cxnLst/>
            <a:rect l="l" t="t" r="r" b="b"/>
            <a:pathLst>
              <a:path w="4975113" h="1234400">
                <a:moveTo>
                  <a:pt x="4975113" y="0"/>
                </a:moveTo>
                <a:lnTo>
                  <a:pt x="0" y="0"/>
                </a:lnTo>
                <a:lnTo>
                  <a:pt x="0" y="1234400"/>
                </a:lnTo>
                <a:lnTo>
                  <a:pt x="4975113" y="1234400"/>
                </a:lnTo>
                <a:lnTo>
                  <a:pt x="4975113" y="0"/>
                </a:lnTo>
                <a:close/>
              </a:path>
            </a:pathLst>
          </a:custGeom>
          <a:solidFill>
            <a:srgbClr val="000000"/>
          </a:solidFill>
        </p:spPr>
        <p:txBody>
          <a:bodyPr wrap="square" lIns="0" tIns="0" rIns="0" bIns="0" rtlCol="0">
            <a:noAutofit/>
          </a:bodyPr>
          <a:lstStyle/>
          <a:p>
            <a:endParaRPr/>
          </a:p>
        </p:txBody>
      </p:sp>
      <p:sp>
        <p:nvSpPr>
          <p:cNvPr id="299" name="object 299"/>
          <p:cNvSpPr/>
          <p:nvPr/>
        </p:nvSpPr>
        <p:spPr>
          <a:xfrm>
            <a:off x="4904420" y="3161706"/>
            <a:ext cx="3754802" cy="903220"/>
          </a:xfrm>
          <a:custGeom>
            <a:avLst/>
            <a:gdLst/>
            <a:ahLst/>
            <a:cxnLst/>
            <a:rect l="l" t="t" r="r" b="b"/>
            <a:pathLst>
              <a:path w="4975113" h="1234400">
                <a:moveTo>
                  <a:pt x="4975113" y="0"/>
                </a:moveTo>
                <a:lnTo>
                  <a:pt x="0" y="0"/>
                </a:lnTo>
                <a:lnTo>
                  <a:pt x="0" y="1234400"/>
                </a:lnTo>
                <a:lnTo>
                  <a:pt x="4975113" y="1234400"/>
                </a:lnTo>
                <a:lnTo>
                  <a:pt x="4975113" y="0"/>
                </a:lnTo>
                <a:close/>
              </a:path>
            </a:pathLst>
          </a:custGeom>
          <a:ln w="5030">
            <a:solidFill>
              <a:srgbClr val="FFFFFF"/>
            </a:solidFill>
          </a:ln>
        </p:spPr>
        <p:txBody>
          <a:bodyPr wrap="square" lIns="0" tIns="0" rIns="0" bIns="0" rtlCol="0">
            <a:noAutofit/>
          </a:bodyPr>
          <a:lstStyle/>
          <a:p>
            <a:endParaRPr/>
          </a:p>
        </p:txBody>
      </p:sp>
      <p:sp>
        <p:nvSpPr>
          <p:cNvPr id="300" name="object 300"/>
          <p:cNvSpPr/>
          <p:nvPr/>
        </p:nvSpPr>
        <p:spPr>
          <a:xfrm>
            <a:off x="4887166" y="4064929"/>
            <a:ext cx="3772056" cy="0"/>
          </a:xfrm>
          <a:custGeom>
            <a:avLst/>
            <a:gdLst/>
            <a:ahLst/>
            <a:cxnLst/>
            <a:rect l="l" t="t" r="r" b="b"/>
            <a:pathLst>
              <a:path w="4997974">
                <a:moveTo>
                  <a:pt x="0" y="0"/>
                </a:moveTo>
                <a:lnTo>
                  <a:pt x="4997974" y="0"/>
                </a:lnTo>
              </a:path>
            </a:pathLst>
          </a:custGeom>
          <a:ln w="5066">
            <a:solidFill>
              <a:srgbClr val="FFFFFF"/>
            </a:solidFill>
          </a:ln>
        </p:spPr>
        <p:txBody>
          <a:bodyPr wrap="square" lIns="0" tIns="0" rIns="0" bIns="0" rtlCol="0">
            <a:noAutofit/>
          </a:bodyPr>
          <a:lstStyle/>
          <a:p>
            <a:endParaRPr/>
          </a:p>
        </p:txBody>
      </p:sp>
      <p:sp>
        <p:nvSpPr>
          <p:cNvPr id="301" name="object 301"/>
          <p:cNvSpPr/>
          <p:nvPr/>
        </p:nvSpPr>
        <p:spPr>
          <a:xfrm>
            <a:off x="8413083"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02" name="object 302"/>
          <p:cNvSpPr/>
          <p:nvPr/>
        </p:nvSpPr>
        <p:spPr>
          <a:xfrm>
            <a:off x="8061124"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03" name="object 303"/>
          <p:cNvSpPr/>
          <p:nvPr/>
        </p:nvSpPr>
        <p:spPr>
          <a:xfrm>
            <a:off x="7712614"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04" name="object 304"/>
          <p:cNvSpPr/>
          <p:nvPr/>
        </p:nvSpPr>
        <p:spPr>
          <a:xfrm>
            <a:off x="7360655"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05" name="object 305"/>
          <p:cNvSpPr/>
          <p:nvPr/>
        </p:nvSpPr>
        <p:spPr>
          <a:xfrm>
            <a:off x="7008696"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06" name="object 306"/>
          <p:cNvSpPr/>
          <p:nvPr/>
        </p:nvSpPr>
        <p:spPr>
          <a:xfrm>
            <a:off x="6660766"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07" name="object 307"/>
          <p:cNvSpPr/>
          <p:nvPr/>
        </p:nvSpPr>
        <p:spPr>
          <a:xfrm>
            <a:off x="6308807"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08" name="object 308"/>
          <p:cNvSpPr/>
          <p:nvPr/>
        </p:nvSpPr>
        <p:spPr>
          <a:xfrm>
            <a:off x="5956847"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09" name="object 309"/>
          <p:cNvSpPr/>
          <p:nvPr/>
        </p:nvSpPr>
        <p:spPr>
          <a:xfrm>
            <a:off x="5604888"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10" name="object 310"/>
          <p:cNvSpPr/>
          <p:nvPr/>
        </p:nvSpPr>
        <p:spPr>
          <a:xfrm>
            <a:off x="5256379"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11" name="object 311"/>
          <p:cNvSpPr/>
          <p:nvPr/>
        </p:nvSpPr>
        <p:spPr>
          <a:xfrm>
            <a:off x="4904420" y="3161705"/>
            <a:ext cx="0" cy="921620"/>
          </a:xfrm>
          <a:custGeom>
            <a:avLst/>
            <a:gdLst/>
            <a:ahLst/>
            <a:cxnLst/>
            <a:rect l="l" t="t" r="r" b="b"/>
            <a:pathLst>
              <a:path h="1259547">
                <a:moveTo>
                  <a:pt x="0" y="1259547"/>
                </a:moveTo>
                <a:lnTo>
                  <a:pt x="0" y="0"/>
                </a:lnTo>
              </a:path>
            </a:pathLst>
          </a:custGeom>
          <a:ln w="4657">
            <a:solidFill>
              <a:srgbClr val="FFFFFF"/>
            </a:solidFill>
          </a:ln>
        </p:spPr>
        <p:txBody>
          <a:bodyPr wrap="square" lIns="0" tIns="0" rIns="0" bIns="0" rtlCol="0">
            <a:noAutofit/>
          </a:bodyPr>
          <a:lstStyle/>
          <a:p>
            <a:endParaRPr/>
          </a:p>
        </p:txBody>
      </p:sp>
      <p:sp>
        <p:nvSpPr>
          <p:cNvPr id="312" name="object 312"/>
          <p:cNvSpPr/>
          <p:nvPr/>
        </p:nvSpPr>
        <p:spPr>
          <a:xfrm>
            <a:off x="4887166" y="3198504"/>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13" name="object 313"/>
          <p:cNvSpPr/>
          <p:nvPr/>
        </p:nvSpPr>
        <p:spPr>
          <a:xfrm>
            <a:off x="4887166" y="326875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14" name="object 314"/>
          <p:cNvSpPr/>
          <p:nvPr/>
        </p:nvSpPr>
        <p:spPr>
          <a:xfrm>
            <a:off x="4887166" y="334290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15" name="object 315"/>
          <p:cNvSpPr/>
          <p:nvPr/>
        </p:nvSpPr>
        <p:spPr>
          <a:xfrm>
            <a:off x="4887166" y="341316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16" name="object 316"/>
          <p:cNvSpPr/>
          <p:nvPr/>
        </p:nvSpPr>
        <p:spPr>
          <a:xfrm>
            <a:off x="4887166" y="3487314"/>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17" name="object 317"/>
          <p:cNvSpPr/>
          <p:nvPr/>
        </p:nvSpPr>
        <p:spPr>
          <a:xfrm>
            <a:off x="4887166" y="355756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18" name="object 318"/>
          <p:cNvSpPr/>
          <p:nvPr/>
        </p:nvSpPr>
        <p:spPr>
          <a:xfrm>
            <a:off x="4887166" y="363171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19" name="object 319"/>
          <p:cNvSpPr/>
          <p:nvPr/>
        </p:nvSpPr>
        <p:spPr>
          <a:xfrm>
            <a:off x="4887166" y="370197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20" name="object 320"/>
          <p:cNvSpPr/>
          <p:nvPr/>
        </p:nvSpPr>
        <p:spPr>
          <a:xfrm>
            <a:off x="4887166" y="3776123"/>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21" name="object 321"/>
          <p:cNvSpPr/>
          <p:nvPr/>
        </p:nvSpPr>
        <p:spPr>
          <a:xfrm>
            <a:off x="4887166" y="384637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22" name="object 322"/>
          <p:cNvSpPr/>
          <p:nvPr/>
        </p:nvSpPr>
        <p:spPr>
          <a:xfrm>
            <a:off x="4887166" y="392052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23" name="object 323"/>
          <p:cNvSpPr/>
          <p:nvPr/>
        </p:nvSpPr>
        <p:spPr>
          <a:xfrm>
            <a:off x="4887166" y="399078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324" name="object 324"/>
          <p:cNvSpPr/>
          <p:nvPr/>
        </p:nvSpPr>
        <p:spPr>
          <a:xfrm>
            <a:off x="4908430" y="4028361"/>
            <a:ext cx="13822" cy="14262"/>
          </a:xfrm>
          <a:custGeom>
            <a:avLst/>
            <a:gdLst/>
            <a:ahLst/>
            <a:cxnLst/>
            <a:rect l="l" t="t" r="r" b="b"/>
            <a:pathLst>
              <a:path w="18314" h="19491">
                <a:moveTo>
                  <a:pt x="0" y="0"/>
                </a:moveTo>
                <a:lnTo>
                  <a:pt x="18314" y="19491"/>
                </a:lnTo>
              </a:path>
            </a:pathLst>
          </a:custGeom>
          <a:ln w="9698">
            <a:solidFill>
              <a:srgbClr val="00FF00"/>
            </a:solidFill>
          </a:ln>
        </p:spPr>
        <p:txBody>
          <a:bodyPr wrap="square" lIns="0" tIns="0" rIns="0" bIns="0" rtlCol="0">
            <a:noAutofit/>
          </a:bodyPr>
          <a:lstStyle/>
          <a:p>
            <a:endParaRPr/>
          </a:p>
        </p:txBody>
      </p:sp>
      <p:sp>
        <p:nvSpPr>
          <p:cNvPr id="325" name="object 325"/>
          <p:cNvSpPr/>
          <p:nvPr/>
        </p:nvSpPr>
        <p:spPr>
          <a:xfrm>
            <a:off x="4922252" y="3268756"/>
            <a:ext cx="840786" cy="788366"/>
          </a:xfrm>
          <a:custGeom>
            <a:avLst/>
            <a:gdLst/>
            <a:ahLst/>
            <a:cxnLst/>
            <a:rect l="l" t="t" r="r" b="b"/>
            <a:pathLst>
              <a:path w="1114042" h="1077433">
                <a:moveTo>
                  <a:pt x="0" y="1057617"/>
                </a:moveTo>
                <a:lnTo>
                  <a:pt x="23616" y="1072856"/>
                </a:lnTo>
                <a:lnTo>
                  <a:pt x="46477" y="1077433"/>
                </a:lnTo>
                <a:lnTo>
                  <a:pt x="70106" y="1077433"/>
                </a:lnTo>
                <a:lnTo>
                  <a:pt x="92966" y="1077433"/>
                </a:lnTo>
                <a:lnTo>
                  <a:pt x="116583" y="1077433"/>
                </a:lnTo>
                <a:lnTo>
                  <a:pt x="140212" y="1077433"/>
                </a:lnTo>
                <a:lnTo>
                  <a:pt x="163073" y="1072856"/>
                </a:lnTo>
                <a:lnTo>
                  <a:pt x="186689" y="1072856"/>
                </a:lnTo>
                <a:lnTo>
                  <a:pt x="209550" y="1067525"/>
                </a:lnTo>
                <a:lnTo>
                  <a:pt x="233167" y="1067525"/>
                </a:lnTo>
                <a:lnTo>
                  <a:pt x="256795" y="1072856"/>
                </a:lnTo>
                <a:lnTo>
                  <a:pt x="279656" y="1072856"/>
                </a:lnTo>
                <a:lnTo>
                  <a:pt x="303273" y="1072856"/>
                </a:lnTo>
                <a:lnTo>
                  <a:pt x="326134" y="1077433"/>
                </a:lnTo>
                <a:lnTo>
                  <a:pt x="349762" y="1077433"/>
                </a:lnTo>
                <a:lnTo>
                  <a:pt x="372623" y="1077433"/>
                </a:lnTo>
                <a:lnTo>
                  <a:pt x="396240" y="1077433"/>
                </a:lnTo>
                <a:lnTo>
                  <a:pt x="419869" y="1077433"/>
                </a:lnTo>
                <a:lnTo>
                  <a:pt x="442717" y="1072856"/>
                </a:lnTo>
                <a:lnTo>
                  <a:pt x="559313" y="1072856"/>
                </a:lnTo>
                <a:lnTo>
                  <a:pt x="582929" y="1077433"/>
                </a:lnTo>
                <a:lnTo>
                  <a:pt x="605790" y="1077433"/>
                </a:lnTo>
                <a:lnTo>
                  <a:pt x="629419" y="1072856"/>
                </a:lnTo>
                <a:lnTo>
                  <a:pt x="653036" y="1072856"/>
                </a:lnTo>
                <a:lnTo>
                  <a:pt x="675896" y="1067525"/>
                </a:lnTo>
                <a:lnTo>
                  <a:pt x="699513" y="1067525"/>
                </a:lnTo>
                <a:lnTo>
                  <a:pt x="722374" y="1057617"/>
                </a:lnTo>
                <a:lnTo>
                  <a:pt x="746003" y="1052286"/>
                </a:lnTo>
                <a:lnTo>
                  <a:pt x="769619" y="1046955"/>
                </a:lnTo>
                <a:lnTo>
                  <a:pt x="792480" y="1052286"/>
                </a:lnTo>
                <a:lnTo>
                  <a:pt x="811537" y="1057617"/>
                </a:lnTo>
                <a:lnTo>
                  <a:pt x="834397" y="1062194"/>
                </a:lnTo>
                <a:lnTo>
                  <a:pt x="858014" y="1062194"/>
                </a:lnTo>
                <a:lnTo>
                  <a:pt x="880875" y="1062194"/>
                </a:lnTo>
                <a:lnTo>
                  <a:pt x="904491" y="1067525"/>
                </a:lnTo>
                <a:lnTo>
                  <a:pt x="928120" y="1067525"/>
                </a:lnTo>
                <a:lnTo>
                  <a:pt x="950981" y="1067525"/>
                </a:lnTo>
                <a:lnTo>
                  <a:pt x="974597" y="1062194"/>
                </a:lnTo>
                <a:lnTo>
                  <a:pt x="997458" y="1052286"/>
                </a:lnTo>
                <a:lnTo>
                  <a:pt x="1021087" y="1052286"/>
                </a:lnTo>
                <a:lnTo>
                  <a:pt x="1044704" y="1052286"/>
                </a:lnTo>
                <a:lnTo>
                  <a:pt x="1067564" y="1017231"/>
                </a:lnTo>
                <a:lnTo>
                  <a:pt x="1091181" y="743682"/>
                </a:lnTo>
                <a:lnTo>
                  <a:pt x="1114042" y="0"/>
                </a:lnTo>
              </a:path>
            </a:pathLst>
          </a:custGeom>
          <a:ln w="9736">
            <a:solidFill>
              <a:srgbClr val="00FF00"/>
            </a:solidFill>
          </a:ln>
        </p:spPr>
        <p:txBody>
          <a:bodyPr wrap="square" lIns="0" tIns="0" rIns="0" bIns="0" rtlCol="0">
            <a:noAutofit/>
          </a:bodyPr>
          <a:lstStyle/>
          <a:p>
            <a:endParaRPr/>
          </a:p>
        </p:txBody>
      </p:sp>
      <p:sp>
        <p:nvSpPr>
          <p:cNvPr id="326" name="object 326"/>
          <p:cNvSpPr/>
          <p:nvPr/>
        </p:nvSpPr>
        <p:spPr>
          <a:xfrm>
            <a:off x="5763039" y="3162137"/>
            <a:ext cx="1860" cy="106624"/>
          </a:xfrm>
          <a:custGeom>
            <a:avLst/>
            <a:gdLst/>
            <a:ahLst/>
            <a:cxnLst/>
            <a:rect l="l" t="t" r="r" b="b"/>
            <a:pathLst>
              <a:path w="2465" h="145719">
                <a:moveTo>
                  <a:pt x="0" y="145719"/>
                </a:moveTo>
                <a:lnTo>
                  <a:pt x="2465" y="0"/>
                </a:lnTo>
              </a:path>
            </a:pathLst>
          </a:custGeom>
          <a:ln w="9327">
            <a:solidFill>
              <a:srgbClr val="00FF00"/>
            </a:solidFill>
          </a:ln>
        </p:spPr>
        <p:txBody>
          <a:bodyPr wrap="square" lIns="0" tIns="0" rIns="0" bIns="0" rtlCol="0">
            <a:noAutofit/>
          </a:bodyPr>
          <a:lstStyle/>
          <a:p>
            <a:endParaRPr/>
          </a:p>
        </p:txBody>
      </p:sp>
      <p:sp>
        <p:nvSpPr>
          <p:cNvPr id="327" name="object 327"/>
          <p:cNvSpPr/>
          <p:nvPr/>
        </p:nvSpPr>
        <p:spPr>
          <a:xfrm>
            <a:off x="5836746" y="3162132"/>
            <a:ext cx="14323" cy="598920"/>
          </a:xfrm>
          <a:custGeom>
            <a:avLst/>
            <a:gdLst/>
            <a:ahLst/>
            <a:cxnLst/>
            <a:rect l="l" t="t" r="r" b="b"/>
            <a:pathLst>
              <a:path w="18978" h="818524">
                <a:moveTo>
                  <a:pt x="0" y="0"/>
                </a:moveTo>
                <a:lnTo>
                  <a:pt x="18978" y="818524"/>
                </a:lnTo>
              </a:path>
            </a:pathLst>
          </a:custGeom>
          <a:ln w="9327">
            <a:solidFill>
              <a:srgbClr val="00FF00"/>
            </a:solidFill>
          </a:ln>
        </p:spPr>
        <p:txBody>
          <a:bodyPr wrap="square" lIns="0" tIns="0" rIns="0" bIns="0" rtlCol="0">
            <a:noAutofit/>
          </a:bodyPr>
          <a:lstStyle/>
          <a:p>
            <a:endParaRPr/>
          </a:p>
        </p:txBody>
      </p:sp>
      <p:sp>
        <p:nvSpPr>
          <p:cNvPr id="328" name="object 328"/>
          <p:cNvSpPr/>
          <p:nvPr/>
        </p:nvSpPr>
        <p:spPr>
          <a:xfrm>
            <a:off x="5851026" y="3761064"/>
            <a:ext cx="2790942" cy="299960"/>
          </a:xfrm>
          <a:custGeom>
            <a:avLst/>
            <a:gdLst/>
            <a:ahLst/>
            <a:cxnLst/>
            <a:rect l="l" t="t" r="r" b="b"/>
            <a:pathLst>
              <a:path w="3697998" h="409945">
                <a:moveTo>
                  <a:pt x="0" y="0"/>
                </a:moveTo>
                <a:lnTo>
                  <a:pt x="23616" y="156967"/>
                </a:lnTo>
                <a:lnTo>
                  <a:pt x="47245" y="258309"/>
                </a:lnTo>
                <a:lnTo>
                  <a:pt x="70106" y="348989"/>
                </a:lnTo>
                <a:lnTo>
                  <a:pt x="116583" y="384798"/>
                </a:lnTo>
                <a:lnTo>
                  <a:pt x="140212" y="379467"/>
                </a:lnTo>
                <a:lnTo>
                  <a:pt x="163829" y="384798"/>
                </a:lnTo>
                <a:lnTo>
                  <a:pt x="186689" y="384798"/>
                </a:lnTo>
                <a:lnTo>
                  <a:pt x="210318" y="379467"/>
                </a:lnTo>
                <a:lnTo>
                  <a:pt x="233167" y="379467"/>
                </a:lnTo>
                <a:lnTo>
                  <a:pt x="256795" y="379467"/>
                </a:lnTo>
                <a:lnTo>
                  <a:pt x="279656" y="379467"/>
                </a:lnTo>
                <a:lnTo>
                  <a:pt x="303273" y="384798"/>
                </a:lnTo>
                <a:lnTo>
                  <a:pt x="326902" y="384798"/>
                </a:lnTo>
                <a:lnTo>
                  <a:pt x="349762" y="384798"/>
                </a:lnTo>
                <a:lnTo>
                  <a:pt x="373379" y="389362"/>
                </a:lnTo>
                <a:lnTo>
                  <a:pt x="396240" y="389362"/>
                </a:lnTo>
                <a:lnTo>
                  <a:pt x="419869" y="389362"/>
                </a:lnTo>
                <a:lnTo>
                  <a:pt x="443485" y="394706"/>
                </a:lnTo>
                <a:lnTo>
                  <a:pt x="466346" y="400037"/>
                </a:lnTo>
                <a:lnTo>
                  <a:pt x="489963" y="400037"/>
                </a:lnTo>
                <a:lnTo>
                  <a:pt x="512823" y="404601"/>
                </a:lnTo>
                <a:lnTo>
                  <a:pt x="536452" y="404601"/>
                </a:lnTo>
                <a:lnTo>
                  <a:pt x="560069" y="404601"/>
                </a:lnTo>
                <a:lnTo>
                  <a:pt x="582929" y="400037"/>
                </a:lnTo>
                <a:lnTo>
                  <a:pt x="606558" y="394706"/>
                </a:lnTo>
                <a:lnTo>
                  <a:pt x="629419" y="384798"/>
                </a:lnTo>
                <a:lnTo>
                  <a:pt x="653036" y="364228"/>
                </a:lnTo>
                <a:lnTo>
                  <a:pt x="676652" y="339081"/>
                </a:lnTo>
                <a:lnTo>
                  <a:pt x="699513" y="329173"/>
                </a:lnTo>
                <a:lnTo>
                  <a:pt x="723142" y="329173"/>
                </a:lnTo>
                <a:lnTo>
                  <a:pt x="746003" y="329173"/>
                </a:lnTo>
                <a:lnTo>
                  <a:pt x="769619" y="323842"/>
                </a:lnTo>
                <a:lnTo>
                  <a:pt x="793248" y="323842"/>
                </a:lnTo>
                <a:lnTo>
                  <a:pt x="816109" y="329173"/>
                </a:lnTo>
                <a:lnTo>
                  <a:pt x="839725" y="333737"/>
                </a:lnTo>
                <a:lnTo>
                  <a:pt x="862586" y="339081"/>
                </a:lnTo>
                <a:lnTo>
                  <a:pt x="886203" y="339081"/>
                </a:lnTo>
                <a:lnTo>
                  <a:pt x="909832" y="344412"/>
                </a:lnTo>
                <a:lnTo>
                  <a:pt x="932692" y="344412"/>
                </a:lnTo>
                <a:lnTo>
                  <a:pt x="956309" y="339081"/>
                </a:lnTo>
                <a:lnTo>
                  <a:pt x="979170" y="344412"/>
                </a:lnTo>
                <a:lnTo>
                  <a:pt x="1002798" y="344412"/>
                </a:lnTo>
                <a:lnTo>
                  <a:pt x="1025659" y="348989"/>
                </a:lnTo>
                <a:lnTo>
                  <a:pt x="1049276" y="348989"/>
                </a:lnTo>
                <a:lnTo>
                  <a:pt x="1072905" y="354320"/>
                </a:lnTo>
                <a:lnTo>
                  <a:pt x="1095753" y="359651"/>
                </a:lnTo>
                <a:lnTo>
                  <a:pt x="1119382" y="364228"/>
                </a:lnTo>
                <a:lnTo>
                  <a:pt x="1142243" y="359651"/>
                </a:lnTo>
                <a:lnTo>
                  <a:pt x="1165859" y="359651"/>
                </a:lnTo>
                <a:lnTo>
                  <a:pt x="1189488" y="359651"/>
                </a:lnTo>
                <a:lnTo>
                  <a:pt x="1212349" y="354320"/>
                </a:lnTo>
                <a:lnTo>
                  <a:pt x="1235966" y="354320"/>
                </a:lnTo>
                <a:lnTo>
                  <a:pt x="1254254" y="354320"/>
                </a:lnTo>
                <a:lnTo>
                  <a:pt x="1277883" y="354320"/>
                </a:lnTo>
                <a:lnTo>
                  <a:pt x="1300744" y="348989"/>
                </a:lnTo>
                <a:lnTo>
                  <a:pt x="1324360" y="344412"/>
                </a:lnTo>
                <a:lnTo>
                  <a:pt x="1347977" y="339081"/>
                </a:lnTo>
                <a:lnTo>
                  <a:pt x="1370838" y="339081"/>
                </a:lnTo>
                <a:lnTo>
                  <a:pt x="1394467" y="348989"/>
                </a:lnTo>
                <a:lnTo>
                  <a:pt x="1417327" y="359651"/>
                </a:lnTo>
                <a:lnTo>
                  <a:pt x="1440944" y="359651"/>
                </a:lnTo>
                <a:lnTo>
                  <a:pt x="1464573" y="364228"/>
                </a:lnTo>
                <a:lnTo>
                  <a:pt x="1487433" y="369559"/>
                </a:lnTo>
                <a:lnTo>
                  <a:pt x="1511050" y="374123"/>
                </a:lnTo>
                <a:lnTo>
                  <a:pt x="1533911" y="374123"/>
                </a:lnTo>
                <a:lnTo>
                  <a:pt x="1557527" y="369559"/>
                </a:lnTo>
                <a:lnTo>
                  <a:pt x="1581156" y="364228"/>
                </a:lnTo>
                <a:lnTo>
                  <a:pt x="1604017" y="369559"/>
                </a:lnTo>
                <a:lnTo>
                  <a:pt x="1627634" y="369559"/>
                </a:lnTo>
                <a:lnTo>
                  <a:pt x="1650494" y="379467"/>
                </a:lnTo>
                <a:lnTo>
                  <a:pt x="1674123" y="384798"/>
                </a:lnTo>
                <a:lnTo>
                  <a:pt x="1697740" y="389362"/>
                </a:lnTo>
                <a:lnTo>
                  <a:pt x="1720601" y="389362"/>
                </a:lnTo>
                <a:lnTo>
                  <a:pt x="1744217" y="389362"/>
                </a:lnTo>
                <a:lnTo>
                  <a:pt x="1767078" y="394706"/>
                </a:lnTo>
                <a:lnTo>
                  <a:pt x="1790707" y="400037"/>
                </a:lnTo>
                <a:lnTo>
                  <a:pt x="1814323" y="400037"/>
                </a:lnTo>
                <a:lnTo>
                  <a:pt x="1837184" y="400037"/>
                </a:lnTo>
                <a:lnTo>
                  <a:pt x="1860813" y="400037"/>
                </a:lnTo>
                <a:lnTo>
                  <a:pt x="1883674" y="400037"/>
                </a:lnTo>
                <a:lnTo>
                  <a:pt x="1907290" y="389362"/>
                </a:lnTo>
                <a:lnTo>
                  <a:pt x="1930919" y="384798"/>
                </a:lnTo>
                <a:lnTo>
                  <a:pt x="1953768" y="379467"/>
                </a:lnTo>
                <a:lnTo>
                  <a:pt x="1977396" y="379467"/>
                </a:lnTo>
                <a:lnTo>
                  <a:pt x="2000257" y="384798"/>
                </a:lnTo>
                <a:lnTo>
                  <a:pt x="2023874" y="394706"/>
                </a:lnTo>
                <a:lnTo>
                  <a:pt x="2047503" y="394706"/>
                </a:lnTo>
                <a:lnTo>
                  <a:pt x="2070363" y="400037"/>
                </a:lnTo>
                <a:lnTo>
                  <a:pt x="2093980" y="400037"/>
                </a:lnTo>
                <a:lnTo>
                  <a:pt x="2116841" y="400037"/>
                </a:lnTo>
                <a:lnTo>
                  <a:pt x="2140470" y="400037"/>
                </a:lnTo>
                <a:lnTo>
                  <a:pt x="2163318" y="400037"/>
                </a:lnTo>
                <a:lnTo>
                  <a:pt x="2186947" y="394706"/>
                </a:lnTo>
                <a:lnTo>
                  <a:pt x="2536710" y="394706"/>
                </a:lnTo>
                <a:lnTo>
                  <a:pt x="2560326" y="400037"/>
                </a:lnTo>
                <a:lnTo>
                  <a:pt x="2583187" y="394706"/>
                </a:lnTo>
                <a:lnTo>
                  <a:pt x="2606816" y="394706"/>
                </a:lnTo>
                <a:lnTo>
                  <a:pt x="2629664" y="394706"/>
                </a:lnTo>
                <a:lnTo>
                  <a:pt x="2746260" y="394706"/>
                </a:lnTo>
                <a:lnTo>
                  <a:pt x="2769877" y="364228"/>
                </a:lnTo>
                <a:lnTo>
                  <a:pt x="2793506" y="273548"/>
                </a:lnTo>
                <a:lnTo>
                  <a:pt x="2816366" y="212592"/>
                </a:lnTo>
                <a:lnTo>
                  <a:pt x="2839983" y="227831"/>
                </a:lnTo>
                <a:lnTo>
                  <a:pt x="2862844" y="268217"/>
                </a:lnTo>
                <a:lnTo>
                  <a:pt x="2886460" y="348989"/>
                </a:lnTo>
                <a:lnTo>
                  <a:pt x="2904749" y="379467"/>
                </a:lnTo>
                <a:lnTo>
                  <a:pt x="2928378" y="394706"/>
                </a:lnTo>
                <a:lnTo>
                  <a:pt x="2951994" y="400037"/>
                </a:lnTo>
                <a:lnTo>
                  <a:pt x="2974855" y="400037"/>
                </a:lnTo>
                <a:lnTo>
                  <a:pt x="2998484" y="400037"/>
                </a:lnTo>
                <a:lnTo>
                  <a:pt x="3021345" y="404601"/>
                </a:lnTo>
                <a:lnTo>
                  <a:pt x="3044961" y="404601"/>
                </a:lnTo>
                <a:lnTo>
                  <a:pt x="3068578" y="404601"/>
                </a:lnTo>
                <a:lnTo>
                  <a:pt x="3091439" y="404601"/>
                </a:lnTo>
                <a:lnTo>
                  <a:pt x="3115068" y="404601"/>
                </a:lnTo>
                <a:lnTo>
                  <a:pt x="3137928" y="404601"/>
                </a:lnTo>
                <a:lnTo>
                  <a:pt x="3161545" y="404601"/>
                </a:lnTo>
                <a:lnTo>
                  <a:pt x="3184406" y="409945"/>
                </a:lnTo>
                <a:lnTo>
                  <a:pt x="3208034" y="409945"/>
                </a:lnTo>
                <a:lnTo>
                  <a:pt x="3231651" y="404601"/>
                </a:lnTo>
                <a:lnTo>
                  <a:pt x="3254512" y="404601"/>
                </a:lnTo>
                <a:lnTo>
                  <a:pt x="3278128" y="404601"/>
                </a:lnTo>
                <a:lnTo>
                  <a:pt x="3300989" y="404601"/>
                </a:lnTo>
                <a:lnTo>
                  <a:pt x="3324618" y="404601"/>
                </a:lnTo>
                <a:lnTo>
                  <a:pt x="3348235" y="400037"/>
                </a:lnTo>
                <a:lnTo>
                  <a:pt x="3371095" y="404601"/>
                </a:lnTo>
                <a:lnTo>
                  <a:pt x="3394724" y="409945"/>
                </a:lnTo>
                <a:lnTo>
                  <a:pt x="3417585" y="409945"/>
                </a:lnTo>
                <a:lnTo>
                  <a:pt x="3441202" y="409945"/>
                </a:lnTo>
                <a:lnTo>
                  <a:pt x="3464830" y="409945"/>
                </a:lnTo>
                <a:lnTo>
                  <a:pt x="3487691" y="409945"/>
                </a:lnTo>
                <a:lnTo>
                  <a:pt x="3511308" y="409945"/>
                </a:lnTo>
                <a:lnTo>
                  <a:pt x="3534168" y="404601"/>
                </a:lnTo>
                <a:lnTo>
                  <a:pt x="3674381" y="404601"/>
                </a:lnTo>
                <a:lnTo>
                  <a:pt x="3697998" y="404601"/>
                </a:lnTo>
              </a:path>
            </a:pathLst>
          </a:custGeom>
          <a:ln w="10110">
            <a:solidFill>
              <a:srgbClr val="00FF00"/>
            </a:solidFill>
          </a:ln>
        </p:spPr>
        <p:txBody>
          <a:bodyPr wrap="square" lIns="0" tIns="0" rIns="0" bIns="0" rtlCol="0">
            <a:noAutofit/>
          </a:bodyPr>
          <a:lstStyle/>
          <a:p>
            <a:endParaRPr/>
          </a:p>
        </p:txBody>
      </p:sp>
      <p:sp>
        <p:nvSpPr>
          <p:cNvPr id="329" name="object 329"/>
          <p:cNvSpPr/>
          <p:nvPr/>
        </p:nvSpPr>
        <p:spPr>
          <a:xfrm>
            <a:off x="8641972" y="4057112"/>
            <a:ext cx="17226" cy="0"/>
          </a:xfrm>
          <a:custGeom>
            <a:avLst/>
            <a:gdLst/>
            <a:ahLst/>
            <a:cxnLst/>
            <a:rect l="l" t="t" r="r" b="b"/>
            <a:pathLst>
              <a:path w="22825">
                <a:moveTo>
                  <a:pt x="0" y="0"/>
                </a:moveTo>
                <a:lnTo>
                  <a:pt x="22825" y="0"/>
                </a:lnTo>
              </a:path>
            </a:pathLst>
          </a:custGeom>
          <a:ln w="10119">
            <a:solidFill>
              <a:srgbClr val="00FF00"/>
            </a:solidFill>
          </a:ln>
        </p:spPr>
        <p:txBody>
          <a:bodyPr wrap="square" lIns="0" tIns="0" rIns="0" bIns="0" rtlCol="0">
            <a:noAutofit/>
          </a:bodyPr>
          <a:lstStyle/>
          <a:p>
            <a:endParaRPr/>
          </a:p>
        </p:txBody>
      </p:sp>
      <p:sp>
        <p:nvSpPr>
          <p:cNvPr id="330" name="object 330"/>
          <p:cNvSpPr/>
          <p:nvPr/>
        </p:nvSpPr>
        <p:spPr>
          <a:xfrm>
            <a:off x="4651362"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331" name="object 331"/>
          <p:cNvSpPr/>
          <p:nvPr/>
        </p:nvSpPr>
        <p:spPr>
          <a:xfrm>
            <a:off x="4915334" y="4334094"/>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solidFill>
            <a:srgbClr val="000000"/>
          </a:solidFill>
        </p:spPr>
        <p:txBody>
          <a:bodyPr wrap="square" lIns="0" tIns="0" rIns="0" bIns="0" rtlCol="0">
            <a:noAutofit/>
          </a:bodyPr>
          <a:lstStyle/>
          <a:p>
            <a:endParaRPr/>
          </a:p>
        </p:txBody>
      </p:sp>
      <p:sp>
        <p:nvSpPr>
          <p:cNvPr id="332" name="object 332"/>
          <p:cNvSpPr/>
          <p:nvPr/>
        </p:nvSpPr>
        <p:spPr>
          <a:xfrm>
            <a:off x="4915334" y="4334094"/>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ln w="5048">
            <a:solidFill>
              <a:srgbClr val="FFFFFF"/>
            </a:solidFill>
          </a:ln>
        </p:spPr>
        <p:txBody>
          <a:bodyPr wrap="square" lIns="0" tIns="0" rIns="0" bIns="0" rtlCol="0">
            <a:noAutofit/>
          </a:bodyPr>
          <a:lstStyle/>
          <a:p>
            <a:endParaRPr/>
          </a:p>
        </p:txBody>
      </p:sp>
      <p:sp>
        <p:nvSpPr>
          <p:cNvPr id="333" name="object 333"/>
          <p:cNvSpPr/>
          <p:nvPr/>
        </p:nvSpPr>
        <p:spPr>
          <a:xfrm>
            <a:off x="4898126" y="5236237"/>
            <a:ext cx="3761125" cy="0"/>
          </a:xfrm>
          <a:custGeom>
            <a:avLst/>
            <a:gdLst/>
            <a:ahLst/>
            <a:cxnLst/>
            <a:rect l="l" t="t" r="r" b="b"/>
            <a:pathLst>
              <a:path w="4983491">
                <a:moveTo>
                  <a:pt x="0" y="0"/>
                </a:moveTo>
                <a:lnTo>
                  <a:pt x="4983491" y="0"/>
                </a:lnTo>
              </a:path>
            </a:pathLst>
          </a:custGeom>
          <a:ln w="5085">
            <a:solidFill>
              <a:srgbClr val="FFFFFF"/>
            </a:solidFill>
          </a:ln>
        </p:spPr>
        <p:txBody>
          <a:bodyPr wrap="square" lIns="0" tIns="0" rIns="0" bIns="0" rtlCol="0">
            <a:noAutofit/>
          </a:bodyPr>
          <a:lstStyle/>
          <a:p>
            <a:endParaRPr/>
          </a:p>
        </p:txBody>
      </p:sp>
      <p:sp>
        <p:nvSpPr>
          <p:cNvPr id="334" name="object 334"/>
          <p:cNvSpPr/>
          <p:nvPr/>
        </p:nvSpPr>
        <p:spPr>
          <a:xfrm>
            <a:off x="840558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5" name="object 335"/>
          <p:cNvSpPr/>
          <p:nvPr/>
        </p:nvSpPr>
        <p:spPr>
          <a:xfrm>
            <a:off x="805707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6" name="object 336"/>
          <p:cNvSpPr/>
          <p:nvPr/>
        </p:nvSpPr>
        <p:spPr>
          <a:xfrm>
            <a:off x="770799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7" name="object 337"/>
          <p:cNvSpPr/>
          <p:nvPr/>
        </p:nvSpPr>
        <p:spPr>
          <a:xfrm>
            <a:off x="735948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8" name="object 338"/>
          <p:cNvSpPr/>
          <p:nvPr/>
        </p:nvSpPr>
        <p:spPr>
          <a:xfrm>
            <a:off x="701443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9" name="object 339"/>
          <p:cNvSpPr/>
          <p:nvPr/>
        </p:nvSpPr>
        <p:spPr>
          <a:xfrm>
            <a:off x="666592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0" name="object 340"/>
          <p:cNvSpPr/>
          <p:nvPr/>
        </p:nvSpPr>
        <p:spPr>
          <a:xfrm>
            <a:off x="631684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1" name="object 341"/>
          <p:cNvSpPr/>
          <p:nvPr/>
        </p:nvSpPr>
        <p:spPr>
          <a:xfrm>
            <a:off x="596833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2" name="object 342"/>
          <p:cNvSpPr/>
          <p:nvPr/>
        </p:nvSpPr>
        <p:spPr>
          <a:xfrm>
            <a:off x="562327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3" name="object 343"/>
          <p:cNvSpPr/>
          <p:nvPr/>
        </p:nvSpPr>
        <p:spPr>
          <a:xfrm>
            <a:off x="527476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4" name="object 344"/>
          <p:cNvSpPr/>
          <p:nvPr/>
        </p:nvSpPr>
        <p:spPr>
          <a:xfrm>
            <a:off x="492625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5" name="object 345"/>
          <p:cNvSpPr/>
          <p:nvPr/>
        </p:nvSpPr>
        <p:spPr>
          <a:xfrm>
            <a:off x="4915338"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346" name="object 346"/>
          <p:cNvSpPr/>
          <p:nvPr/>
        </p:nvSpPr>
        <p:spPr>
          <a:xfrm>
            <a:off x="4898088" y="433409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47" name="object 347"/>
          <p:cNvSpPr/>
          <p:nvPr/>
        </p:nvSpPr>
        <p:spPr>
          <a:xfrm>
            <a:off x="4898088" y="44233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48" name="object 348"/>
          <p:cNvSpPr/>
          <p:nvPr/>
        </p:nvSpPr>
        <p:spPr>
          <a:xfrm>
            <a:off x="4898088" y="45164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49" name="object 349"/>
          <p:cNvSpPr/>
          <p:nvPr/>
        </p:nvSpPr>
        <p:spPr>
          <a:xfrm>
            <a:off x="4898088" y="46050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50" name="object 350"/>
          <p:cNvSpPr/>
          <p:nvPr/>
        </p:nvSpPr>
        <p:spPr>
          <a:xfrm>
            <a:off x="4898088" y="46942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51" name="object 351"/>
          <p:cNvSpPr/>
          <p:nvPr/>
        </p:nvSpPr>
        <p:spPr>
          <a:xfrm>
            <a:off x="4898088" y="478349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52" name="object 352"/>
          <p:cNvSpPr/>
          <p:nvPr/>
        </p:nvSpPr>
        <p:spPr>
          <a:xfrm>
            <a:off x="4898088" y="487604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53" name="object 353"/>
          <p:cNvSpPr/>
          <p:nvPr/>
        </p:nvSpPr>
        <p:spPr>
          <a:xfrm>
            <a:off x="4898088" y="49652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54" name="object 354"/>
          <p:cNvSpPr/>
          <p:nvPr/>
        </p:nvSpPr>
        <p:spPr>
          <a:xfrm>
            <a:off x="4898088" y="50544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55" name="object 355"/>
          <p:cNvSpPr/>
          <p:nvPr/>
        </p:nvSpPr>
        <p:spPr>
          <a:xfrm>
            <a:off x="4898088" y="51475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56" name="object 356"/>
          <p:cNvSpPr/>
          <p:nvPr/>
        </p:nvSpPr>
        <p:spPr>
          <a:xfrm>
            <a:off x="4926268" y="5128698"/>
            <a:ext cx="154704" cy="100363"/>
          </a:xfrm>
          <a:custGeom>
            <a:avLst/>
            <a:gdLst/>
            <a:ahLst/>
            <a:cxnLst/>
            <a:rect l="l" t="t" r="r" b="b"/>
            <a:pathLst>
              <a:path w="204983" h="137163">
                <a:moveTo>
                  <a:pt x="0" y="0"/>
                </a:moveTo>
                <a:lnTo>
                  <a:pt x="22859" y="51053"/>
                </a:lnTo>
                <a:lnTo>
                  <a:pt x="46486" y="71634"/>
                </a:lnTo>
                <a:lnTo>
                  <a:pt x="69346" y="116583"/>
                </a:lnTo>
                <a:lnTo>
                  <a:pt x="92961" y="116583"/>
                </a:lnTo>
                <a:lnTo>
                  <a:pt x="116588" y="127257"/>
                </a:lnTo>
                <a:lnTo>
                  <a:pt x="139448" y="137163"/>
                </a:lnTo>
                <a:lnTo>
                  <a:pt x="163063" y="127257"/>
                </a:lnTo>
                <a:lnTo>
                  <a:pt x="185923" y="137163"/>
                </a:lnTo>
                <a:lnTo>
                  <a:pt x="204983" y="127257"/>
                </a:lnTo>
              </a:path>
            </a:pathLst>
          </a:custGeom>
          <a:ln w="9892">
            <a:solidFill>
              <a:srgbClr val="00FF00"/>
            </a:solidFill>
          </a:ln>
        </p:spPr>
        <p:txBody>
          <a:bodyPr wrap="square" lIns="0" tIns="0" rIns="0" bIns="0" rtlCol="0">
            <a:noAutofit/>
          </a:bodyPr>
          <a:lstStyle/>
          <a:p>
            <a:endParaRPr/>
          </a:p>
        </p:txBody>
      </p:sp>
      <p:sp>
        <p:nvSpPr>
          <p:cNvPr id="357" name="object 357"/>
          <p:cNvSpPr/>
          <p:nvPr/>
        </p:nvSpPr>
        <p:spPr>
          <a:xfrm>
            <a:off x="5080962" y="5221776"/>
            <a:ext cx="17832" cy="14497"/>
          </a:xfrm>
          <a:custGeom>
            <a:avLst/>
            <a:gdLst/>
            <a:ahLst/>
            <a:cxnLst/>
            <a:rect l="l" t="t" r="r" b="b"/>
            <a:pathLst>
              <a:path w="23627" h="19812">
                <a:moveTo>
                  <a:pt x="0" y="0"/>
                </a:moveTo>
                <a:lnTo>
                  <a:pt x="23627" y="19812"/>
                </a:lnTo>
              </a:path>
            </a:pathLst>
          </a:custGeom>
          <a:ln w="9807">
            <a:solidFill>
              <a:srgbClr val="00FF00"/>
            </a:solidFill>
          </a:ln>
        </p:spPr>
        <p:txBody>
          <a:bodyPr wrap="square" lIns="0" tIns="0" rIns="0" bIns="0" rtlCol="0">
            <a:noAutofit/>
          </a:bodyPr>
          <a:lstStyle/>
          <a:p>
            <a:endParaRPr/>
          </a:p>
        </p:txBody>
      </p:sp>
      <p:sp>
        <p:nvSpPr>
          <p:cNvPr id="358" name="object 358"/>
          <p:cNvSpPr/>
          <p:nvPr/>
        </p:nvSpPr>
        <p:spPr>
          <a:xfrm>
            <a:off x="5098800" y="5228983"/>
            <a:ext cx="17252" cy="7248"/>
          </a:xfrm>
          <a:custGeom>
            <a:avLst/>
            <a:gdLst/>
            <a:ahLst/>
            <a:cxnLst/>
            <a:rect l="l" t="t" r="r" b="b"/>
            <a:pathLst>
              <a:path w="22859" h="9906">
                <a:moveTo>
                  <a:pt x="0" y="9906"/>
                </a:moveTo>
                <a:lnTo>
                  <a:pt x="22859" y="0"/>
                </a:lnTo>
              </a:path>
            </a:pathLst>
          </a:custGeom>
          <a:ln w="10015">
            <a:solidFill>
              <a:srgbClr val="00FF00"/>
            </a:solidFill>
          </a:ln>
        </p:spPr>
        <p:txBody>
          <a:bodyPr wrap="square" lIns="0" tIns="0" rIns="0" bIns="0" rtlCol="0">
            <a:noAutofit/>
          </a:bodyPr>
          <a:lstStyle/>
          <a:p>
            <a:endParaRPr/>
          </a:p>
        </p:txBody>
      </p:sp>
      <p:sp>
        <p:nvSpPr>
          <p:cNvPr id="359" name="object 359"/>
          <p:cNvSpPr/>
          <p:nvPr/>
        </p:nvSpPr>
        <p:spPr>
          <a:xfrm>
            <a:off x="5116057" y="5221736"/>
            <a:ext cx="87991" cy="7248"/>
          </a:xfrm>
          <a:custGeom>
            <a:avLst/>
            <a:gdLst/>
            <a:ahLst/>
            <a:cxnLst/>
            <a:rect l="l" t="t" r="r" b="b"/>
            <a:pathLst>
              <a:path w="116588" h="9906">
                <a:moveTo>
                  <a:pt x="0" y="9906"/>
                </a:moveTo>
                <a:lnTo>
                  <a:pt x="23627" y="0"/>
                </a:lnTo>
                <a:lnTo>
                  <a:pt x="46486" y="9906"/>
                </a:lnTo>
                <a:lnTo>
                  <a:pt x="70101" y="0"/>
                </a:lnTo>
                <a:lnTo>
                  <a:pt x="93728" y="9906"/>
                </a:lnTo>
                <a:lnTo>
                  <a:pt x="116588" y="0"/>
                </a:lnTo>
              </a:path>
            </a:pathLst>
          </a:custGeom>
          <a:ln w="10138">
            <a:solidFill>
              <a:srgbClr val="00FF00"/>
            </a:solidFill>
          </a:ln>
        </p:spPr>
        <p:txBody>
          <a:bodyPr wrap="square" lIns="0" tIns="0" rIns="0" bIns="0" rtlCol="0">
            <a:noAutofit/>
          </a:bodyPr>
          <a:lstStyle/>
          <a:p>
            <a:endParaRPr/>
          </a:p>
        </p:txBody>
      </p:sp>
      <p:sp>
        <p:nvSpPr>
          <p:cNvPr id="360" name="object 360"/>
          <p:cNvSpPr/>
          <p:nvPr/>
        </p:nvSpPr>
        <p:spPr>
          <a:xfrm>
            <a:off x="5204039" y="5221776"/>
            <a:ext cx="17832" cy="14497"/>
          </a:xfrm>
          <a:custGeom>
            <a:avLst/>
            <a:gdLst/>
            <a:ahLst/>
            <a:cxnLst/>
            <a:rect l="l" t="t" r="r" b="b"/>
            <a:pathLst>
              <a:path w="23627" h="19812">
                <a:moveTo>
                  <a:pt x="0" y="0"/>
                </a:moveTo>
                <a:lnTo>
                  <a:pt x="23627" y="19812"/>
                </a:lnTo>
              </a:path>
            </a:pathLst>
          </a:custGeom>
          <a:ln w="9807">
            <a:solidFill>
              <a:srgbClr val="00FF00"/>
            </a:solidFill>
          </a:ln>
        </p:spPr>
        <p:txBody>
          <a:bodyPr wrap="square" lIns="0" tIns="0" rIns="0" bIns="0" rtlCol="0">
            <a:noAutofit/>
          </a:bodyPr>
          <a:lstStyle/>
          <a:p>
            <a:endParaRPr/>
          </a:p>
        </p:txBody>
      </p:sp>
      <p:sp>
        <p:nvSpPr>
          <p:cNvPr id="361" name="object 361"/>
          <p:cNvSpPr/>
          <p:nvPr/>
        </p:nvSpPr>
        <p:spPr>
          <a:xfrm>
            <a:off x="5221860" y="5234669"/>
            <a:ext cx="70160" cy="0"/>
          </a:xfrm>
          <a:custGeom>
            <a:avLst/>
            <a:gdLst/>
            <a:ahLst/>
            <a:cxnLst/>
            <a:rect l="l" t="t" r="r" b="b"/>
            <a:pathLst>
              <a:path w="92962">
                <a:moveTo>
                  <a:pt x="0" y="0"/>
                </a:moveTo>
                <a:lnTo>
                  <a:pt x="92962" y="0"/>
                </a:lnTo>
              </a:path>
            </a:pathLst>
          </a:custGeom>
          <a:ln w="5871">
            <a:solidFill>
              <a:srgbClr val="00FF00"/>
            </a:solidFill>
          </a:ln>
        </p:spPr>
        <p:txBody>
          <a:bodyPr wrap="square" lIns="0" tIns="0" rIns="0" bIns="0" rtlCol="0">
            <a:noAutofit/>
          </a:bodyPr>
          <a:lstStyle/>
          <a:p>
            <a:endParaRPr/>
          </a:p>
        </p:txBody>
      </p:sp>
      <p:sp>
        <p:nvSpPr>
          <p:cNvPr id="362" name="object 362"/>
          <p:cNvSpPr/>
          <p:nvPr/>
        </p:nvSpPr>
        <p:spPr>
          <a:xfrm>
            <a:off x="5292021" y="5228983"/>
            <a:ext cx="17832" cy="7248"/>
          </a:xfrm>
          <a:custGeom>
            <a:avLst/>
            <a:gdLst/>
            <a:ahLst/>
            <a:cxnLst/>
            <a:rect l="l" t="t" r="r" b="b"/>
            <a:pathLst>
              <a:path w="23627" h="9906">
                <a:moveTo>
                  <a:pt x="0" y="9906"/>
                </a:moveTo>
                <a:lnTo>
                  <a:pt x="23627" y="0"/>
                </a:lnTo>
              </a:path>
            </a:pathLst>
          </a:custGeom>
          <a:ln w="10022">
            <a:solidFill>
              <a:srgbClr val="00FF00"/>
            </a:solidFill>
          </a:ln>
        </p:spPr>
        <p:txBody>
          <a:bodyPr wrap="square" lIns="0" tIns="0" rIns="0" bIns="0" rtlCol="0">
            <a:noAutofit/>
          </a:bodyPr>
          <a:lstStyle/>
          <a:p>
            <a:endParaRPr/>
          </a:p>
        </p:txBody>
      </p:sp>
      <p:sp>
        <p:nvSpPr>
          <p:cNvPr id="363" name="object 363"/>
          <p:cNvSpPr/>
          <p:nvPr/>
        </p:nvSpPr>
        <p:spPr>
          <a:xfrm>
            <a:off x="5309852" y="5221736"/>
            <a:ext cx="17832" cy="7248"/>
          </a:xfrm>
          <a:custGeom>
            <a:avLst/>
            <a:gdLst/>
            <a:ahLst/>
            <a:cxnLst/>
            <a:rect l="l" t="t" r="r" b="b"/>
            <a:pathLst>
              <a:path w="23627" h="9906">
                <a:moveTo>
                  <a:pt x="0" y="9906"/>
                </a:moveTo>
                <a:lnTo>
                  <a:pt x="23627" y="0"/>
                </a:lnTo>
              </a:path>
            </a:pathLst>
          </a:custGeom>
          <a:ln w="10022">
            <a:solidFill>
              <a:srgbClr val="00FF00"/>
            </a:solidFill>
          </a:ln>
        </p:spPr>
        <p:txBody>
          <a:bodyPr wrap="square" lIns="0" tIns="0" rIns="0" bIns="0" rtlCol="0">
            <a:noAutofit/>
          </a:bodyPr>
          <a:lstStyle/>
          <a:p>
            <a:endParaRPr/>
          </a:p>
        </p:txBody>
      </p:sp>
      <p:sp>
        <p:nvSpPr>
          <p:cNvPr id="364" name="object 364"/>
          <p:cNvSpPr/>
          <p:nvPr/>
        </p:nvSpPr>
        <p:spPr>
          <a:xfrm>
            <a:off x="5327689" y="5221776"/>
            <a:ext cx="17252" cy="14497"/>
          </a:xfrm>
          <a:custGeom>
            <a:avLst/>
            <a:gdLst/>
            <a:ahLst/>
            <a:cxnLst/>
            <a:rect l="l" t="t" r="r" b="b"/>
            <a:pathLst>
              <a:path w="22859" h="19812">
                <a:moveTo>
                  <a:pt x="0" y="0"/>
                </a:moveTo>
                <a:lnTo>
                  <a:pt x="22859" y="19812"/>
                </a:lnTo>
              </a:path>
            </a:pathLst>
          </a:custGeom>
          <a:ln w="9794">
            <a:solidFill>
              <a:srgbClr val="00FF00"/>
            </a:solidFill>
          </a:ln>
        </p:spPr>
        <p:txBody>
          <a:bodyPr wrap="square" lIns="0" tIns="0" rIns="0" bIns="0" rtlCol="0">
            <a:noAutofit/>
          </a:bodyPr>
          <a:lstStyle/>
          <a:p>
            <a:endParaRPr/>
          </a:p>
        </p:txBody>
      </p:sp>
      <p:sp>
        <p:nvSpPr>
          <p:cNvPr id="365" name="object 365"/>
          <p:cNvSpPr/>
          <p:nvPr/>
        </p:nvSpPr>
        <p:spPr>
          <a:xfrm>
            <a:off x="5345014" y="5236232"/>
            <a:ext cx="14375" cy="0"/>
          </a:xfrm>
          <a:custGeom>
            <a:avLst/>
            <a:gdLst/>
            <a:ahLst/>
            <a:cxnLst/>
            <a:rect l="l" t="t" r="r" b="b"/>
            <a:pathLst>
              <a:path w="19047">
                <a:moveTo>
                  <a:pt x="0" y="0"/>
                </a:moveTo>
                <a:lnTo>
                  <a:pt x="19047" y="0"/>
                </a:lnTo>
              </a:path>
            </a:pathLst>
          </a:custGeom>
          <a:ln w="10144">
            <a:solidFill>
              <a:srgbClr val="00FF00"/>
            </a:solidFill>
          </a:ln>
        </p:spPr>
        <p:txBody>
          <a:bodyPr wrap="square" lIns="0" tIns="0" rIns="0" bIns="0" rtlCol="0">
            <a:noAutofit/>
          </a:bodyPr>
          <a:lstStyle/>
          <a:p>
            <a:endParaRPr/>
          </a:p>
        </p:txBody>
      </p:sp>
      <p:sp>
        <p:nvSpPr>
          <p:cNvPr id="366" name="object 366"/>
          <p:cNvSpPr/>
          <p:nvPr/>
        </p:nvSpPr>
        <p:spPr>
          <a:xfrm>
            <a:off x="5359320" y="5228983"/>
            <a:ext cx="17252" cy="7248"/>
          </a:xfrm>
          <a:custGeom>
            <a:avLst/>
            <a:gdLst/>
            <a:ahLst/>
            <a:cxnLst/>
            <a:rect l="l" t="t" r="r" b="b"/>
            <a:pathLst>
              <a:path w="22859" h="9906">
                <a:moveTo>
                  <a:pt x="0" y="9906"/>
                </a:moveTo>
                <a:lnTo>
                  <a:pt x="22859" y="0"/>
                </a:lnTo>
              </a:path>
            </a:pathLst>
          </a:custGeom>
          <a:ln w="10015">
            <a:solidFill>
              <a:srgbClr val="00FF00"/>
            </a:solidFill>
          </a:ln>
        </p:spPr>
        <p:txBody>
          <a:bodyPr wrap="square" lIns="0" tIns="0" rIns="0" bIns="0" rtlCol="0">
            <a:noAutofit/>
          </a:bodyPr>
          <a:lstStyle/>
          <a:p>
            <a:endParaRPr/>
          </a:p>
        </p:txBody>
      </p:sp>
      <p:sp>
        <p:nvSpPr>
          <p:cNvPr id="367" name="object 367"/>
          <p:cNvSpPr/>
          <p:nvPr/>
        </p:nvSpPr>
        <p:spPr>
          <a:xfrm>
            <a:off x="5376567" y="4939655"/>
            <a:ext cx="3272287" cy="289375"/>
          </a:xfrm>
          <a:custGeom>
            <a:avLst/>
            <a:gdLst/>
            <a:ahLst/>
            <a:cxnLst/>
            <a:rect l="l" t="t" r="r" b="b"/>
            <a:pathLst>
              <a:path w="4335780" h="395479">
                <a:moveTo>
                  <a:pt x="0" y="395479"/>
                </a:moveTo>
                <a:lnTo>
                  <a:pt x="23627" y="385572"/>
                </a:lnTo>
                <a:lnTo>
                  <a:pt x="47242" y="395479"/>
                </a:lnTo>
                <a:lnTo>
                  <a:pt x="70101" y="374898"/>
                </a:lnTo>
                <a:lnTo>
                  <a:pt x="93728" y="364992"/>
                </a:lnTo>
                <a:lnTo>
                  <a:pt x="116588" y="349762"/>
                </a:lnTo>
                <a:lnTo>
                  <a:pt x="140203" y="374898"/>
                </a:lnTo>
                <a:lnTo>
                  <a:pt x="163830" y="374898"/>
                </a:lnTo>
                <a:lnTo>
                  <a:pt x="186690" y="374898"/>
                </a:lnTo>
                <a:lnTo>
                  <a:pt x="210317" y="364992"/>
                </a:lnTo>
                <a:lnTo>
                  <a:pt x="233932" y="349762"/>
                </a:lnTo>
                <a:lnTo>
                  <a:pt x="256792" y="374898"/>
                </a:lnTo>
                <a:lnTo>
                  <a:pt x="280419" y="374898"/>
                </a:lnTo>
                <a:lnTo>
                  <a:pt x="303279" y="374898"/>
                </a:lnTo>
                <a:lnTo>
                  <a:pt x="326894" y="385572"/>
                </a:lnTo>
                <a:lnTo>
                  <a:pt x="350521" y="395479"/>
                </a:lnTo>
                <a:lnTo>
                  <a:pt x="368814" y="374898"/>
                </a:lnTo>
                <a:lnTo>
                  <a:pt x="392429" y="374898"/>
                </a:lnTo>
                <a:lnTo>
                  <a:pt x="415288" y="374898"/>
                </a:lnTo>
                <a:lnTo>
                  <a:pt x="438916" y="374898"/>
                </a:lnTo>
                <a:lnTo>
                  <a:pt x="462530" y="385572"/>
                </a:lnTo>
                <a:lnTo>
                  <a:pt x="485390" y="395479"/>
                </a:lnTo>
                <a:lnTo>
                  <a:pt x="509017" y="374898"/>
                </a:lnTo>
                <a:lnTo>
                  <a:pt x="532632" y="385572"/>
                </a:lnTo>
                <a:lnTo>
                  <a:pt x="555504" y="395479"/>
                </a:lnTo>
                <a:lnTo>
                  <a:pt x="579119" y="374898"/>
                </a:lnTo>
                <a:lnTo>
                  <a:pt x="601979" y="355086"/>
                </a:lnTo>
                <a:lnTo>
                  <a:pt x="625606" y="319275"/>
                </a:lnTo>
                <a:lnTo>
                  <a:pt x="649221" y="339856"/>
                </a:lnTo>
                <a:lnTo>
                  <a:pt x="672081" y="329950"/>
                </a:lnTo>
                <a:lnTo>
                  <a:pt x="695708" y="299463"/>
                </a:lnTo>
                <a:lnTo>
                  <a:pt x="718568" y="288802"/>
                </a:lnTo>
                <a:lnTo>
                  <a:pt x="737616" y="319275"/>
                </a:lnTo>
                <a:lnTo>
                  <a:pt x="761243" y="319275"/>
                </a:lnTo>
                <a:lnTo>
                  <a:pt x="784103" y="299463"/>
                </a:lnTo>
                <a:lnTo>
                  <a:pt x="807718" y="329950"/>
                </a:lnTo>
                <a:lnTo>
                  <a:pt x="830577" y="309369"/>
                </a:lnTo>
                <a:lnTo>
                  <a:pt x="854205" y="309369"/>
                </a:lnTo>
                <a:lnTo>
                  <a:pt x="877819" y="319275"/>
                </a:lnTo>
                <a:lnTo>
                  <a:pt x="900679" y="329950"/>
                </a:lnTo>
                <a:lnTo>
                  <a:pt x="924306" y="319275"/>
                </a:lnTo>
                <a:lnTo>
                  <a:pt x="947933" y="334519"/>
                </a:lnTo>
                <a:lnTo>
                  <a:pt x="970793" y="304032"/>
                </a:lnTo>
                <a:lnTo>
                  <a:pt x="994408" y="288802"/>
                </a:lnTo>
                <a:lnTo>
                  <a:pt x="1017268" y="314706"/>
                </a:lnTo>
                <a:lnTo>
                  <a:pt x="1040895" y="319275"/>
                </a:lnTo>
                <a:lnTo>
                  <a:pt x="1064510" y="334519"/>
                </a:lnTo>
                <a:lnTo>
                  <a:pt x="1087370" y="314706"/>
                </a:lnTo>
                <a:lnTo>
                  <a:pt x="1110997" y="314706"/>
                </a:lnTo>
                <a:lnTo>
                  <a:pt x="1129290" y="319275"/>
                </a:lnTo>
                <a:lnTo>
                  <a:pt x="1152905" y="324612"/>
                </a:lnTo>
                <a:lnTo>
                  <a:pt x="1176532" y="299463"/>
                </a:lnTo>
                <a:lnTo>
                  <a:pt x="1199392" y="334519"/>
                </a:lnTo>
                <a:lnTo>
                  <a:pt x="1223007" y="319275"/>
                </a:lnTo>
                <a:lnTo>
                  <a:pt x="1245866" y="334519"/>
                </a:lnTo>
                <a:lnTo>
                  <a:pt x="1269493" y="304032"/>
                </a:lnTo>
                <a:lnTo>
                  <a:pt x="1293121" y="299463"/>
                </a:lnTo>
                <a:lnTo>
                  <a:pt x="1315980" y="314706"/>
                </a:lnTo>
                <a:lnTo>
                  <a:pt x="1339595" y="268989"/>
                </a:lnTo>
                <a:lnTo>
                  <a:pt x="1363222" y="304032"/>
                </a:lnTo>
                <a:lnTo>
                  <a:pt x="1386082" y="288802"/>
                </a:lnTo>
                <a:lnTo>
                  <a:pt x="1409697" y="304032"/>
                </a:lnTo>
                <a:lnTo>
                  <a:pt x="1432557" y="278896"/>
                </a:lnTo>
                <a:lnTo>
                  <a:pt x="1456184" y="278896"/>
                </a:lnTo>
                <a:lnTo>
                  <a:pt x="1479811" y="278896"/>
                </a:lnTo>
                <a:lnTo>
                  <a:pt x="1498092" y="278896"/>
                </a:lnTo>
                <a:lnTo>
                  <a:pt x="1521719" y="288802"/>
                </a:lnTo>
                <a:lnTo>
                  <a:pt x="1544579" y="304032"/>
                </a:lnTo>
                <a:lnTo>
                  <a:pt x="1568194" y="278896"/>
                </a:lnTo>
                <a:lnTo>
                  <a:pt x="1591821" y="278896"/>
                </a:lnTo>
                <a:lnTo>
                  <a:pt x="1614681" y="278896"/>
                </a:lnTo>
                <a:lnTo>
                  <a:pt x="1638308" y="288802"/>
                </a:lnTo>
                <a:lnTo>
                  <a:pt x="1661923" y="304032"/>
                </a:lnTo>
                <a:lnTo>
                  <a:pt x="1684782" y="288802"/>
                </a:lnTo>
                <a:lnTo>
                  <a:pt x="1708410" y="304032"/>
                </a:lnTo>
                <a:lnTo>
                  <a:pt x="1731269" y="288802"/>
                </a:lnTo>
                <a:lnTo>
                  <a:pt x="1754884" y="304032"/>
                </a:lnTo>
                <a:lnTo>
                  <a:pt x="1778511" y="278896"/>
                </a:lnTo>
                <a:lnTo>
                  <a:pt x="1801371" y="278896"/>
                </a:lnTo>
                <a:lnTo>
                  <a:pt x="1824986" y="258315"/>
                </a:lnTo>
                <a:lnTo>
                  <a:pt x="1847858" y="233166"/>
                </a:lnTo>
                <a:lnTo>
                  <a:pt x="1866906" y="268989"/>
                </a:lnTo>
                <a:lnTo>
                  <a:pt x="1890521" y="258315"/>
                </a:lnTo>
                <a:lnTo>
                  <a:pt x="1913381" y="278896"/>
                </a:lnTo>
                <a:lnTo>
                  <a:pt x="1937008" y="278896"/>
                </a:lnTo>
                <a:lnTo>
                  <a:pt x="1959868" y="268989"/>
                </a:lnTo>
                <a:lnTo>
                  <a:pt x="1983483" y="258315"/>
                </a:lnTo>
                <a:lnTo>
                  <a:pt x="2007110" y="278896"/>
                </a:lnTo>
                <a:lnTo>
                  <a:pt x="2029970" y="288802"/>
                </a:lnTo>
                <a:lnTo>
                  <a:pt x="2053597" y="304032"/>
                </a:lnTo>
                <a:lnTo>
                  <a:pt x="2077212" y="288802"/>
                </a:lnTo>
                <a:lnTo>
                  <a:pt x="2100071" y="304032"/>
                </a:lnTo>
                <a:lnTo>
                  <a:pt x="2123699" y="288802"/>
                </a:lnTo>
                <a:lnTo>
                  <a:pt x="2146558" y="304032"/>
                </a:lnTo>
                <a:lnTo>
                  <a:pt x="2170173" y="288802"/>
                </a:lnTo>
                <a:lnTo>
                  <a:pt x="2193800" y="294126"/>
                </a:lnTo>
                <a:lnTo>
                  <a:pt x="2216660" y="258315"/>
                </a:lnTo>
                <a:lnTo>
                  <a:pt x="2240287" y="258315"/>
                </a:lnTo>
                <a:lnTo>
                  <a:pt x="2258568" y="227842"/>
                </a:lnTo>
                <a:lnTo>
                  <a:pt x="2282195" y="248409"/>
                </a:lnTo>
                <a:lnTo>
                  <a:pt x="2305810" y="248409"/>
                </a:lnTo>
                <a:lnTo>
                  <a:pt x="2328670" y="248409"/>
                </a:lnTo>
                <a:lnTo>
                  <a:pt x="2352297" y="238503"/>
                </a:lnTo>
                <a:lnTo>
                  <a:pt x="2375157" y="217936"/>
                </a:lnTo>
                <a:lnTo>
                  <a:pt x="2398784" y="208029"/>
                </a:lnTo>
                <a:lnTo>
                  <a:pt x="2422399" y="187449"/>
                </a:lnTo>
                <a:lnTo>
                  <a:pt x="2445259" y="187449"/>
                </a:lnTo>
                <a:lnTo>
                  <a:pt x="2468886" y="197355"/>
                </a:lnTo>
                <a:lnTo>
                  <a:pt x="2492501" y="208029"/>
                </a:lnTo>
                <a:lnTo>
                  <a:pt x="2515360" y="177543"/>
                </a:lnTo>
                <a:lnTo>
                  <a:pt x="2538987" y="156975"/>
                </a:lnTo>
                <a:lnTo>
                  <a:pt x="2561847" y="136395"/>
                </a:lnTo>
                <a:lnTo>
                  <a:pt x="2585474" y="116583"/>
                </a:lnTo>
                <a:lnTo>
                  <a:pt x="2609089" y="156975"/>
                </a:lnTo>
                <a:lnTo>
                  <a:pt x="2627382" y="156975"/>
                </a:lnTo>
                <a:lnTo>
                  <a:pt x="2650997" y="156975"/>
                </a:lnTo>
                <a:lnTo>
                  <a:pt x="2673857" y="156975"/>
                </a:lnTo>
                <a:lnTo>
                  <a:pt x="2697484" y="147069"/>
                </a:lnTo>
                <a:lnTo>
                  <a:pt x="2721111" y="126489"/>
                </a:lnTo>
                <a:lnTo>
                  <a:pt x="2743971" y="136395"/>
                </a:lnTo>
                <a:lnTo>
                  <a:pt x="2767586" y="156975"/>
                </a:lnTo>
                <a:lnTo>
                  <a:pt x="2791213" y="156975"/>
                </a:lnTo>
                <a:lnTo>
                  <a:pt x="2814073" y="136395"/>
                </a:lnTo>
                <a:lnTo>
                  <a:pt x="2837688" y="86109"/>
                </a:lnTo>
                <a:lnTo>
                  <a:pt x="2860547" y="80772"/>
                </a:lnTo>
                <a:lnTo>
                  <a:pt x="2884175" y="136395"/>
                </a:lnTo>
                <a:lnTo>
                  <a:pt x="2907790" y="147069"/>
                </a:lnTo>
                <a:lnTo>
                  <a:pt x="2930649" y="116583"/>
                </a:lnTo>
                <a:lnTo>
                  <a:pt x="2954276" y="96015"/>
                </a:lnTo>
                <a:lnTo>
                  <a:pt x="2977136" y="96015"/>
                </a:lnTo>
                <a:lnTo>
                  <a:pt x="3000763" y="106676"/>
                </a:lnTo>
                <a:lnTo>
                  <a:pt x="3019811" y="116583"/>
                </a:lnTo>
                <a:lnTo>
                  <a:pt x="3042671" y="116583"/>
                </a:lnTo>
                <a:lnTo>
                  <a:pt x="3066286" y="141732"/>
                </a:lnTo>
                <a:lnTo>
                  <a:pt x="3089146" y="106676"/>
                </a:lnTo>
                <a:lnTo>
                  <a:pt x="3112773" y="136395"/>
                </a:lnTo>
                <a:lnTo>
                  <a:pt x="3136400" y="147069"/>
                </a:lnTo>
                <a:lnTo>
                  <a:pt x="3159260" y="106676"/>
                </a:lnTo>
                <a:lnTo>
                  <a:pt x="3182875" y="76203"/>
                </a:lnTo>
                <a:lnTo>
                  <a:pt x="3206502" y="96015"/>
                </a:lnTo>
                <a:lnTo>
                  <a:pt x="3229362" y="96015"/>
                </a:lnTo>
                <a:lnTo>
                  <a:pt x="3252977" y="45716"/>
                </a:lnTo>
                <a:lnTo>
                  <a:pt x="3275836" y="0"/>
                </a:lnTo>
                <a:lnTo>
                  <a:pt x="3299464" y="126489"/>
                </a:lnTo>
                <a:lnTo>
                  <a:pt x="3323091" y="136395"/>
                </a:lnTo>
                <a:lnTo>
                  <a:pt x="3345950" y="147069"/>
                </a:lnTo>
                <a:lnTo>
                  <a:pt x="3369565" y="116583"/>
                </a:lnTo>
                <a:lnTo>
                  <a:pt x="3387858" y="86109"/>
                </a:lnTo>
                <a:lnTo>
                  <a:pt x="3411473" y="86109"/>
                </a:lnTo>
                <a:lnTo>
                  <a:pt x="3435100" y="116583"/>
                </a:lnTo>
                <a:lnTo>
                  <a:pt x="3457960" y="76203"/>
                </a:lnTo>
                <a:lnTo>
                  <a:pt x="3481587" y="55622"/>
                </a:lnTo>
                <a:lnTo>
                  <a:pt x="3504447" y="76203"/>
                </a:lnTo>
                <a:lnTo>
                  <a:pt x="3528062" y="45716"/>
                </a:lnTo>
                <a:lnTo>
                  <a:pt x="3551689" y="65529"/>
                </a:lnTo>
                <a:lnTo>
                  <a:pt x="3574549" y="65529"/>
                </a:lnTo>
                <a:lnTo>
                  <a:pt x="3598164" y="65529"/>
                </a:lnTo>
                <a:lnTo>
                  <a:pt x="3621791" y="65529"/>
                </a:lnTo>
                <a:lnTo>
                  <a:pt x="3644651" y="65529"/>
                </a:lnTo>
                <a:lnTo>
                  <a:pt x="3668278" y="45716"/>
                </a:lnTo>
                <a:lnTo>
                  <a:pt x="3691138" y="35042"/>
                </a:lnTo>
                <a:lnTo>
                  <a:pt x="3714753" y="76203"/>
                </a:lnTo>
                <a:lnTo>
                  <a:pt x="3738380" y="25136"/>
                </a:lnTo>
                <a:lnTo>
                  <a:pt x="3761239" y="19812"/>
                </a:lnTo>
                <a:lnTo>
                  <a:pt x="3780287" y="86109"/>
                </a:lnTo>
                <a:lnTo>
                  <a:pt x="3803147" y="126489"/>
                </a:lnTo>
                <a:lnTo>
                  <a:pt x="3826774" y="126489"/>
                </a:lnTo>
                <a:lnTo>
                  <a:pt x="3850389" y="96015"/>
                </a:lnTo>
                <a:lnTo>
                  <a:pt x="3873249" y="35042"/>
                </a:lnTo>
                <a:lnTo>
                  <a:pt x="3896876" y="45716"/>
                </a:lnTo>
                <a:lnTo>
                  <a:pt x="3920491" y="86109"/>
                </a:lnTo>
                <a:lnTo>
                  <a:pt x="3943351" y="116583"/>
                </a:lnTo>
                <a:lnTo>
                  <a:pt x="3966978" y="76203"/>
                </a:lnTo>
                <a:lnTo>
                  <a:pt x="3989838" y="60960"/>
                </a:lnTo>
                <a:lnTo>
                  <a:pt x="4013465" y="126489"/>
                </a:lnTo>
                <a:lnTo>
                  <a:pt x="4037080" y="136395"/>
                </a:lnTo>
                <a:lnTo>
                  <a:pt x="4059940" y="141732"/>
                </a:lnTo>
                <a:lnTo>
                  <a:pt x="4083567" y="96015"/>
                </a:lnTo>
                <a:lnTo>
                  <a:pt x="4106427" y="86109"/>
                </a:lnTo>
                <a:lnTo>
                  <a:pt x="4130041" y="76203"/>
                </a:lnTo>
                <a:lnTo>
                  <a:pt x="4149089" y="76203"/>
                </a:lnTo>
                <a:lnTo>
                  <a:pt x="4171949" y="35042"/>
                </a:lnTo>
                <a:lnTo>
                  <a:pt x="4195576" y="35042"/>
                </a:lnTo>
                <a:lnTo>
                  <a:pt x="4218436" y="45716"/>
                </a:lnTo>
                <a:lnTo>
                  <a:pt x="4242063" y="65529"/>
                </a:lnTo>
                <a:lnTo>
                  <a:pt x="4265678" y="55622"/>
                </a:lnTo>
                <a:lnTo>
                  <a:pt x="4288538" y="55622"/>
                </a:lnTo>
                <a:lnTo>
                  <a:pt x="4312165" y="96015"/>
                </a:lnTo>
                <a:lnTo>
                  <a:pt x="4335780" y="86109"/>
                </a:lnTo>
              </a:path>
            </a:pathLst>
          </a:custGeom>
          <a:ln w="10137">
            <a:solidFill>
              <a:srgbClr val="00FF00"/>
            </a:solidFill>
          </a:ln>
        </p:spPr>
        <p:txBody>
          <a:bodyPr wrap="square" lIns="0" tIns="0" rIns="0" bIns="0" rtlCol="0">
            <a:noAutofit/>
          </a:bodyPr>
          <a:lstStyle/>
          <a:p>
            <a:endParaRPr/>
          </a:p>
        </p:txBody>
      </p:sp>
      <p:sp>
        <p:nvSpPr>
          <p:cNvPr id="368" name="object 368"/>
          <p:cNvSpPr/>
          <p:nvPr/>
        </p:nvSpPr>
        <p:spPr>
          <a:xfrm>
            <a:off x="4926266" y="5117518"/>
            <a:ext cx="799378" cy="107611"/>
          </a:xfrm>
          <a:custGeom>
            <a:avLst/>
            <a:gdLst/>
            <a:ahLst/>
            <a:cxnLst/>
            <a:rect l="l" t="t" r="r" b="b"/>
            <a:pathLst>
              <a:path w="1059176" h="147069">
                <a:moveTo>
                  <a:pt x="0" y="0"/>
                </a:moveTo>
                <a:lnTo>
                  <a:pt x="22859" y="15243"/>
                </a:lnTo>
                <a:lnTo>
                  <a:pt x="46486" y="51053"/>
                </a:lnTo>
                <a:lnTo>
                  <a:pt x="69346" y="96770"/>
                </a:lnTo>
                <a:lnTo>
                  <a:pt x="92961" y="91446"/>
                </a:lnTo>
                <a:lnTo>
                  <a:pt x="116588" y="101352"/>
                </a:lnTo>
                <a:lnTo>
                  <a:pt x="139448" y="142500"/>
                </a:lnTo>
                <a:lnTo>
                  <a:pt x="163063" y="131826"/>
                </a:lnTo>
                <a:lnTo>
                  <a:pt x="185923" y="147069"/>
                </a:lnTo>
                <a:lnTo>
                  <a:pt x="204983" y="137163"/>
                </a:lnTo>
                <a:lnTo>
                  <a:pt x="228598" y="116583"/>
                </a:lnTo>
                <a:lnTo>
                  <a:pt x="251458" y="116583"/>
                </a:lnTo>
                <a:lnTo>
                  <a:pt x="275085" y="86864"/>
                </a:lnTo>
                <a:lnTo>
                  <a:pt x="297945" y="96770"/>
                </a:lnTo>
                <a:lnTo>
                  <a:pt x="321560" y="91446"/>
                </a:lnTo>
                <a:lnTo>
                  <a:pt x="345187" y="81540"/>
                </a:lnTo>
                <a:lnTo>
                  <a:pt x="368046" y="96770"/>
                </a:lnTo>
                <a:lnTo>
                  <a:pt x="391674" y="106676"/>
                </a:lnTo>
                <a:lnTo>
                  <a:pt x="415288" y="71634"/>
                </a:lnTo>
                <a:lnTo>
                  <a:pt x="438148" y="76203"/>
                </a:lnTo>
                <a:lnTo>
                  <a:pt x="461775" y="56391"/>
                </a:lnTo>
                <a:lnTo>
                  <a:pt x="484635" y="45716"/>
                </a:lnTo>
                <a:lnTo>
                  <a:pt x="508250" y="91446"/>
                </a:lnTo>
                <a:lnTo>
                  <a:pt x="531877" y="116583"/>
                </a:lnTo>
                <a:lnTo>
                  <a:pt x="554737" y="116583"/>
                </a:lnTo>
                <a:lnTo>
                  <a:pt x="573785" y="101352"/>
                </a:lnTo>
                <a:lnTo>
                  <a:pt x="596645" y="101352"/>
                </a:lnTo>
                <a:lnTo>
                  <a:pt x="620272" y="86864"/>
                </a:lnTo>
                <a:lnTo>
                  <a:pt x="643887" y="106676"/>
                </a:lnTo>
                <a:lnTo>
                  <a:pt x="666747" y="121920"/>
                </a:lnTo>
                <a:lnTo>
                  <a:pt x="690374" y="96770"/>
                </a:lnTo>
                <a:lnTo>
                  <a:pt x="713234" y="91446"/>
                </a:lnTo>
                <a:lnTo>
                  <a:pt x="736861" y="76203"/>
                </a:lnTo>
                <a:lnTo>
                  <a:pt x="760476" y="60960"/>
                </a:lnTo>
                <a:lnTo>
                  <a:pt x="783335" y="56391"/>
                </a:lnTo>
                <a:lnTo>
                  <a:pt x="806963" y="66297"/>
                </a:lnTo>
                <a:lnTo>
                  <a:pt x="830577" y="71634"/>
                </a:lnTo>
                <a:lnTo>
                  <a:pt x="853437" y="86864"/>
                </a:lnTo>
                <a:lnTo>
                  <a:pt x="877064" y="96770"/>
                </a:lnTo>
                <a:lnTo>
                  <a:pt x="899924" y="91446"/>
                </a:lnTo>
                <a:lnTo>
                  <a:pt x="923539" y="81540"/>
                </a:lnTo>
                <a:lnTo>
                  <a:pt x="947166" y="101352"/>
                </a:lnTo>
                <a:lnTo>
                  <a:pt x="965459" y="147069"/>
                </a:lnTo>
                <a:lnTo>
                  <a:pt x="989074" y="147069"/>
                </a:lnTo>
                <a:lnTo>
                  <a:pt x="1011934" y="142500"/>
                </a:lnTo>
                <a:lnTo>
                  <a:pt x="1035561" y="116583"/>
                </a:lnTo>
                <a:lnTo>
                  <a:pt x="1059176" y="86864"/>
                </a:lnTo>
              </a:path>
            </a:pathLst>
          </a:custGeom>
          <a:ln w="10129">
            <a:solidFill>
              <a:srgbClr val="FFFF00"/>
            </a:solidFill>
          </a:ln>
        </p:spPr>
        <p:txBody>
          <a:bodyPr wrap="square" lIns="0" tIns="0" rIns="0" bIns="0" rtlCol="0">
            <a:noAutofit/>
          </a:bodyPr>
          <a:lstStyle/>
          <a:p>
            <a:endParaRPr/>
          </a:p>
        </p:txBody>
      </p:sp>
      <p:sp>
        <p:nvSpPr>
          <p:cNvPr id="369" name="object 369"/>
          <p:cNvSpPr/>
          <p:nvPr/>
        </p:nvSpPr>
        <p:spPr>
          <a:xfrm>
            <a:off x="5725691" y="5181040"/>
            <a:ext cx="11" cy="55781"/>
          </a:xfrm>
          <a:custGeom>
            <a:avLst/>
            <a:gdLst/>
            <a:ahLst/>
            <a:cxnLst/>
            <a:rect l="l" t="t" r="r" b="b"/>
            <a:pathLst>
              <a:path w="14" h="76234">
                <a:moveTo>
                  <a:pt x="0" y="0"/>
                </a:moveTo>
                <a:lnTo>
                  <a:pt x="14" y="76234"/>
                </a:lnTo>
              </a:path>
            </a:pathLst>
          </a:custGeom>
          <a:ln w="9329">
            <a:solidFill>
              <a:srgbClr val="FFFF00"/>
            </a:solidFill>
          </a:ln>
        </p:spPr>
        <p:txBody>
          <a:bodyPr wrap="square" lIns="0" tIns="0" rIns="0" bIns="0" rtlCol="0">
            <a:noAutofit/>
          </a:bodyPr>
          <a:lstStyle/>
          <a:p>
            <a:endParaRPr/>
          </a:p>
        </p:txBody>
      </p:sp>
      <p:sp>
        <p:nvSpPr>
          <p:cNvPr id="370" name="object 370"/>
          <p:cNvSpPr/>
          <p:nvPr/>
        </p:nvSpPr>
        <p:spPr>
          <a:xfrm>
            <a:off x="5778597" y="5206732"/>
            <a:ext cx="5" cy="30125"/>
          </a:xfrm>
          <a:custGeom>
            <a:avLst/>
            <a:gdLst/>
            <a:ahLst/>
            <a:cxnLst/>
            <a:rect l="l" t="t" r="r" b="b"/>
            <a:pathLst>
              <a:path w="7" h="41171">
                <a:moveTo>
                  <a:pt x="0" y="41171"/>
                </a:moveTo>
                <a:lnTo>
                  <a:pt x="7" y="0"/>
                </a:lnTo>
              </a:path>
            </a:pathLst>
          </a:custGeom>
          <a:ln w="9329">
            <a:solidFill>
              <a:srgbClr val="FFFF00"/>
            </a:solidFill>
          </a:ln>
        </p:spPr>
        <p:txBody>
          <a:bodyPr wrap="square" lIns="0" tIns="0" rIns="0" bIns="0" rtlCol="0">
            <a:noAutofit/>
          </a:bodyPr>
          <a:lstStyle/>
          <a:p>
            <a:endParaRPr/>
          </a:p>
        </p:txBody>
      </p:sp>
      <p:sp>
        <p:nvSpPr>
          <p:cNvPr id="371" name="object 371"/>
          <p:cNvSpPr/>
          <p:nvPr/>
        </p:nvSpPr>
        <p:spPr>
          <a:xfrm>
            <a:off x="5778560" y="5206727"/>
            <a:ext cx="17252" cy="22307"/>
          </a:xfrm>
          <a:custGeom>
            <a:avLst/>
            <a:gdLst/>
            <a:ahLst/>
            <a:cxnLst/>
            <a:rect l="l" t="t" r="r" b="b"/>
            <a:pathLst>
              <a:path w="22859" h="30486">
                <a:moveTo>
                  <a:pt x="0" y="0"/>
                </a:moveTo>
                <a:lnTo>
                  <a:pt x="22859" y="30486"/>
                </a:lnTo>
              </a:path>
            </a:pathLst>
          </a:custGeom>
          <a:ln w="9622">
            <a:solidFill>
              <a:srgbClr val="FFFF00"/>
            </a:solidFill>
          </a:ln>
        </p:spPr>
        <p:txBody>
          <a:bodyPr wrap="square" lIns="0" tIns="0" rIns="0" bIns="0" rtlCol="0">
            <a:noAutofit/>
          </a:bodyPr>
          <a:lstStyle/>
          <a:p>
            <a:endParaRPr/>
          </a:p>
        </p:txBody>
      </p:sp>
      <p:sp>
        <p:nvSpPr>
          <p:cNvPr id="372" name="object 372"/>
          <p:cNvSpPr/>
          <p:nvPr/>
        </p:nvSpPr>
        <p:spPr>
          <a:xfrm>
            <a:off x="5792364" y="5232900"/>
            <a:ext cx="7041" cy="0"/>
          </a:xfrm>
          <a:custGeom>
            <a:avLst/>
            <a:gdLst/>
            <a:ahLst/>
            <a:cxnLst/>
            <a:rect l="l" t="t" r="r" b="b"/>
            <a:pathLst>
              <a:path w="9329">
                <a:moveTo>
                  <a:pt x="0" y="0"/>
                </a:moveTo>
                <a:lnTo>
                  <a:pt x="9329" y="0"/>
                </a:lnTo>
              </a:path>
            </a:pathLst>
          </a:custGeom>
          <a:ln w="10705">
            <a:solidFill>
              <a:srgbClr val="FFFF00"/>
            </a:solidFill>
          </a:ln>
        </p:spPr>
        <p:txBody>
          <a:bodyPr wrap="square" lIns="0" tIns="0" rIns="0" bIns="0" rtlCol="0">
            <a:noAutofit/>
          </a:bodyPr>
          <a:lstStyle/>
          <a:p>
            <a:endParaRPr/>
          </a:p>
        </p:txBody>
      </p:sp>
      <p:sp>
        <p:nvSpPr>
          <p:cNvPr id="373" name="object 373"/>
          <p:cNvSpPr/>
          <p:nvPr/>
        </p:nvSpPr>
        <p:spPr>
          <a:xfrm>
            <a:off x="5880354" y="5234854"/>
            <a:ext cx="7041" cy="0"/>
          </a:xfrm>
          <a:custGeom>
            <a:avLst/>
            <a:gdLst/>
            <a:ahLst/>
            <a:cxnLst/>
            <a:rect l="l" t="t" r="r" b="b"/>
            <a:pathLst>
              <a:path w="9329">
                <a:moveTo>
                  <a:pt x="0" y="0"/>
                </a:moveTo>
                <a:lnTo>
                  <a:pt x="9329" y="0"/>
                </a:lnTo>
              </a:path>
            </a:pathLst>
          </a:custGeom>
          <a:ln w="5360">
            <a:solidFill>
              <a:srgbClr val="FFFF00"/>
            </a:solidFill>
          </a:ln>
        </p:spPr>
        <p:txBody>
          <a:bodyPr wrap="square" lIns="0" tIns="0" rIns="0" bIns="0" rtlCol="0">
            <a:noAutofit/>
          </a:bodyPr>
          <a:lstStyle/>
          <a:p>
            <a:endParaRPr/>
          </a:p>
        </p:txBody>
      </p:sp>
      <p:sp>
        <p:nvSpPr>
          <p:cNvPr id="374" name="object 374"/>
          <p:cNvSpPr/>
          <p:nvPr/>
        </p:nvSpPr>
        <p:spPr>
          <a:xfrm>
            <a:off x="5883798" y="5181078"/>
            <a:ext cx="172527" cy="51853"/>
          </a:xfrm>
          <a:custGeom>
            <a:avLst/>
            <a:gdLst/>
            <a:ahLst/>
            <a:cxnLst/>
            <a:rect l="l" t="t" r="r" b="b"/>
            <a:pathLst>
              <a:path w="228598" h="70866">
                <a:moveTo>
                  <a:pt x="0" y="70866"/>
                </a:moveTo>
                <a:lnTo>
                  <a:pt x="23627" y="65529"/>
                </a:lnTo>
                <a:lnTo>
                  <a:pt x="46486" y="65529"/>
                </a:lnTo>
                <a:lnTo>
                  <a:pt x="65534" y="35055"/>
                </a:lnTo>
                <a:lnTo>
                  <a:pt x="89149" y="19812"/>
                </a:lnTo>
                <a:lnTo>
                  <a:pt x="112009" y="55622"/>
                </a:lnTo>
                <a:lnTo>
                  <a:pt x="135636" y="70866"/>
                </a:lnTo>
                <a:lnTo>
                  <a:pt x="158496" y="40379"/>
                </a:lnTo>
                <a:lnTo>
                  <a:pt x="182123" y="0"/>
                </a:lnTo>
                <a:lnTo>
                  <a:pt x="205738" y="9906"/>
                </a:lnTo>
                <a:lnTo>
                  <a:pt x="228598" y="29718"/>
                </a:lnTo>
              </a:path>
            </a:pathLst>
          </a:custGeom>
          <a:ln w="10073">
            <a:solidFill>
              <a:srgbClr val="FFFF00"/>
            </a:solidFill>
          </a:ln>
        </p:spPr>
        <p:txBody>
          <a:bodyPr wrap="square" lIns="0" tIns="0" rIns="0" bIns="0" rtlCol="0">
            <a:noAutofit/>
          </a:bodyPr>
          <a:lstStyle/>
          <a:p>
            <a:endParaRPr/>
          </a:p>
        </p:txBody>
      </p:sp>
      <p:sp>
        <p:nvSpPr>
          <p:cNvPr id="375" name="object 375"/>
          <p:cNvSpPr/>
          <p:nvPr/>
        </p:nvSpPr>
        <p:spPr>
          <a:xfrm>
            <a:off x="6056323" y="5202822"/>
            <a:ext cx="17832" cy="33451"/>
          </a:xfrm>
          <a:custGeom>
            <a:avLst/>
            <a:gdLst/>
            <a:ahLst/>
            <a:cxnLst/>
            <a:rect l="l" t="t" r="r" b="b"/>
            <a:pathLst>
              <a:path w="23627" h="45716">
                <a:moveTo>
                  <a:pt x="0" y="0"/>
                </a:moveTo>
                <a:lnTo>
                  <a:pt x="23627" y="45716"/>
                </a:lnTo>
              </a:path>
            </a:pathLst>
          </a:custGeom>
          <a:ln w="9500">
            <a:solidFill>
              <a:srgbClr val="FFFF00"/>
            </a:solidFill>
          </a:ln>
        </p:spPr>
        <p:txBody>
          <a:bodyPr wrap="square" lIns="0" tIns="0" rIns="0" bIns="0" rtlCol="0">
            <a:noAutofit/>
          </a:bodyPr>
          <a:lstStyle/>
          <a:p>
            <a:endParaRPr/>
          </a:p>
        </p:txBody>
      </p:sp>
      <p:sp>
        <p:nvSpPr>
          <p:cNvPr id="376" name="object 376"/>
          <p:cNvSpPr/>
          <p:nvPr/>
        </p:nvSpPr>
        <p:spPr>
          <a:xfrm>
            <a:off x="6074159" y="5228983"/>
            <a:ext cx="17832" cy="7248"/>
          </a:xfrm>
          <a:custGeom>
            <a:avLst/>
            <a:gdLst/>
            <a:ahLst/>
            <a:cxnLst/>
            <a:rect l="l" t="t" r="r" b="b"/>
            <a:pathLst>
              <a:path w="23627" h="9906">
                <a:moveTo>
                  <a:pt x="0" y="9906"/>
                </a:moveTo>
                <a:lnTo>
                  <a:pt x="23627" y="0"/>
                </a:lnTo>
              </a:path>
            </a:pathLst>
          </a:custGeom>
          <a:ln w="10022">
            <a:solidFill>
              <a:srgbClr val="FFFF00"/>
            </a:solidFill>
          </a:ln>
        </p:spPr>
        <p:txBody>
          <a:bodyPr wrap="square" lIns="0" tIns="0" rIns="0" bIns="0" rtlCol="0">
            <a:noAutofit/>
          </a:bodyPr>
          <a:lstStyle/>
          <a:p>
            <a:endParaRPr/>
          </a:p>
        </p:txBody>
      </p:sp>
      <p:sp>
        <p:nvSpPr>
          <p:cNvPr id="377" name="object 377"/>
          <p:cNvSpPr/>
          <p:nvPr/>
        </p:nvSpPr>
        <p:spPr>
          <a:xfrm>
            <a:off x="6091977" y="5202782"/>
            <a:ext cx="35084" cy="26202"/>
          </a:xfrm>
          <a:custGeom>
            <a:avLst/>
            <a:gdLst/>
            <a:ahLst/>
            <a:cxnLst/>
            <a:rect l="l" t="t" r="r" b="b"/>
            <a:pathLst>
              <a:path w="46486" h="35810">
                <a:moveTo>
                  <a:pt x="0" y="35810"/>
                </a:moveTo>
                <a:lnTo>
                  <a:pt x="22859" y="15230"/>
                </a:lnTo>
                <a:lnTo>
                  <a:pt x="46486" y="0"/>
                </a:lnTo>
              </a:path>
            </a:pathLst>
          </a:custGeom>
          <a:ln w="9840">
            <a:solidFill>
              <a:srgbClr val="FFFF00"/>
            </a:solidFill>
          </a:ln>
        </p:spPr>
        <p:txBody>
          <a:bodyPr wrap="square" lIns="0" tIns="0" rIns="0" bIns="0" rtlCol="0">
            <a:noAutofit/>
          </a:bodyPr>
          <a:lstStyle/>
          <a:p>
            <a:endParaRPr/>
          </a:p>
        </p:txBody>
      </p:sp>
      <p:sp>
        <p:nvSpPr>
          <p:cNvPr id="378" name="object 378"/>
          <p:cNvSpPr/>
          <p:nvPr/>
        </p:nvSpPr>
        <p:spPr>
          <a:xfrm>
            <a:off x="6127062" y="5202859"/>
            <a:ext cx="6" cy="34035"/>
          </a:xfrm>
          <a:custGeom>
            <a:avLst/>
            <a:gdLst/>
            <a:ahLst/>
            <a:cxnLst/>
            <a:rect l="l" t="t" r="r" b="b"/>
            <a:pathLst>
              <a:path w="8" h="46515">
                <a:moveTo>
                  <a:pt x="0" y="0"/>
                </a:moveTo>
                <a:lnTo>
                  <a:pt x="8" y="46515"/>
                </a:lnTo>
              </a:path>
            </a:pathLst>
          </a:custGeom>
          <a:ln w="9329">
            <a:solidFill>
              <a:srgbClr val="FFFF00"/>
            </a:solidFill>
          </a:ln>
        </p:spPr>
        <p:txBody>
          <a:bodyPr wrap="square" lIns="0" tIns="0" rIns="0" bIns="0" rtlCol="0">
            <a:noAutofit/>
          </a:bodyPr>
          <a:lstStyle/>
          <a:p>
            <a:endParaRPr/>
          </a:p>
        </p:txBody>
      </p:sp>
      <p:sp>
        <p:nvSpPr>
          <p:cNvPr id="379" name="object 379"/>
          <p:cNvSpPr/>
          <p:nvPr/>
        </p:nvSpPr>
        <p:spPr>
          <a:xfrm>
            <a:off x="6176534" y="5230954"/>
            <a:ext cx="7041" cy="0"/>
          </a:xfrm>
          <a:custGeom>
            <a:avLst/>
            <a:gdLst/>
            <a:ahLst/>
            <a:cxnLst/>
            <a:rect l="l" t="t" r="r" b="b"/>
            <a:pathLst>
              <a:path w="9329">
                <a:moveTo>
                  <a:pt x="0" y="0"/>
                </a:moveTo>
                <a:lnTo>
                  <a:pt x="9329" y="0"/>
                </a:lnTo>
              </a:path>
            </a:pathLst>
          </a:custGeom>
          <a:ln w="16021">
            <a:solidFill>
              <a:srgbClr val="FFFF00"/>
            </a:solidFill>
          </a:ln>
        </p:spPr>
        <p:txBody>
          <a:bodyPr wrap="square" lIns="0" tIns="0" rIns="0" bIns="0" rtlCol="0">
            <a:noAutofit/>
          </a:bodyPr>
          <a:lstStyle/>
          <a:p>
            <a:endParaRPr/>
          </a:p>
        </p:txBody>
      </p:sp>
      <p:sp>
        <p:nvSpPr>
          <p:cNvPr id="380" name="object 380"/>
          <p:cNvSpPr/>
          <p:nvPr/>
        </p:nvSpPr>
        <p:spPr>
          <a:xfrm>
            <a:off x="6180016" y="5184390"/>
            <a:ext cx="433045" cy="48510"/>
          </a:xfrm>
          <a:custGeom>
            <a:avLst/>
            <a:gdLst/>
            <a:ahLst/>
            <a:cxnLst/>
            <a:rect l="l" t="t" r="r" b="b"/>
            <a:pathLst>
              <a:path w="573785" h="66297">
                <a:moveTo>
                  <a:pt x="0" y="55622"/>
                </a:moveTo>
                <a:lnTo>
                  <a:pt x="22859" y="30473"/>
                </a:lnTo>
                <a:lnTo>
                  <a:pt x="46486" y="51053"/>
                </a:lnTo>
                <a:lnTo>
                  <a:pt x="64767" y="35810"/>
                </a:lnTo>
                <a:lnTo>
                  <a:pt x="88394" y="20567"/>
                </a:lnTo>
                <a:lnTo>
                  <a:pt x="112009" y="20567"/>
                </a:lnTo>
                <a:lnTo>
                  <a:pt x="134869" y="40379"/>
                </a:lnTo>
                <a:lnTo>
                  <a:pt x="158496" y="30473"/>
                </a:lnTo>
                <a:lnTo>
                  <a:pt x="181356" y="25136"/>
                </a:lnTo>
                <a:lnTo>
                  <a:pt x="204983" y="40379"/>
                </a:lnTo>
                <a:lnTo>
                  <a:pt x="228598" y="30473"/>
                </a:lnTo>
                <a:lnTo>
                  <a:pt x="251458" y="51053"/>
                </a:lnTo>
                <a:lnTo>
                  <a:pt x="275085" y="5323"/>
                </a:lnTo>
                <a:lnTo>
                  <a:pt x="298700" y="20567"/>
                </a:lnTo>
                <a:lnTo>
                  <a:pt x="321560" y="66297"/>
                </a:lnTo>
                <a:lnTo>
                  <a:pt x="345187" y="51053"/>
                </a:lnTo>
                <a:lnTo>
                  <a:pt x="368046" y="25136"/>
                </a:lnTo>
                <a:lnTo>
                  <a:pt x="391674" y="0"/>
                </a:lnTo>
                <a:lnTo>
                  <a:pt x="415288" y="30473"/>
                </a:lnTo>
                <a:lnTo>
                  <a:pt x="433581" y="30473"/>
                </a:lnTo>
                <a:lnTo>
                  <a:pt x="457196" y="9906"/>
                </a:lnTo>
                <a:lnTo>
                  <a:pt x="480056" y="25136"/>
                </a:lnTo>
                <a:lnTo>
                  <a:pt x="503683" y="55622"/>
                </a:lnTo>
                <a:lnTo>
                  <a:pt x="527310" y="51053"/>
                </a:lnTo>
                <a:lnTo>
                  <a:pt x="550158" y="35810"/>
                </a:lnTo>
                <a:lnTo>
                  <a:pt x="573785" y="40379"/>
                </a:lnTo>
              </a:path>
            </a:pathLst>
          </a:custGeom>
          <a:ln w="10133">
            <a:solidFill>
              <a:srgbClr val="FFFF00"/>
            </a:solidFill>
          </a:ln>
        </p:spPr>
        <p:txBody>
          <a:bodyPr wrap="square" lIns="0" tIns="0" rIns="0" bIns="0" rtlCol="0">
            <a:noAutofit/>
          </a:bodyPr>
          <a:lstStyle/>
          <a:p>
            <a:endParaRPr/>
          </a:p>
        </p:txBody>
      </p:sp>
      <p:sp>
        <p:nvSpPr>
          <p:cNvPr id="381" name="object 381"/>
          <p:cNvSpPr/>
          <p:nvPr/>
        </p:nvSpPr>
        <p:spPr>
          <a:xfrm>
            <a:off x="6613019" y="5213977"/>
            <a:ext cx="17832" cy="22307"/>
          </a:xfrm>
          <a:custGeom>
            <a:avLst/>
            <a:gdLst/>
            <a:ahLst/>
            <a:cxnLst/>
            <a:rect l="l" t="t" r="r" b="b"/>
            <a:pathLst>
              <a:path w="23627" h="30486">
                <a:moveTo>
                  <a:pt x="0" y="0"/>
                </a:moveTo>
                <a:lnTo>
                  <a:pt x="23627" y="30486"/>
                </a:lnTo>
              </a:path>
            </a:pathLst>
          </a:custGeom>
          <a:ln w="9635">
            <a:solidFill>
              <a:srgbClr val="FFFF00"/>
            </a:solidFill>
          </a:ln>
        </p:spPr>
        <p:txBody>
          <a:bodyPr wrap="square" lIns="0" tIns="0" rIns="0" bIns="0" rtlCol="0">
            <a:noAutofit/>
          </a:bodyPr>
          <a:lstStyle/>
          <a:p>
            <a:endParaRPr/>
          </a:p>
        </p:txBody>
      </p:sp>
      <p:sp>
        <p:nvSpPr>
          <p:cNvPr id="382" name="object 382"/>
          <p:cNvSpPr/>
          <p:nvPr/>
        </p:nvSpPr>
        <p:spPr>
          <a:xfrm>
            <a:off x="6630849" y="5232968"/>
            <a:ext cx="17252" cy="3343"/>
          </a:xfrm>
          <a:custGeom>
            <a:avLst/>
            <a:gdLst/>
            <a:ahLst/>
            <a:cxnLst/>
            <a:rect l="l" t="t" r="r" b="b"/>
            <a:pathLst>
              <a:path w="22859" h="4569">
                <a:moveTo>
                  <a:pt x="0" y="4569"/>
                </a:moveTo>
                <a:lnTo>
                  <a:pt x="22859" y="0"/>
                </a:lnTo>
              </a:path>
            </a:pathLst>
          </a:custGeom>
          <a:ln w="10113">
            <a:solidFill>
              <a:srgbClr val="FFFF00"/>
            </a:solidFill>
          </a:ln>
        </p:spPr>
        <p:txBody>
          <a:bodyPr wrap="square" lIns="0" tIns="0" rIns="0" bIns="0" rtlCol="0">
            <a:noAutofit/>
          </a:bodyPr>
          <a:lstStyle/>
          <a:p>
            <a:endParaRPr/>
          </a:p>
        </p:txBody>
      </p:sp>
      <p:sp>
        <p:nvSpPr>
          <p:cNvPr id="383" name="object 383"/>
          <p:cNvSpPr/>
          <p:nvPr/>
        </p:nvSpPr>
        <p:spPr>
          <a:xfrm>
            <a:off x="6648144" y="5165976"/>
            <a:ext cx="1059897" cy="66912"/>
          </a:xfrm>
          <a:custGeom>
            <a:avLst/>
            <a:gdLst/>
            <a:ahLst/>
            <a:cxnLst/>
            <a:rect l="l" t="t" r="r" b="b"/>
            <a:pathLst>
              <a:path w="1404363" h="91446">
                <a:moveTo>
                  <a:pt x="0" y="91446"/>
                </a:moveTo>
                <a:lnTo>
                  <a:pt x="23627" y="70866"/>
                </a:lnTo>
                <a:lnTo>
                  <a:pt x="46486" y="40392"/>
                </a:lnTo>
                <a:lnTo>
                  <a:pt x="70101" y="25149"/>
                </a:lnTo>
                <a:lnTo>
                  <a:pt x="93728" y="45730"/>
                </a:lnTo>
                <a:lnTo>
                  <a:pt x="116588" y="50299"/>
                </a:lnTo>
                <a:lnTo>
                  <a:pt x="140203" y="60960"/>
                </a:lnTo>
                <a:lnTo>
                  <a:pt x="163063" y="25149"/>
                </a:lnTo>
                <a:lnTo>
                  <a:pt x="182123" y="55636"/>
                </a:lnTo>
                <a:lnTo>
                  <a:pt x="205738" y="65542"/>
                </a:lnTo>
                <a:lnTo>
                  <a:pt x="228598" y="60960"/>
                </a:lnTo>
                <a:lnTo>
                  <a:pt x="252225" y="40392"/>
                </a:lnTo>
                <a:lnTo>
                  <a:pt x="275085" y="25149"/>
                </a:lnTo>
                <a:lnTo>
                  <a:pt x="298700" y="40392"/>
                </a:lnTo>
                <a:lnTo>
                  <a:pt x="322327" y="50299"/>
                </a:lnTo>
                <a:lnTo>
                  <a:pt x="345187" y="50299"/>
                </a:lnTo>
                <a:lnTo>
                  <a:pt x="368814" y="50299"/>
                </a:lnTo>
                <a:lnTo>
                  <a:pt x="392429" y="50299"/>
                </a:lnTo>
                <a:lnTo>
                  <a:pt x="415288" y="60960"/>
                </a:lnTo>
                <a:lnTo>
                  <a:pt x="438916" y="86109"/>
                </a:lnTo>
                <a:lnTo>
                  <a:pt x="461775" y="91446"/>
                </a:lnTo>
                <a:lnTo>
                  <a:pt x="485390" y="65542"/>
                </a:lnTo>
                <a:lnTo>
                  <a:pt x="509017" y="50299"/>
                </a:lnTo>
                <a:lnTo>
                  <a:pt x="531877" y="86109"/>
                </a:lnTo>
                <a:lnTo>
                  <a:pt x="555492" y="80772"/>
                </a:lnTo>
                <a:lnTo>
                  <a:pt x="573785" y="55636"/>
                </a:lnTo>
                <a:lnTo>
                  <a:pt x="597412" y="60960"/>
                </a:lnTo>
                <a:lnTo>
                  <a:pt x="621027" y="55636"/>
                </a:lnTo>
                <a:lnTo>
                  <a:pt x="643887" y="65542"/>
                </a:lnTo>
                <a:lnTo>
                  <a:pt x="667514" y="55636"/>
                </a:lnTo>
                <a:lnTo>
                  <a:pt x="690374" y="40392"/>
                </a:lnTo>
                <a:lnTo>
                  <a:pt x="713989" y="40392"/>
                </a:lnTo>
                <a:lnTo>
                  <a:pt x="737616" y="15243"/>
                </a:lnTo>
                <a:lnTo>
                  <a:pt x="760476" y="0"/>
                </a:lnTo>
                <a:lnTo>
                  <a:pt x="784103" y="5337"/>
                </a:lnTo>
                <a:lnTo>
                  <a:pt x="807718" y="45730"/>
                </a:lnTo>
                <a:lnTo>
                  <a:pt x="830577" y="70866"/>
                </a:lnTo>
                <a:lnTo>
                  <a:pt x="854205" y="86109"/>
                </a:lnTo>
                <a:lnTo>
                  <a:pt x="877064" y="86109"/>
                </a:lnTo>
                <a:lnTo>
                  <a:pt x="900679" y="70866"/>
                </a:lnTo>
                <a:lnTo>
                  <a:pt x="924306" y="70866"/>
                </a:lnTo>
                <a:lnTo>
                  <a:pt x="942599" y="45730"/>
                </a:lnTo>
                <a:lnTo>
                  <a:pt x="966214" y="30486"/>
                </a:lnTo>
                <a:lnTo>
                  <a:pt x="989074" y="20580"/>
                </a:lnTo>
                <a:lnTo>
                  <a:pt x="1012701" y="20580"/>
                </a:lnTo>
                <a:lnTo>
                  <a:pt x="1036316" y="35055"/>
                </a:lnTo>
                <a:lnTo>
                  <a:pt x="1059176" y="50299"/>
                </a:lnTo>
                <a:lnTo>
                  <a:pt x="1082803" y="25149"/>
                </a:lnTo>
                <a:lnTo>
                  <a:pt x="1106430" y="35055"/>
                </a:lnTo>
                <a:lnTo>
                  <a:pt x="1129290" y="55636"/>
                </a:lnTo>
                <a:lnTo>
                  <a:pt x="1152905" y="70866"/>
                </a:lnTo>
                <a:lnTo>
                  <a:pt x="1175765" y="20580"/>
                </a:lnTo>
                <a:lnTo>
                  <a:pt x="1199392" y="20580"/>
                </a:lnTo>
                <a:lnTo>
                  <a:pt x="1223007" y="25149"/>
                </a:lnTo>
                <a:lnTo>
                  <a:pt x="1245866" y="40392"/>
                </a:lnTo>
                <a:lnTo>
                  <a:pt x="1269493" y="60960"/>
                </a:lnTo>
                <a:lnTo>
                  <a:pt x="1292353" y="65542"/>
                </a:lnTo>
                <a:lnTo>
                  <a:pt x="1315980" y="35055"/>
                </a:lnTo>
                <a:lnTo>
                  <a:pt x="1335028" y="55636"/>
                </a:lnTo>
                <a:lnTo>
                  <a:pt x="1357888" y="76203"/>
                </a:lnTo>
                <a:lnTo>
                  <a:pt x="1381503" y="35055"/>
                </a:lnTo>
                <a:lnTo>
                  <a:pt x="1404363" y="30486"/>
                </a:lnTo>
              </a:path>
            </a:pathLst>
          </a:custGeom>
          <a:ln w="10141">
            <a:solidFill>
              <a:srgbClr val="FFFF00"/>
            </a:solidFill>
          </a:ln>
        </p:spPr>
        <p:txBody>
          <a:bodyPr wrap="square" lIns="0" tIns="0" rIns="0" bIns="0" rtlCol="0">
            <a:noAutofit/>
          </a:bodyPr>
          <a:lstStyle/>
          <a:p>
            <a:endParaRPr/>
          </a:p>
        </p:txBody>
      </p:sp>
      <p:sp>
        <p:nvSpPr>
          <p:cNvPr id="384" name="object 384"/>
          <p:cNvSpPr/>
          <p:nvPr/>
        </p:nvSpPr>
        <p:spPr>
          <a:xfrm>
            <a:off x="7707999" y="5188286"/>
            <a:ext cx="9" cy="48533"/>
          </a:xfrm>
          <a:custGeom>
            <a:avLst/>
            <a:gdLst/>
            <a:ahLst/>
            <a:cxnLst/>
            <a:rect l="l" t="t" r="r" b="b"/>
            <a:pathLst>
              <a:path w="12" h="66328">
                <a:moveTo>
                  <a:pt x="0" y="0"/>
                </a:moveTo>
                <a:lnTo>
                  <a:pt x="12" y="66328"/>
                </a:lnTo>
              </a:path>
            </a:pathLst>
          </a:custGeom>
          <a:ln w="9329">
            <a:solidFill>
              <a:srgbClr val="FFFF00"/>
            </a:solidFill>
          </a:ln>
        </p:spPr>
        <p:txBody>
          <a:bodyPr wrap="square" lIns="0" tIns="0" rIns="0" bIns="0" rtlCol="0">
            <a:noAutofit/>
          </a:bodyPr>
          <a:lstStyle/>
          <a:p>
            <a:endParaRPr/>
          </a:p>
        </p:txBody>
      </p:sp>
      <p:sp>
        <p:nvSpPr>
          <p:cNvPr id="385" name="object 385"/>
          <p:cNvSpPr/>
          <p:nvPr/>
        </p:nvSpPr>
        <p:spPr>
          <a:xfrm>
            <a:off x="7760943" y="5217844"/>
            <a:ext cx="3" cy="18972"/>
          </a:xfrm>
          <a:custGeom>
            <a:avLst/>
            <a:gdLst/>
            <a:ahLst/>
            <a:cxnLst/>
            <a:rect l="l" t="t" r="r" b="b"/>
            <a:pathLst>
              <a:path w="4" h="25928">
                <a:moveTo>
                  <a:pt x="0" y="25928"/>
                </a:moveTo>
                <a:lnTo>
                  <a:pt x="4" y="0"/>
                </a:lnTo>
              </a:path>
            </a:pathLst>
          </a:custGeom>
          <a:ln w="9329">
            <a:solidFill>
              <a:srgbClr val="FFFF00"/>
            </a:solidFill>
          </a:ln>
        </p:spPr>
        <p:txBody>
          <a:bodyPr wrap="square" lIns="0" tIns="0" rIns="0" bIns="0" rtlCol="0">
            <a:noAutofit/>
          </a:bodyPr>
          <a:lstStyle/>
          <a:p>
            <a:endParaRPr/>
          </a:p>
        </p:txBody>
      </p:sp>
      <p:sp>
        <p:nvSpPr>
          <p:cNvPr id="386" name="object 386"/>
          <p:cNvSpPr/>
          <p:nvPr/>
        </p:nvSpPr>
        <p:spPr>
          <a:xfrm>
            <a:off x="7760906" y="5166065"/>
            <a:ext cx="887949" cy="59101"/>
          </a:xfrm>
          <a:custGeom>
            <a:avLst/>
            <a:gdLst/>
            <a:ahLst/>
            <a:cxnLst/>
            <a:rect l="l" t="t" r="r" b="b"/>
            <a:pathLst>
              <a:path w="1176532" h="80772">
                <a:moveTo>
                  <a:pt x="0" y="70866"/>
                </a:moveTo>
                <a:lnTo>
                  <a:pt x="23627" y="80772"/>
                </a:lnTo>
                <a:lnTo>
                  <a:pt x="47242" y="80772"/>
                </a:lnTo>
                <a:lnTo>
                  <a:pt x="70101" y="70866"/>
                </a:lnTo>
                <a:lnTo>
                  <a:pt x="93728" y="60960"/>
                </a:lnTo>
                <a:lnTo>
                  <a:pt x="116588" y="76203"/>
                </a:lnTo>
                <a:lnTo>
                  <a:pt x="140203" y="65529"/>
                </a:lnTo>
                <a:lnTo>
                  <a:pt x="163830" y="55622"/>
                </a:lnTo>
                <a:lnTo>
                  <a:pt x="186690" y="40379"/>
                </a:lnTo>
                <a:lnTo>
                  <a:pt x="210317" y="60960"/>
                </a:lnTo>
                <a:lnTo>
                  <a:pt x="228598" y="60960"/>
                </a:lnTo>
                <a:lnTo>
                  <a:pt x="252225" y="20567"/>
                </a:lnTo>
                <a:lnTo>
                  <a:pt x="275840" y="20567"/>
                </a:lnTo>
                <a:lnTo>
                  <a:pt x="298700" y="15243"/>
                </a:lnTo>
                <a:lnTo>
                  <a:pt x="322327" y="5337"/>
                </a:lnTo>
                <a:lnTo>
                  <a:pt x="345187" y="0"/>
                </a:lnTo>
                <a:lnTo>
                  <a:pt x="368814" y="0"/>
                </a:lnTo>
                <a:lnTo>
                  <a:pt x="392429" y="20567"/>
                </a:lnTo>
                <a:lnTo>
                  <a:pt x="415288" y="20567"/>
                </a:lnTo>
                <a:lnTo>
                  <a:pt x="438916" y="15243"/>
                </a:lnTo>
                <a:lnTo>
                  <a:pt x="462530" y="9906"/>
                </a:lnTo>
                <a:lnTo>
                  <a:pt x="485390" y="30473"/>
                </a:lnTo>
                <a:lnTo>
                  <a:pt x="509017" y="55622"/>
                </a:lnTo>
                <a:lnTo>
                  <a:pt x="531877" y="60960"/>
                </a:lnTo>
                <a:lnTo>
                  <a:pt x="555504" y="50285"/>
                </a:lnTo>
                <a:lnTo>
                  <a:pt x="579119" y="50285"/>
                </a:lnTo>
                <a:lnTo>
                  <a:pt x="601979" y="40379"/>
                </a:lnTo>
                <a:lnTo>
                  <a:pt x="621027" y="15243"/>
                </a:lnTo>
                <a:lnTo>
                  <a:pt x="643887" y="15243"/>
                </a:lnTo>
                <a:lnTo>
                  <a:pt x="667514" y="45716"/>
                </a:lnTo>
                <a:lnTo>
                  <a:pt x="691129" y="50285"/>
                </a:lnTo>
                <a:lnTo>
                  <a:pt x="713989" y="20567"/>
                </a:lnTo>
                <a:lnTo>
                  <a:pt x="737616" y="20567"/>
                </a:lnTo>
                <a:lnTo>
                  <a:pt x="761243" y="30473"/>
                </a:lnTo>
                <a:lnTo>
                  <a:pt x="784103" y="50285"/>
                </a:lnTo>
                <a:lnTo>
                  <a:pt x="807718" y="50285"/>
                </a:lnTo>
                <a:lnTo>
                  <a:pt x="830577" y="35055"/>
                </a:lnTo>
                <a:lnTo>
                  <a:pt x="854205" y="9906"/>
                </a:lnTo>
                <a:lnTo>
                  <a:pt x="877819" y="35055"/>
                </a:lnTo>
                <a:lnTo>
                  <a:pt x="900679" y="60960"/>
                </a:lnTo>
                <a:lnTo>
                  <a:pt x="924306" y="45716"/>
                </a:lnTo>
                <a:lnTo>
                  <a:pt x="947166" y="40379"/>
                </a:lnTo>
                <a:lnTo>
                  <a:pt x="970793" y="40379"/>
                </a:lnTo>
                <a:lnTo>
                  <a:pt x="989841" y="35055"/>
                </a:lnTo>
                <a:lnTo>
                  <a:pt x="1012701" y="50285"/>
                </a:lnTo>
                <a:lnTo>
                  <a:pt x="1036316" y="35055"/>
                </a:lnTo>
                <a:lnTo>
                  <a:pt x="1059176" y="50285"/>
                </a:lnTo>
                <a:lnTo>
                  <a:pt x="1082803" y="35055"/>
                </a:lnTo>
                <a:lnTo>
                  <a:pt x="1106430" y="45716"/>
                </a:lnTo>
                <a:lnTo>
                  <a:pt x="1129290" y="30473"/>
                </a:lnTo>
                <a:lnTo>
                  <a:pt x="1152905" y="80772"/>
                </a:lnTo>
                <a:lnTo>
                  <a:pt x="1176532" y="60960"/>
                </a:lnTo>
              </a:path>
            </a:pathLst>
          </a:custGeom>
          <a:ln w="10140">
            <a:solidFill>
              <a:srgbClr val="FFFF00"/>
            </a:solidFill>
          </a:ln>
        </p:spPr>
        <p:txBody>
          <a:bodyPr wrap="square" lIns="0" tIns="0" rIns="0" bIns="0" rtlCol="0">
            <a:noAutofit/>
          </a:bodyPr>
          <a:lstStyle/>
          <a:p>
            <a:endParaRPr/>
          </a:p>
        </p:txBody>
      </p:sp>
      <p:sp>
        <p:nvSpPr>
          <p:cNvPr id="387" name="object 387"/>
          <p:cNvSpPr/>
          <p:nvPr/>
        </p:nvSpPr>
        <p:spPr>
          <a:xfrm>
            <a:off x="4651362"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388" name="object 388"/>
          <p:cNvSpPr/>
          <p:nvPr/>
        </p:nvSpPr>
        <p:spPr>
          <a:xfrm>
            <a:off x="4925694" y="5506169"/>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solidFill>
            <a:srgbClr val="000000"/>
          </a:solidFill>
        </p:spPr>
        <p:txBody>
          <a:bodyPr wrap="square" lIns="0" tIns="0" rIns="0" bIns="0" rtlCol="0">
            <a:noAutofit/>
          </a:bodyPr>
          <a:lstStyle/>
          <a:p>
            <a:endParaRPr/>
          </a:p>
        </p:txBody>
      </p:sp>
      <p:sp>
        <p:nvSpPr>
          <p:cNvPr id="389" name="object 389"/>
          <p:cNvSpPr/>
          <p:nvPr/>
        </p:nvSpPr>
        <p:spPr>
          <a:xfrm>
            <a:off x="4925694" y="5506169"/>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ln w="5030">
            <a:solidFill>
              <a:srgbClr val="FFFFFF"/>
            </a:solidFill>
          </a:ln>
        </p:spPr>
        <p:txBody>
          <a:bodyPr wrap="square" lIns="0" tIns="0" rIns="0" bIns="0" rtlCol="0">
            <a:noAutofit/>
          </a:bodyPr>
          <a:lstStyle/>
          <a:p>
            <a:endParaRPr/>
          </a:p>
        </p:txBody>
      </p:sp>
      <p:sp>
        <p:nvSpPr>
          <p:cNvPr id="390" name="object 390"/>
          <p:cNvSpPr/>
          <p:nvPr/>
        </p:nvSpPr>
        <p:spPr>
          <a:xfrm>
            <a:off x="4908527" y="6409386"/>
            <a:ext cx="3750781" cy="0"/>
          </a:xfrm>
          <a:custGeom>
            <a:avLst/>
            <a:gdLst/>
            <a:ahLst/>
            <a:cxnLst/>
            <a:rect l="l" t="t" r="r" b="b"/>
            <a:pathLst>
              <a:path w="4969785">
                <a:moveTo>
                  <a:pt x="0" y="0"/>
                </a:moveTo>
                <a:lnTo>
                  <a:pt x="4969785" y="0"/>
                </a:lnTo>
              </a:path>
            </a:pathLst>
          </a:custGeom>
          <a:ln w="5053">
            <a:solidFill>
              <a:srgbClr val="FFFFFF"/>
            </a:solidFill>
          </a:ln>
        </p:spPr>
        <p:txBody>
          <a:bodyPr wrap="square" lIns="0" tIns="0" rIns="0" bIns="0" rtlCol="0">
            <a:noAutofit/>
          </a:bodyPr>
          <a:lstStyle/>
          <a:p>
            <a:endParaRPr/>
          </a:p>
        </p:txBody>
      </p:sp>
      <p:sp>
        <p:nvSpPr>
          <p:cNvPr id="391" name="object 391"/>
          <p:cNvSpPr/>
          <p:nvPr/>
        </p:nvSpPr>
        <p:spPr>
          <a:xfrm>
            <a:off x="8416534"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92" name="object 392"/>
          <p:cNvSpPr/>
          <p:nvPr/>
        </p:nvSpPr>
        <p:spPr>
          <a:xfrm>
            <a:off x="8064574"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93" name="object 393"/>
          <p:cNvSpPr/>
          <p:nvPr/>
        </p:nvSpPr>
        <p:spPr>
          <a:xfrm>
            <a:off x="7716065"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94" name="object 394"/>
          <p:cNvSpPr/>
          <p:nvPr/>
        </p:nvSpPr>
        <p:spPr>
          <a:xfrm>
            <a:off x="7368136"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95" name="object 395"/>
          <p:cNvSpPr/>
          <p:nvPr/>
        </p:nvSpPr>
        <p:spPr>
          <a:xfrm>
            <a:off x="7019627"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96" name="object 396"/>
          <p:cNvSpPr/>
          <p:nvPr/>
        </p:nvSpPr>
        <p:spPr>
          <a:xfrm>
            <a:off x="6671118"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97" name="object 397"/>
          <p:cNvSpPr/>
          <p:nvPr/>
        </p:nvSpPr>
        <p:spPr>
          <a:xfrm>
            <a:off x="6322610"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98" name="object 398"/>
          <p:cNvSpPr/>
          <p:nvPr/>
        </p:nvSpPr>
        <p:spPr>
          <a:xfrm>
            <a:off x="5970650"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399" name="object 399"/>
          <p:cNvSpPr/>
          <p:nvPr/>
        </p:nvSpPr>
        <p:spPr>
          <a:xfrm>
            <a:off x="5622721"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400" name="object 400"/>
          <p:cNvSpPr/>
          <p:nvPr/>
        </p:nvSpPr>
        <p:spPr>
          <a:xfrm>
            <a:off x="5274212"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401" name="object 401"/>
          <p:cNvSpPr/>
          <p:nvPr/>
        </p:nvSpPr>
        <p:spPr>
          <a:xfrm>
            <a:off x="4925703" y="5506167"/>
            <a:ext cx="0" cy="921620"/>
          </a:xfrm>
          <a:custGeom>
            <a:avLst/>
            <a:gdLst/>
            <a:ahLst/>
            <a:cxnLst/>
            <a:rect l="l" t="t" r="r" b="b"/>
            <a:pathLst>
              <a:path h="1259547">
                <a:moveTo>
                  <a:pt x="0" y="1259547"/>
                </a:moveTo>
                <a:lnTo>
                  <a:pt x="0" y="0"/>
                </a:lnTo>
              </a:path>
            </a:pathLst>
          </a:custGeom>
          <a:ln w="4657">
            <a:solidFill>
              <a:srgbClr val="FFFFFF"/>
            </a:solidFill>
          </a:ln>
        </p:spPr>
        <p:txBody>
          <a:bodyPr wrap="square" lIns="0" tIns="0" rIns="0" bIns="0" rtlCol="0">
            <a:noAutofit/>
          </a:bodyPr>
          <a:lstStyle/>
          <a:p>
            <a:endParaRPr/>
          </a:p>
        </p:txBody>
      </p:sp>
      <p:sp>
        <p:nvSpPr>
          <p:cNvPr id="402" name="object 402"/>
          <p:cNvSpPr/>
          <p:nvPr/>
        </p:nvSpPr>
        <p:spPr>
          <a:xfrm>
            <a:off x="4908450" y="632018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03" name="object 403"/>
          <p:cNvSpPr/>
          <p:nvPr/>
        </p:nvSpPr>
        <p:spPr>
          <a:xfrm>
            <a:off x="4908450" y="6227628"/>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04" name="object 404"/>
          <p:cNvSpPr/>
          <p:nvPr/>
        </p:nvSpPr>
        <p:spPr>
          <a:xfrm>
            <a:off x="4908450" y="613897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05" name="object 405"/>
          <p:cNvSpPr/>
          <p:nvPr/>
        </p:nvSpPr>
        <p:spPr>
          <a:xfrm>
            <a:off x="4908450" y="6046423"/>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06" name="object 406"/>
          <p:cNvSpPr/>
          <p:nvPr/>
        </p:nvSpPr>
        <p:spPr>
          <a:xfrm>
            <a:off x="4908450" y="5957770"/>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07" name="object 407"/>
          <p:cNvSpPr/>
          <p:nvPr/>
        </p:nvSpPr>
        <p:spPr>
          <a:xfrm>
            <a:off x="4908450" y="586911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08" name="object 408"/>
          <p:cNvSpPr/>
          <p:nvPr/>
        </p:nvSpPr>
        <p:spPr>
          <a:xfrm>
            <a:off x="4908450" y="5776565"/>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09" name="object 409"/>
          <p:cNvSpPr/>
          <p:nvPr/>
        </p:nvSpPr>
        <p:spPr>
          <a:xfrm>
            <a:off x="4908450" y="568736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10" name="object 410"/>
          <p:cNvSpPr/>
          <p:nvPr/>
        </p:nvSpPr>
        <p:spPr>
          <a:xfrm>
            <a:off x="4908450" y="5594808"/>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11" name="object 411"/>
          <p:cNvSpPr/>
          <p:nvPr/>
        </p:nvSpPr>
        <p:spPr>
          <a:xfrm>
            <a:off x="4908450" y="550615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413" name="object 413"/>
          <p:cNvSpPr/>
          <p:nvPr/>
        </p:nvSpPr>
        <p:spPr>
          <a:xfrm>
            <a:off x="4929173" y="5594818"/>
            <a:ext cx="14393" cy="0"/>
          </a:xfrm>
          <a:custGeom>
            <a:avLst/>
            <a:gdLst/>
            <a:ahLst/>
            <a:cxnLst/>
            <a:rect l="l" t="t" r="r" b="b"/>
            <a:pathLst>
              <a:path w="19071">
                <a:moveTo>
                  <a:pt x="0" y="0"/>
                </a:moveTo>
                <a:lnTo>
                  <a:pt x="19072" y="0"/>
                </a:lnTo>
              </a:path>
            </a:pathLst>
          </a:custGeom>
          <a:ln w="10119">
            <a:solidFill>
              <a:srgbClr val="00FF00"/>
            </a:solidFill>
          </a:ln>
        </p:spPr>
        <p:txBody>
          <a:bodyPr wrap="square" lIns="0" tIns="0" rIns="0" bIns="0" rtlCol="0">
            <a:noAutofit/>
          </a:bodyPr>
          <a:lstStyle/>
          <a:p>
            <a:endParaRPr/>
          </a:p>
        </p:txBody>
      </p:sp>
      <p:sp>
        <p:nvSpPr>
          <p:cNvPr id="414" name="object 414"/>
          <p:cNvSpPr/>
          <p:nvPr/>
        </p:nvSpPr>
        <p:spPr>
          <a:xfrm>
            <a:off x="4943530" y="5594818"/>
            <a:ext cx="3490830" cy="503456"/>
          </a:xfrm>
          <a:custGeom>
            <a:avLst/>
            <a:gdLst/>
            <a:ahLst/>
            <a:cxnLst/>
            <a:rect l="l" t="t" r="r" b="b"/>
            <a:pathLst>
              <a:path w="4625350" h="688057">
                <a:moveTo>
                  <a:pt x="0" y="0"/>
                </a:moveTo>
                <a:lnTo>
                  <a:pt x="22860" y="5331"/>
                </a:lnTo>
                <a:lnTo>
                  <a:pt x="46477" y="5331"/>
                </a:lnTo>
                <a:lnTo>
                  <a:pt x="69338" y="0"/>
                </a:lnTo>
                <a:lnTo>
                  <a:pt x="92966" y="5331"/>
                </a:lnTo>
                <a:lnTo>
                  <a:pt x="116583" y="5331"/>
                </a:lnTo>
                <a:lnTo>
                  <a:pt x="139444" y="10662"/>
                </a:lnTo>
                <a:lnTo>
                  <a:pt x="163073" y="15239"/>
                </a:lnTo>
                <a:lnTo>
                  <a:pt x="185933" y="25901"/>
                </a:lnTo>
                <a:lnTo>
                  <a:pt x="209550" y="20570"/>
                </a:lnTo>
                <a:lnTo>
                  <a:pt x="233167" y="25901"/>
                </a:lnTo>
                <a:lnTo>
                  <a:pt x="251455" y="15239"/>
                </a:lnTo>
                <a:lnTo>
                  <a:pt x="275084" y="25901"/>
                </a:lnTo>
                <a:lnTo>
                  <a:pt x="297945" y="25901"/>
                </a:lnTo>
                <a:lnTo>
                  <a:pt x="321561" y="20570"/>
                </a:lnTo>
                <a:lnTo>
                  <a:pt x="344422" y="30478"/>
                </a:lnTo>
                <a:lnTo>
                  <a:pt x="368051" y="35809"/>
                </a:lnTo>
                <a:lnTo>
                  <a:pt x="391668" y="35809"/>
                </a:lnTo>
                <a:lnTo>
                  <a:pt x="414528" y="30478"/>
                </a:lnTo>
                <a:lnTo>
                  <a:pt x="438145" y="45717"/>
                </a:lnTo>
                <a:lnTo>
                  <a:pt x="461006" y="30478"/>
                </a:lnTo>
                <a:lnTo>
                  <a:pt x="484634" y="30478"/>
                </a:lnTo>
                <a:lnTo>
                  <a:pt x="508251" y="45717"/>
                </a:lnTo>
                <a:lnTo>
                  <a:pt x="531112" y="45717"/>
                </a:lnTo>
                <a:lnTo>
                  <a:pt x="554741" y="51048"/>
                </a:lnTo>
                <a:lnTo>
                  <a:pt x="577601" y="35809"/>
                </a:lnTo>
                <a:lnTo>
                  <a:pt x="601218" y="45717"/>
                </a:lnTo>
                <a:lnTo>
                  <a:pt x="624847" y="55625"/>
                </a:lnTo>
                <a:lnTo>
                  <a:pt x="647695" y="40386"/>
                </a:lnTo>
                <a:lnTo>
                  <a:pt x="671324" y="40386"/>
                </a:lnTo>
                <a:lnTo>
                  <a:pt x="694185" y="45717"/>
                </a:lnTo>
                <a:lnTo>
                  <a:pt x="717802" y="45717"/>
                </a:lnTo>
                <a:lnTo>
                  <a:pt x="741430" y="45717"/>
                </a:lnTo>
                <a:lnTo>
                  <a:pt x="764291" y="51048"/>
                </a:lnTo>
                <a:lnTo>
                  <a:pt x="787908" y="51048"/>
                </a:lnTo>
                <a:lnTo>
                  <a:pt x="806196" y="51048"/>
                </a:lnTo>
                <a:lnTo>
                  <a:pt x="829825" y="60956"/>
                </a:lnTo>
                <a:lnTo>
                  <a:pt x="852686" y="55625"/>
                </a:lnTo>
                <a:lnTo>
                  <a:pt x="876303" y="55625"/>
                </a:lnTo>
                <a:lnTo>
                  <a:pt x="899919" y="55625"/>
                </a:lnTo>
                <a:lnTo>
                  <a:pt x="922780" y="66287"/>
                </a:lnTo>
                <a:lnTo>
                  <a:pt x="946409" y="70864"/>
                </a:lnTo>
                <a:lnTo>
                  <a:pt x="969269" y="66287"/>
                </a:lnTo>
                <a:lnTo>
                  <a:pt x="992886" y="66287"/>
                </a:lnTo>
                <a:lnTo>
                  <a:pt x="1016515" y="66287"/>
                </a:lnTo>
                <a:lnTo>
                  <a:pt x="1039376" y="66287"/>
                </a:lnTo>
                <a:lnTo>
                  <a:pt x="1062992" y="81526"/>
                </a:lnTo>
                <a:lnTo>
                  <a:pt x="1085853" y="96765"/>
                </a:lnTo>
                <a:lnTo>
                  <a:pt x="1109470" y="81526"/>
                </a:lnTo>
                <a:lnTo>
                  <a:pt x="1133098" y="86103"/>
                </a:lnTo>
                <a:lnTo>
                  <a:pt x="1155959" y="86103"/>
                </a:lnTo>
                <a:lnTo>
                  <a:pt x="1179576" y="86103"/>
                </a:lnTo>
                <a:lnTo>
                  <a:pt x="1202437" y="86103"/>
                </a:lnTo>
                <a:lnTo>
                  <a:pt x="1226065" y="91434"/>
                </a:lnTo>
                <a:lnTo>
                  <a:pt x="1249682" y="101342"/>
                </a:lnTo>
                <a:lnTo>
                  <a:pt x="1272543" y="101342"/>
                </a:lnTo>
                <a:lnTo>
                  <a:pt x="1296172" y="106673"/>
                </a:lnTo>
                <a:lnTo>
                  <a:pt x="1319020" y="101342"/>
                </a:lnTo>
                <a:lnTo>
                  <a:pt x="1342649" y="111250"/>
                </a:lnTo>
                <a:lnTo>
                  <a:pt x="1360937" y="121912"/>
                </a:lnTo>
                <a:lnTo>
                  <a:pt x="1384554" y="121912"/>
                </a:lnTo>
                <a:lnTo>
                  <a:pt x="1408183" y="121912"/>
                </a:lnTo>
                <a:lnTo>
                  <a:pt x="1431044" y="116581"/>
                </a:lnTo>
                <a:lnTo>
                  <a:pt x="1454660" y="126489"/>
                </a:lnTo>
                <a:lnTo>
                  <a:pt x="1477521" y="137151"/>
                </a:lnTo>
                <a:lnTo>
                  <a:pt x="1501150" y="137151"/>
                </a:lnTo>
                <a:lnTo>
                  <a:pt x="1524767" y="126489"/>
                </a:lnTo>
                <a:lnTo>
                  <a:pt x="1547627" y="137151"/>
                </a:lnTo>
                <a:lnTo>
                  <a:pt x="1571244" y="137151"/>
                </a:lnTo>
                <a:lnTo>
                  <a:pt x="1594105" y="162298"/>
                </a:lnTo>
                <a:lnTo>
                  <a:pt x="1617733" y="156967"/>
                </a:lnTo>
                <a:lnTo>
                  <a:pt x="1641350" y="156967"/>
                </a:lnTo>
                <a:lnTo>
                  <a:pt x="1664211" y="166875"/>
                </a:lnTo>
                <a:lnTo>
                  <a:pt x="1687840" y="166875"/>
                </a:lnTo>
                <a:lnTo>
                  <a:pt x="1710700" y="172206"/>
                </a:lnTo>
                <a:lnTo>
                  <a:pt x="1734317" y="166875"/>
                </a:lnTo>
                <a:lnTo>
                  <a:pt x="1757178" y="156967"/>
                </a:lnTo>
                <a:lnTo>
                  <a:pt x="1780794" y="182114"/>
                </a:lnTo>
                <a:lnTo>
                  <a:pt x="1804423" y="192776"/>
                </a:lnTo>
                <a:lnTo>
                  <a:pt x="1827284" y="187445"/>
                </a:lnTo>
                <a:lnTo>
                  <a:pt x="1850901" y="187445"/>
                </a:lnTo>
                <a:lnTo>
                  <a:pt x="1873761" y="172206"/>
                </a:lnTo>
                <a:lnTo>
                  <a:pt x="1897390" y="177537"/>
                </a:lnTo>
                <a:lnTo>
                  <a:pt x="1916435" y="182114"/>
                </a:lnTo>
                <a:lnTo>
                  <a:pt x="1939295" y="182114"/>
                </a:lnTo>
                <a:lnTo>
                  <a:pt x="1962912" y="192776"/>
                </a:lnTo>
                <a:lnTo>
                  <a:pt x="1985773" y="208015"/>
                </a:lnTo>
                <a:lnTo>
                  <a:pt x="2009401" y="202684"/>
                </a:lnTo>
                <a:lnTo>
                  <a:pt x="2032262" y="192776"/>
                </a:lnTo>
                <a:lnTo>
                  <a:pt x="2055879" y="197353"/>
                </a:lnTo>
                <a:lnTo>
                  <a:pt x="2079508" y="208015"/>
                </a:lnTo>
                <a:lnTo>
                  <a:pt x="2102368" y="217923"/>
                </a:lnTo>
                <a:lnTo>
                  <a:pt x="2125985" y="202684"/>
                </a:lnTo>
                <a:lnTo>
                  <a:pt x="2148846" y="212592"/>
                </a:lnTo>
                <a:lnTo>
                  <a:pt x="2172462" y="208015"/>
                </a:lnTo>
                <a:lnTo>
                  <a:pt x="2196091" y="208015"/>
                </a:lnTo>
                <a:lnTo>
                  <a:pt x="2218952" y="208015"/>
                </a:lnTo>
                <a:lnTo>
                  <a:pt x="2242569" y="212592"/>
                </a:lnTo>
                <a:lnTo>
                  <a:pt x="2265429" y="217923"/>
                </a:lnTo>
                <a:lnTo>
                  <a:pt x="2289058" y="233162"/>
                </a:lnTo>
                <a:lnTo>
                  <a:pt x="2312675" y="227831"/>
                </a:lnTo>
                <a:lnTo>
                  <a:pt x="2335535" y="217923"/>
                </a:lnTo>
                <a:lnTo>
                  <a:pt x="2359164" y="227831"/>
                </a:lnTo>
                <a:lnTo>
                  <a:pt x="2382025" y="233162"/>
                </a:lnTo>
                <a:lnTo>
                  <a:pt x="2405642" y="227831"/>
                </a:lnTo>
                <a:lnTo>
                  <a:pt x="2429258" y="237739"/>
                </a:lnTo>
                <a:lnTo>
                  <a:pt x="2447547" y="233162"/>
                </a:lnTo>
                <a:lnTo>
                  <a:pt x="2471176" y="233162"/>
                </a:lnTo>
                <a:lnTo>
                  <a:pt x="2494036" y="237739"/>
                </a:lnTo>
                <a:lnTo>
                  <a:pt x="2517653" y="237739"/>
                </a:lnTo>
                <a:lnTo>
                  <a:pt x="2540514" y="243070"/>
                </a:lnTo>
                <a:lnTo>
                  <a:pt x="2564143" y="243070"/>
                </a:lnTo>
                <a:lnTo>
                  <a:pt x="2587759" y="252978"/>
                </a:lnTo>
                <a:lnTo>
                  <a:pt x="2610620" y="263640"/>
                </a:lnTo>
                <a:lnTo>
                  <a:pt x="2634237" y="248401"/>
                </a:lnTo>
                <a:lnTo>
                  <a:pt x="2657097" y="252978"/>
                </a:lnTo>
                <a:lnTo>
                  <a:pt x="2680726" y="258309"/>
                </a:lnTo>
                <a:lnTo>
                  <a:pt x="2704343" y="258309"/>
                </a:lnTo>
                <a:lnTo>
                  <a:pt x="2727204" y="258309"/>
                </a:lnTo>
                <a:lnTo>
                  <a:pt x="2750832" y="263640"/>
                </a:lnTo>
                <a:lnTo>
                  <a:pt x="2773693" y="263640"/>
                </a:lnTo>
                <a:lnTo>
                  <a:pt x="2797310" y="268217"/>
                </a:lnTo>
                <a:lnTo>
                  <a:pt x="2820939" y="273548"/>
                </a:lnTo>
                <a:lnTo>
                  <a:pt x="2843787" y="278125"/>
                </a:lnTo>
                <a:lnTo>
                  <a:pt x="2867416" y="278125"/>
                </a:lnTo>
                <a:lnTo>
                  <a:pt x="2890277" y="278125"/>
                </a:lnTo>
                <a:lnTo>
                  <a:pt x="2913893" y="283456"/>
                </a:lnTo>
                <a:lnTo>
                  <a:pt x="2937522" y="288787"/>
                </a:lnTo>
                <a:lnTo>
                  <a:pt x="2960383" y="288787"/>
                </a:lnTo>
                <a:lnTo>
                  <a:pt x="2983999" y="293364"/>
                </a:lnTo>
                <a:lnTo>
                  <a:pt x="3002288" y="304026"/>
                </a:lnTo>
                <a:lnTo>
                  <a:pt x="3025917" y="313934"/>
                </a:lnTo>
                <a:lnTo>
                  <a:pt x="3048765" y="304026"/>
                </a:lnTo>
                <a:lnTo>
                  <a:pt x="3072394" y="308603"/>
                </a:lnTo>
                <a:lnTo>
                  <a:pt x="3096011" y="308603"/>
                </a:lnTo>
                <a:lnTo>
                  <a:pt x="3118872" y="313934"/>
                </a:lnTo>
                <a:lnTo>
                  <a:pt x="3142500" y="323842"/>
                </a:lnTo>
                <a:lnTo>
                  <a:pt x="3165361" y="333750"/>
                </a:lnTo>
                <a:lnTo>
                  <a:pt x="3188978" y="333750"/>
                </a:lnTo>
                <a:lnTo>
                  <a:pt x="3212607" y="329173"/>
                </a:lnTo>
                <a:lnTo>
                  <a:pt x="3235467" y="329173"/>
                </a:lnTo>
                <a:lnTo>
                  <a:pt x="3259084" y="333750"/>
                </a:lnTo>
                <a:lnTo>
                  <a:pt x="3281945" y="339081"/>
                </a:lnTo>
                <a:lnTo>
                  <a:pt x="3305561" y="344412"/>
                </a:lnTo>
                <a:lnTo>
                  <a:pt x="3329190" y="344412"/>
                </a:lnTo>
                <a:lnTo>
                  <a:pt x="3352051" y="344412"/>
                </a:lnTo>
                <a:lnTo>
                  <a:pt x="3375668" y="348989"/>
                </a:lnTo>
                <a:lnTo>
                  <a:pt x="3398528" y="354320"/>
                </a:lnTo>
                <a:lnTo>
                  <a:pt x="3422157" y="354320"/>
                </a:lnTo>
                <a:lnTo>
                  <a:pt x="3445018" y="348989"/>
                </a:lnTo>
                <a:lnTo>
                  <a:pt x="3468634" y="329173"/>
                </a:lnTo>
                <a:lnTo>
                  <a:pt x="3492263" y="308603"/>
                </a:lnTo>
                <a:lnTo>
                  <a:pt x="3515112" y="308603"/>
                </a:lnTo>
                <a:lnTo>
                  <a:pt x="3538741" y="313934"/>
                </a:lnTo>
                <a:lnTo>
                  <a:pt x="3557029" y="319265"/>
                </a:lnTo>
                <a:lnTo>
                  <a:pt x="3580646" y="313934"/>
                </a:lnTo>
                <a:lnTo>
                  <a:pt x="3604275" y="313934"/>
                </a:lnTo>
                <a:lnTo>
                  <a:pt x="3627135" y="354320"/>
                </a:lnTo>
                <a:lnTo>
                  <a:pt x="3650752" y="400037"/>
                </a:lnTo>
                <a:lnTo>
                  <a:pt x="3673613" y="400037"/>
                </a:lnTo>
                <a:lnTo>
                  <a:pt x="3697242" y="394706"/>
                </a:lnTo>
                <a:lnTo>
                  <a:pt x="3720858" y="400037"/>
                </a:lnTo>
                <a:lnTo>
                  <a:pt x="3743719" y="409945"/>
                </a:lnTo>
                <a:lnTo>
                  <a:pt x="3767336" y="409945"/>
                </a:lnTo>
                <a:lnTo>
                  <a:pt x="3790196" y="415276"/>
                </a:lnTo>
                <a:lnTo>
                  <a:pt x="3813825" y="430515"/>
                </a:lnTo>
                <a:lnTo>
                  <a:pt x="3836686" y="430515"/>
                </a:lnTo>
                <a:lnTo>
                  <a:pt x="3860302" y="430515"/>
                </a:lnTo>
                <a:lnTo>
                  <a:pt x="3883931" y="435092"/>
                </a:lnTo>
                <a:lnTo>
                  <a:pt x="3906792" y="430515"/>
                </a:lnTo>
                <a:lnTo>
                  <a:pt x="3930409" y="440423"/>
                </a:lnTo>
                <a:lnTo>
                  <a:pt x="3953269" y="445754"/>
                </a:lnTo>
                <a:lnTo>
                  <a:pt x="3976886" y="450331"/>
                </a:lnTo>
                <a:lnTo>
                  <a:pt x="4000515" y="465570"/>
                </a:lnTo>
                <a:lnTo>
                  <a:pt x="4023376" y="460226"/>
                </a:lnTo>
                <a:lnTo>
                  <a:pt x="4046992" y="460226"/>
                </a:lnTo>
                <a:lnTo>
                  <a:pt x="4069853" y="470901"/>
                </a:lnTo>
                <a:lnTo>
                  <a:pt x="4093482" y="475465"/>
                </a:lnTo>
                <a:lnTo>
                  <a:pt x="4111770" y="480809"/>
                </a:lnTo>
                <a:lnTo>
                  <a:pt x="4135387" y="486140"/>
                </a:lnTo>
                <a:lnTo>
                  <a:pt x="4159004" y="490704"/>
                </a:lnTo>
                <a:lnTo>
                  <a:pt x="4181864" y="505943"/>
                </a:lnTo>
                <a:lnTo>
                  <a:pt x="4205493" y="521195"/>
                </a:lnTo>
                <a:lnTo>
                  <a:pt x="4228354" y="531090"/>
                </a:lnTo>
                <a:lnTo>
                  <a:pt x="4251971" y="536434"/>
                </a:lnTo>
                <a:lnTo>
                  <a:pt x="4275599" y="521195"/>
                </a:lnTo>
                <a:lnTo>
                  <a:pt x="4298460" y="546329"/>
                </a:lnTo>
                <a:lnTo>
                  <a:pt x="4322077" y="576807"/>
                </a:lnTo>
                <a:lnTo>
                  <a:pt x="4368554" y="607285"/>
                </a:lnTo>
                <a:lnTo>
                  <a:pt x="4415044" y="622537"/>
                </a:lnTo>
                <a:lnTo>
                  <a:pt x="4438660" y="622537"/>
                </a:lnTo>
                <a:lnTo>
                  <a:pt x="4461521" y="597390"/>
                </a:lnTo>
                <a:lnTo>
                  <a:pt x="4485150" y="607285"/>
                </a:lnTo>
                <a:lnTo>
                  <a:pt x="4508766" y="662910"/>
                </a:lnTo>
                <a:lnTo>
                  <a:pt x="4531627" y="672818"/>
                </a:lnTo>
                <a:lnTo>
                  <a:pt x="4555256" y="672818"/>
                </a:lnTo>
                <a:lnTo>
                  <a:pt x="4578117" y="688057"/>
                </a:lnTo>
                <a:lnTo>
                  <a:pt x="4601733" y="678149"/>
                </a:lnTo>
                <a:lnTo>
                  <a:pt x="4625350" y="678149"/>
                </a:lnTo>
              </a:path>
            </a:pathLst>
          </a:custGeom>
          <a:ln w="10102">
            <a:solidFill>
              <a:srgbClr val="00FF00"/>
            </a:solidFill>
          </a:ln>
        </p:spPr>
        <p:txBody>
          <a:bodyPr wrap="square" lIns="0" tIns="0" rIns="0" bIns="0" rtlCol="0">
            <a:noAutofit/>
          </a:bodyPr>
          <a:lstStyle/>
          <a:p>
            <a:endParaRPr/>
          </a:p>
        </p:txBody>
      </p:sp>
      <p:sp>
        <p:nvSpPr>
          <p:cNvPr id="415" name="object 415"/>
          <p:cNvSpPr/>
          <p:nvPr/>
        </p:nvSpPr>
        <p:spPr>
          <a:xfrm>
            <a:off x="8434403" y="6091026"/>
            <a:ext cx="207611" cy="203506"/>
          </a:xfrm>
          <a:custGeom>
            <a:avLst/>
            <a:gdLst/>
            <a:ahLst/>
            <a:cxnLst/>
            <a:rect l="l" t="t" r="r" b="b"/>
            <a:pathLst>
              <a:path w="275084" h="278125">
                <a:moveTo>
                  <a:pt x="0" y="0"/>
                </a:moveTo>
                <a:lnTo>
                  <a:pt x="22860" y="4576"/>
                </a:lnTo>
                <a:lnTo>
                  <a:pt x="41905" y="19816"/>
                </a:lnTo>
                <a:lnTo>
                  <a:pt x="64765" y="40386"/>
                </a:lnTo>
                <a:lnTo>
                  <a:pt x="88394" y="50294"/>
                </a:lnTo>
                <a:lnTo>
                  <a:pt x="111255" y="65533"/>
                </a:lnTo>
                <a:lnTo>
                  <a:pt x="134872" y="90680"/>
                </a:lnTo>
                <a:lnTo>
                  <a:pt x="158500" y="136397"/>
                </a:lnTo>
                <a:lnTo>
                  <a:pt x="181361" y="172206"/>
                </a:lnTo>
                <a:lnTo>
                  <a:pt x="204978" y="156967"/>
                </a:lnTo>
                <a:lnTo>
                  <a:pt x="227839" y="186678"/>
                </a:lnTo>
                <a:lnTo>
                  <a:pt x="251455" y="232395"/>
                </a:lnTo>
                <a:lnTo>
                  <a:pt x="275084" y="278125"/>
                </a:lnTo>
              </a:path>
            </a:pathLst>
          </a:custGeom>
          <a:ln w="9719">
            <a:solidFill>
              <a:srgbClr val="00FF00"/>
            </a:solidFill>
          </a:ln>
        </p:spPr>
        <p:txBody>
          <a:bodyPr wrap="square" lIns="0" tIns="0" rIns="0" bIns="0" rtlCol="0">
            <a:noAutofit/>
          </a:bodyPr>
          <a:lstStyle/>
          <a:p>
            <a:endParaRPr/>
          </a:p>
        </p:txBody>
      </p:sp>
      <p:sp>
        <p:nvSpPr>
          <p:cNvPr id="416" name="object 416"/>
          <p:cNvSpPr/>
          <p:nvPr/>
        </p:nvSpPr>
        <p:spPr>
          <a:xfrm>
            <a:off x="8641972" y="6294532"/>
            <a:ext cx="17226" cy="25650"/>
          </a:xfrm>
          <a:custGeom>
            <a:avLst/>
            <a:gdLst/>
            <a:ahLst/>
            <a:cxnLst/>
            <a:rect l="l" t="t" r="r" b="b"/>
            <a:pathLst>
              <a:path w="22825" h="35055">
                <a:moveTo>
                  <a:pt x="0" y="0"/>
                </a:moveTo>
                <a:lnTo>
                  <a:pt x="22825" y="35000"/>
                </a:lnTo>
              </a:path>
            </a:pathLst>
          </a:custGeom>
          <a:ln w="9563">
            <a:solidFill>
              <a:srgbClr val="00FF00"/>
            </a:solidFill>
          </a:ln>
        </p:spPr>
        <p:txBody>
          <a:bodyPr wrap="square" lIns="0" tIns="0" rIns="0" bIns="0" rtlCol="0">
            <a:noAutofit/>
          </a:bodyPr>
          <a:lstStyle/>
          <a:p>
            <a:endParaRPr/>
          </a:p>
        </p:txBody>
      </p:sp>
      <p:sp>
        <p:nvSpPr>
          <p:cNvPr id="417" name="object 417"/>
          <p:cNvSpPr txBox="1"/>
          <p:nvPr/>
        </p:nvSpPr>
        <p:spPr>
          <a:xfrm>
            <a:off x="6317066" y="441789"/>
            <a:ext cx="803215" cy="241610"/>
          </a:xfrm>
          <a:prstGeom prst="rect">
            <a:avLst/>
          </a:prstGeom>
        </p:spPr>
        <p:txBody>
          <a:bodyPr vert="horz" wrap="square" lIns="0" tIns="0" rIns="0" bIns="0" rtlCol="0">
            <a:noAutofit/>
          </a:bodyPr>
          <a:lstStyle/>
          <a:p>
            <a:pPr marL="9357"/>
            <a:r>
              <a:rPr sz="1600" spc="-7" dirty="0">
                <a:solidFill>
                  <a:srgbClr val="FFFFFF"/>
                </a:solidFill>
                <a:latin typeface="Arial"/>
                <a:cs typeface="Arial"/>
              </a:rPr>
              <a:t>Hull</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418" name="object 418"/>
          <p:cNvSpPr txBox="1"/>
          <p:nvPr/>
        </p:nvSpPr>
        <p:spPr>
          <a:xfrm>
            <a:off x="3446227" y="207624"/>
            <a:ext cx="2238555"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Eugene </a:t>
            </a:r>
            <a:r>
              <a:rPr sz="1600" spc="-7" dirty="0">
                <a:solidFill>
                  <a:srgbClr val="FFFFFF"/>
                </a:solidFill>
                <a:latin typeface="Arial"/>
                <a:cs typeface="Arial"/>
              </a:rPr>
              <a:t>Island</a:t>
            </a:r>
            <a:r>
              <a:rPr sz="1600" spc="4" dirty="0">
                <a:solidFill>
                  <a:srgbClr val="FFFFFF"/>
                </a:solidFill>
                <a:latin typeface="Arial"/>
                <a:cs typeface="Arial"/>
              </a:rPr>
              <a:t> </a:t>
            </a:r>
            <a:r>
              <a:rPr sz="1600" spc="-7" dirty="0">
                <a:solidFill>
                  <a:srgbClr val="FFFFFF"/>
                </a:solidFill>
                <a:latin typeface="Arial"/>
                <a:cs typeface="Arial"/>
              </a:rPr>
              <a:t>-</a:t>
            </a:r>
            <a:r>
              <a:rPr sz="1600" spc="4" dirty="0">
                <a:solidFill>
                  <a:srgbClr val="FFFFFF"/>
                </a:solidFill>
                <a:latin typeface="Arial"/>
                <a:cs typeface="Arial"/>
              </a:rPr>
              <a:t> </a:t>
            </a:r>
            <a:r>
              <a:rPr sz="1600" spc="-11" dirty="0">
                <a:solidFill>
                  <a:srgbClr val="FFFFFF"/>
                </a:solidFill>
                <a:latin typeface="Arial"/>
                <a:cs typeface="Arial"/>
              </a:rPr>
              <a:t>RG0006</a:t>
            </a:r>
            <a:endParaRPr sz="1600">
              <a:latin typeface="Arial"/>
              <a:cs typeface="Arial"/>
            </a:endParaRPr>
          </a:p>
        </p:txBody>
      </p:sp>
      <p:graphicFrame>
        <p:nvGraphicFramePr>
          <p:cNvPr id="222" name="object 222"/>
          <p:cNvGraphicFramePr>
            <a:graphicFrameLocks noGrp="1"/>
          </p:cNvGraphicFramePr>
          <p:nvPr/>
        </p:nvGraphicFramePr>
        <p:xfrm>
          <a:off x="342575" y="671014"/>
          <a:ext cx="4130913" cy="5983491"/>
        </p:xfrm>
        <a:graphic>
          <a:graphicData uri="http://schemas.openxmlformats.org/drawingml/2006/table">
            <a:tbl>
              <a:tblPr firstRow="1" bandRow="1">
                <a:tableStyleId>{2D5ABB26-0587-4C30-8999-92F81FD0307C}</a:tableStyleId>
              </a:tblPr>
              <a:tblGrid>
                <a:gridCol w="450716"/>
                <a:gridCol w="351672"/>
                <a:gridCol w="350232"/>
                <a:gridCol w="336716"/>
                <a:gridCol w="1056155"/>
                <a:gridCol w="347075"/>
                <a:gridCol w="348213"/>
                <a:gridCol w="346782"/>
                <a:gridCol w="543352"/>
              </a:tblGrid>
              <a:tr h="234176">
                <a:tc>
                  <a:txBody>
                    <a:bodyPr/>
                    <a:lstStyle/>
                    <a:p>
                      <a:endParaRPr sz="1500">
                        <a:latin typeface="Arial"/>
                        <a:cs typeface="Arial"/>
                      </a:endParaRPr>
                    </a:p>
                  </a:txBody>
                  <a:tcPr marL="0" marR="0" marT="0" marB="0">
                    <a:lnL w="5026">
                      <a:solidFill>
                        <a:srgbClr val="FFFFFF"/>
                      </a:solidFill>
                      <a:prstDash val="solid"/>
                    </a:lnL>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pPr marL="124460" algn="ctr">
                        <a:lnSpc>
                          <a:spcPct val="100000"/>
                        </a:lnSpc>
                      </a:pPr>
                      <a:r>
                        <a:rPr sz="400" b="1" spc="20" dirty="0" smtClean="0">
                          <a:solidFill>
                            <a:srgbClr val="FFFFFF"/>
                          </a:solidFill>
                          <a:latin typeface="Arial"/>
                          <a:cs typeface="Arial"/>
                        </a:rPr>
                        <a:t>Me</a:t>
                      </a:r>
                      <a:r>
                        <a:rPr sz="400" b="1" spc="-5"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5"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68848">
                <a:tc>
                  <a:txBody>
                    <a:bodyPr/>
                    <a:lstStyle/>
                    <a:p>
                      <a:pPr marL="30480" algn="ctr">
                        <a:lnSpc>
                          <a:spcPct val="100000"/>
                        </a:lnSpc>
                      </a:pPr>
                      <a:r>
                        <a:rPr sz="300" spc="-10" dirty="0" smtClean="0">
                          <a:solidFill>
                            <a:srgbClr val="FFFFFF"/>
                          </a:solidFill>
                          <a:latin typeface="Arial"/>
                          <a:cs typeface="Arial"/>
                        </a:rPr>
                        <a:t>5</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30480" algn="ctr">
                        <a:lnSpc>
                          <a:spcPct val="100000"/>
                        </a:lnSpc>
                      </a:pPr>
                      <a:r>
                        <a:rPr sz="300" spc="-10" dirty="0" smtClean="0">
                          <a:solidFill>
                            <a:srgbClr val="FFFFFF"/>
                          </a:solidFill>
                          <a:latin typeface="Arial"/>
                          <a:cs typeface="Arial"/>
                        </a:rPr>
                        <a:t>4</a:t>
                      </a:r>
                      <a:r>
                        <a:rPr sz="300" spc="0" dirty="0" smtClean="0">
                          <a:solidFill>
                            <a:srgbClr val="FFFFFF"/>
                          </a:solidFill>
                          <a:latin typeface="Arial"/>
                          <a:cs typeface="Arial"/>
                        </a:rPr>
                        <a:t>,</a:t>
                      </a:r>
                      <a:r>
                        <a:rPr sz="300" spc="-5" dirty="0" smtClean="0">
                          <a:solidFill>
                            <a:srgbClr val="FFFFFF"/>
                          </a:solidFill>
                          <a:latin typeface="Arial"/>
                          <a:cs typeface="Arial"/>
                        </a:rPr>
                        <a:t>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30480" algn="ctr">
                        <a:lnSpc>
                          <a:spcPct val="100000"/>
                        </a:lnSpc>
                      </a:pPr>
                      <a:r>
                        <a:rPr sz="300" spc="-10" dirty="0" smtClean="0">
                          <a:solidFill>
                            <a:srgbClr val="FFFFFF"/>
                          </a:solidFill>
                          <a:latin typeface="Arial"/>
                          <a:cs typeface="Arial"/>
                        </a:rPr>
                        <a:t>4</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30480" algn="ctr">
                        <a:lnSpc>
                          <a:spcPct val="100000"/>
                        </a:lnSpc>
                      </a:pPr>
                      <a:r>
                        <a:rPr sz="300" spc="-10" dirty="0" smtClean="0">
                          <a:solidFill>
                            <a:srgbClr val="FFFFFF"/>
                          </a:solidFill>
                          <a:latin typeface="Arial"/>
                          <a:cs typeface="Arial"/>
                        </a:rPr>
                        <a:t>3</a:t>
                      </a:r>
                      <a:r>
                        <a:rPr sz="300" spc="0" dirty="0" smtClean="0">
                          <a:solidFill>
                            <a:srgbClr val="FFFFFF"/>
                          </a:solidFill>
                          <a:latin typeface="Arial"/>
                          <a:cs typeface="Arial"/>
                        </a:rPr>
                        <a:t>,</a:t>
                      </a:r>
                      <a:r>
                        <a:rPr sz="300" spc="-5" dirty="0" smtClean="0">
                          <a:solidFill>
                            <a:srgbClr val="FFFFFF"/>
                          </a:solidFill>
                          <a:latin typeface="Arial"/>
                          <a:cs typeface="Arial"/>
                        </a:rPr>
                        <a:t>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1">
                <a:tc>
                  <a:txBody>
                    <a:bodyPr/>
                    <a:lstStyle/>
                    <a:p>
                      <a:pPr marL="30480" algn="ctr">
                        <a:lnSpc>
                          <a:spcPct val="100000"/>
                        </a:lnSpc>
                      </a:pPr>
                      <a:r>
                        <a:rPr sz="300" spc="-10" dirty="0" smtClean="0">
                          <a:solidFill>
                            <a:srgbClr val="FFFFFF"/>
                          </a:solidFill>
                          <a:latin typeface="Arial"/>
                          <a:cs typeface="Arial"/>
                        </a:rPr>
                        <a:t>3</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88930">
                <a:tc>
                  <a:txBody>
                    <a:bodyPr/>
                    <a:lstStyle/>
                    <a:p>
                      <a:pPr marL="30480" algn="ctr">
                        <a:lnSpc>
                          <a:spcPct val="100000"/>
                        </a:lnSpc>
                      </a:pPr>
                      <a:r>
                        <a:rPr sz="300" spc="-10" dirty="0" smtClean="0">
                          <a:solidFill>
                            <a:srgbClr val="FFFFFF"/>
                          </a:solidFill>
                          <a:latin typeface="Arial"/>
                          <a:cs typeface="Arial"/>
                        </a:rPr>
                        <a:t>2</a:t>
                      </a:r>
                      <a:r>
                        <a:rPr sz="300" spc="0" dirty="0" smtClean="0">
                          <a:solidFill>
                            <a:srgbClr val="FFFFFF"/>
                          </a:solidFill>
                          <a:latin typeface="Arial"/>
                          <a:cs typeface="Arial"/>
                        </a:rPr>
                        <a:t>,</a:t>
                      </a:r>
                      <a:r>
                        <a:rPr sz="300" spc="-5" dirty="0" smtClean="0">
                          <a:solidFill>
                            <a:srgbClr val="FFFFFF"/>
                          </a:solidFill>
                          <a:latin typeface="Arial"/>
                          <a:cs typeface="Arial"/>
                        </a:rPr>
                        <a:t>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30480" algn="ctr">
                        <a:lnSpc>
                          <a:spcPct val="100000"/>
                        </a:lnSpc>
                      </a:pPr>
                      <a:r>
                        <a:rPr sz="300" spc="-10" dirty="0" smtClean="0">
                          <a:solidFill>
                            <a:srgbClr val="FFFFFF"/>
                          </a:solidFill>
                          <a:latin typeface="Arial"/>
                          <a:cs typeface="Arial"/>
                        </a:rPr>
                        <a:t>2</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30480" algn="ctr">
                        <a:lnSpc>
                          <a:spcPct val="100000"/>
                        </a:lnSpc>
                      </a:pPr>
                      <a:r>
                        <a:rPr sz="300" spc="-10" dirty="0" smtClean="0">
                          <a:solidFill>
                            <a:srgbClr val="FFFFFF"/>
                          </a:solidFill>
                          <a:latin typeface="Arial"/>
                          <a:cs typeface="Arial"/>
                        </a:rPr>
                        <a:t>1</a:t>
                      </a:r>
                      <a:r>
                        <a:rPr sz="300" spc="0" dirty="0" smtClean="0">
                          <a:solidFill>
                            <a:srgbClr val="FFFFFF"/>
                          </a:solidFill>
                          <a:latin typeface="Arial"/>
                          <a:cs typeface="Arial"/>
                        </a:rPr>
                        <a:t>,</a:t>
                      </a:r>
                      <a:r>
                        <a:rPr sz="300" spc="-5" dirty="0" smtClean="0">
                          <a:solidFill>
                            <a:srgbClr val="FFFFFF"/>
                          </a:solidFill>
                          <a:latin typeface="Arial"/>
                          <a:cs typeface="Arial"/>
                        </a:rPr>
                        <a:t>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30480" algn="ctr">
                        <a:lnSpc>
                          <a:spcPct val="100000"/>
                        </a:lnSpc>
                      </a:pPr>
                      <a:r>
                        <a:rPr sz="300" spc="-10" dirty="0" smtClean="0">
                          <a:solidFill>
                            <a:srgbClr val="FFFFFF"/>
                          </a:solidFill>
                          <a:latin typeface="Arial"/>
                          <a:cs typeface="Arial"/>
                        </a:rPr>
                        <a:t>1</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72390" algn="ctr">
                        <a:lnSpc>
                          <a:spcPct val="100000"/>
                        </a:lnSpc>
                      </a:pP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8584">
                <a:tc>
                  <a:txBody>
                    <a:bodyPr/>
                    <a:lstStyle/>
                    <a:p>
                      <a:pPr marL="12827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9522">
                <a:tc>
                  <a:txBody>
                    <a:bodyPr/>
                    <a:lstStyle/>
                    <a:p>
                      <a:pPr marL="38862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26">
                      <a:solidFill>
                        <a:srgbClr val="FFFFFF"/>
                      </a:solidFill>
                      <a:prstDash val="solid"/>
                    </a:lnB>
                  </a:tcPr>
                </a:tc>
                <a:tc>
                  <a:txBody>
                    <a:bodyPr/>
                    <a:lstStyle/>
                    <a:p>
                      <a:pPr marL="64769"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L="57785"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L="60960"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236220">
                        <a:lnSpc>
                          <a:spcPct val="100000"/>
                        </a:lnSpc>
                        <a:tabLst>
                          <a:tab pos="683895" algn="l"/>
                          <a:tab pos="1141095" algn="l"/>
                        </a:tabLst>
                      </a:pPr>
                      <a:r>
                        <a:rPr sz="300" spc="-5"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21590" algn="ctr">
                        <a:lnSpc>
                          <a:spcPct val="100000"/>
                        </a:lnSpc>
                      </a:pPr>
                      <a:r>
                        <a:rPr sz="300" spc="-5" dirty="0" smtClean="0">
                          <a:solidFill>
                            <a:srgbClr val="FFFFFF"/>
                          </a:solidFill>
                          <a:latin typeface="Arial"/>
                          <a:cs typeface="Arial"/>
                        </a:rPr>
                        <a:t>140</a:t>
                      </a:r>
                      <a:endParaRPr sz="300">
                        <a:latin typeface="Arial"/>
                        <a:cs typeface="Arial"/>
                      </a:endParaRPr>
                    </a:p>
                  </a:txBody>
                  <a:tcPr marL="0" marR="0" marT="0" marB="0">
                    <a:lnB w="5026">
                      <a:solidFill>
                        <a:srgbClr val="FFFFFF"/>
                      </a:solidFill>
                      <a:prstDash val="solid"/>
                    </a:lnB>
                  </a:tcPr>
                </a:tc>
                <a:tc>
                  <a:txBody>
                    <a:bodyPr/>
                    <a:lstStyle/>
                    <a:p>
                      <a:pPr marL="23495"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1714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193040">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26">
                      <a:solidFill>
                        <a:srgbClr val="FFFFFF"/>
                      </a:solidFill>
                      <a:prstDash val="solid"/>
                    </a:lnR>
                    <a:lnB w="5026">
                      <a:solidFill>
                        <a:srgbClr val="FFFFFF"/>
                      </a:solidFill>
                      <a:prstDash val="solid"/>
                    </a:lnB>
                  </a:tcPr>
                </a:tc>
              </a:tr>
              <a:tr h="121286">
                <a:tc>
                  <a:txBody>
                    <a:bodyPr/>
                    <a:lstStyle/>
                    <a:p>
                      <a:endParaRPr sz="300">
                        <a:latin typeface="Arial"/>
                        <a:cs typeface="Arial"/>
                      </a:endParaRPr>
                    </a:p>
                  </a:txBody>
                  <a:tcPr marL="0" marR="0" marT="0" marB="0">
                    <a:lnL w="5026">
                      <a:solidFill>
                        <a:srgbClr val="FFFFFF"/>
                      </a:solidFill>
                      <a:prstDash val="solid"/>
                    </a:lnL>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pPr marL="123825" algn="ctr">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68848">
                <a:tc>
                  <a:txBody>
                    <a:bodyPr/>
                    <a:lstStyle/>
                    <a:p>
                      <a:pPr marR="1079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1">
                <a:tc>
                  <a:txBody>
                    <a:bodyPr/>
                    <a:lstStyle/>
                    <a:p>
                      <a:pPr marL="15875" algn="ctr">
                        <a:lnSpc>
                          <a:spcPct val="100000"/>
                        </a:lnSpc>
                      </a:pPr>
                      <a:r>
                        <a:rPr sz="300" spc="-10" dirty="0" smtClean="0">
                          <a:solidFill>
                            <a:srgbClr val="FFFFFF"/>
                          </a:solidFill>
                          <a:latin typeface="Arial"/>
                          <a:cs typeface="Arial"/>
                        </a:rPr>
                        <a:t>90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15875" algn="ctr">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15875" algn="ctr">
                        <a:lnSpc>
                          <a:spcPct val="100000"/>
                        </a:lnSpc>
                      </a:pPr>
                      <a:r>
                        <a:rPr sz="300" spc="-10" dirty="0" smtClean="0">
                          <a:solidFill>
                            <a:srgbClr val="FFFFFF"/>
                          </a:solidFill>
                          <a:latin typeface="Arial"/>
                          <a:cs typeface="Arial"/>
                        </a:rPr>
                        <a:t>70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15875"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88930">
                <a:tc>
                  <a:txBody>
                    <a:bodyPr/>
                    <a:lstStyle/>
                    <a:p>
                      <a:pPr marL="15875" algn="ctr">
                        <a:lnSpc>
                          <a:spcPct val="100000"/>
                        </a:lnSpc>
                      </a:pPr>
                      <a:r>
                        <a:rPr sz="300" spc="-10" dirty="0" smtClean="0">
                          <a:solidFill>
                            <a:srgbClr val="FFFFFF"/>
                          </a:solidFill>
                          <a:latin typeface="Arial"/>
                          <a:cs typeface="Arial"/>
                        </a:rPr>
                        <a:t>50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15875"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15875" algn="ctr">
                        <a:lnSpc>
                          <a:spcPct val="100000"/>
                        </a:lnSpc>
                      </a:pPr>
                      <a:r>
                        <a:rPr sz="300" spc="-10" dirty="0" smtClean="0">
                          <a:solidFill>
                            <a:srgbClr val="FFFFFF"/>
                          </a:solidFill>
                          <a:latin typeface="Arial"/>
                          <a:cs typeface="Arial"/>
                        </a:rPr>
                        <a:t>30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1">
                <a:tc>
                  <a:txBody>
                    <a:bodyPr/>
                    <a:lstStyle/>
                    <a:p>
                      <a:pPr marL="15875"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15875" algn="ctr">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8305">
                <a:tc>
                  <a:txBody>
                    <a:bodyPr/>
                    <a:lstStyle/>
                    <a:p>
                      <a:pPr marL="4445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9195">
                <a:tc>
                  <a:txBody>
                    <a:bodyPr/>
                    <a:lstStyle/>
                    <a:p>
                      <a:pPr marL="12827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26">
                      <a:solidFill>
                        <a:srgbClr val="FFFFFF"/>
                      </a:solidFill>
                      <a:prstDash val="solid"/>
                    </a:lnB>
                  </a:tcPr>
                </a:tc>
                <a:tc>
                  <a:txBody>
                    <a:bodyPr/>
                    <a:lstStyle/>
                    <a:p>
                      <a:pPr marR="952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R="15875"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R="4445"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213360">
                        <a:lnSpc>
                          <a:spcPct val="100000"/>
                        </a:lnSpc>
                        <a:tabLst>
                          <a:tab pos="660400" algn="l"/>
                          <a:tab pos="1122045" algn="l"/>
                        </a:tabLst>
                      </a:pPr>
                      <a:r>
                        <a:rPr sz="300" spc="-10"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10</a:t>
                      </a:r>
                      <a:r>
                        <a:rPr sz="300" spc="0" dirty="0" smtClean="0">
                          <a:solidFill>
                            <a:srgbClr val="FFFFFF"/>
                          </a:solidFill>
                          <a:latin typeface="Arial"/>
                          <a:cs typeface="Arial"/>
                        </a:rPr>
                        <a:t>0	</a:t>
                      </a:r>
                      <a:r>
                        <a:rPr sz="300" spc="-5" dirty="0" smtClean="0">
                          <a:solidFill>
                            <a:srgbClr val="FFFFFF"/>
                          </a:solidFill>
                          <a:latin typeface="Arial"/>
                          <a:cs typeface="Arial"/>
                        </a:rPr>
                        <a:t>120</a:t>
                      </a:r>
                      <a:endParaRPr sz="300">
                        <a:latin typeface="Arial"/>
                        <a:cs typeface="Arial"/>
                      </a:endParaRPr>
                    </a:p>
                  </a:txBody>
                  <a:tcPr marL="0" marR="0" marT="0" marB="0">
                    <a:lnB w="5026">
                      <a:solidFill>
                        <a:srgbClr val="FFFFFF"/>
                      </a:solidFill>
                      <a:prstDash val="solid"/>
                    </a:lnB>
                  </a:tcPr>
                </a:tc>
                <a:tc>
                  <a:txBody>
                    <a:bodyPr/>
                    <a:lstStyle/>
                    <a:p>
                      <a:pPr marR="5715"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317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127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26">
                      <a:solidFill>
                        <a:srgbClr val="FFFFFF"/>
                      </a:solidFill>
                      <a:prstDash val="solid"/>
                    </a:lnB>
                  </a:tcPr>
                </a:tc>
                <a:tc>
                  <a:txBody>
                    <a:bodyPr/>
                    <a:lstStyle/>
                    <a:p>
                      <a:pPr marL="193040">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26">
                      <a:solidFill>
                        <a:srgbClr val="FFFFFF"/>
                      </a:solidFill>
                      <a:prstDash val="solid"/>
                    </a:lnR>
                    <a:lnB w="5026">
                      <a:solidFill>
                        <a:srgbClr val="FFFFFF"/>
                      </a:solidFill>
                      <a:prstDash val="solid"/>
                    </a:lnB>
                  </a:tcPr>
                </a:tc>
              </a:tr>
              <a:tr h="140292">
                <a:tc>
                  <a:txBody>
                    <a:bodyPr/>
                    <a:lstStyle/>
                    <a:p>
                      <a:endParaRPr sz="300">
                        <a:latin typeface="Arial"/>
                        <a:cs typeface="Arial"/>
                      </a:endParaRPr>
                    </a:p>
                  </a:txBody>
                  <a:tcPr marL="0" marR="0" marT="0" marB="0">
                    <a:lnL w="5026">
                      <a:solidFill>
                        <a:srgbClr val="FFFFFF"/>
                      </a:solidFill>
                      <a:prstDash val="solid"/>
                    </a:lnL>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pPr marL="123189" algn="ctr">
                        <a:lnSpc>
                          <a:spcPct val="100000"/>
                        </a:lnSpc>
                      </a:pPr>
                      <a:r>
                        <a:rPr sz="400" b="1" dirty="0" smtClean="0">
                          <a:solidFill>
                            <a:srgbClr val="FFFFFF"/>
                          </a:solidFill>
                          <a:latin typeface="Arial"/>
                          <a:cs typeface="Arial"/>
                        </a:rPr>
                        <a:t>Pr</a:t>
                      </a:r>
                      <a:r>
                        <a:rPr sz="400" b="1" spc="-10" dirty="0" smtClean="0">
                          <a:solidFill>
                            <a:srgbClr val="FFFFFF"/>
                          </a:solidFill>
                          <a:latin typeface="Arial"/>
                          <a:cs typeface="Arial"/>
                        </a:rPr>
                        <a:t>op</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77768">
                <a:tc>
                  <a:txBody>
                    <a:bodyPr/>
                    <a:lstStyle/>
                    <a:p>
                      <a:pPr marR="38735" algn="ctr">
                        <a:lnSpc>
                          <a:spcPct val="100000"/>
                        </a:lnSpc>
                      </a:pPr>
                      <a:r>
                        <a:rPr sz="300" spc="-5" dirty="0" smtClean="0">
                          <a:solidFill>
                            <a:srgbClr val="FFFFFF"/>
                          </a:solidFill>
                          <a:latin typeface="Arial"/>
                          <a:cs typeface="Arial"/>
                        </a:rPr>
                        <a:t>24</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38735" algn="ctr">
                        <a:lnSpc>
                          <a:spcPct val="100000"/>
                        </a:lnSpc>
                      </a:pPr>
                      <a:r>
                        <a:rPr sz="300" spc="-5" dirty="0" smtClean="0">
                          <a:solidFill>
                            <a:srgbClr val="FFFFFF"/>
                          </a:solidFill>
                          <a:latin typeface="Arial"/>
                          <a:cs typeface="Arial"/>
                        </a:rPr>
                        <a:t>22</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3873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38735"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38735" algn="ctr">
                        <a:lnSpc>
                          <a:spcPct val="100000"/>
                        </a:lnSpc>
                      </a:pPr>
                      <a:r>
                        <a:rPr sz="300" spc="-5" dirty="0" smtClean="0">
                          <a:solidFill>
                            <a:srgbClr val="FFFFFF"/>
                          </a:solidFill>
                          <a:latin typeface="Arial"/>
                          <a:cs typeface="Arial"/>
                        </a:rPr>
                        <a:t>16</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38735"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38735" algn="ctr">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38735"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11430"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1143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1143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a:txBody>
                    <a:bodyPr/>
                    <a:lstStyle/>
                    <a:p>
                      <a:pPr marR="1143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1062">
                <a:tc>
                  <a:txBody>
                    <a:bodyPr/>
                    <a:lstStyle/>
                    <a:p>
                      <a:pPr marR="1143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9095">
                <a:tc>
                  <a:txBody>
                    <a:bodyPr/>
                    <a:lstStyle/>
                    <a:p>
                      <a:pPr marL="7302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45">
                      <a:solidFill>
                        <a:srgbClr val="FFFFFF"/>
                      </a:solidFill>
                      <a:prstDash val="solid"/>
                    </a:lnB>
                  </a:tcPr>
                </a:tc>
                <a:tc>
                  <a:txBody>
                    <a:bodyPr/>
                    <a:lstStyle/>
                    <a:p>
                      <a:pPr marR="56515"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6350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4064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94310">
                        <a:lnSpc>
                          <a:spcPct val="100000"/>
                        </a:lnSpc>
                        <a:tabLst>
                          <a:tab pos="647065" algn="l"/>
                          <a:tab pos="1108710" algn="l"/>
                        </a:tabLst>
                      </a:pPr>
                      <a:r>
                        <a:rPr sz="300" spc="-5"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2349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206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0795"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45">
                      <a:solidFill>
                        <a:srgbClr val="FFFFFF"/>
                      </a:solidFill>
                      <a:prstDash val="solid"/>
                    </a:lnB>
                  </a:tcPr>
                </a:tc>
                <a:tc>
                  <a:txBody>
                    <a:bodyPr/>
                    <a:lstStyle/>
                    <a:p>
                      <a:pPr marL="188595">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26">
                      <a:solidFill>
                        <a:srgbClr val="FFFFFF"/>
                      </a:solidFill>
                      <a:prstDash val="solid"/>
                    </a:lnR>
                    <a:lnB w="5045">
                      <a:solidFill>
                        <a:srgbClr val="FFFFFF"/>
                      </a:solidFill>
                      <a:prstDash val="solid"/>
                    </a:lnB>
                  </a:tcPr>
                </a:tc>
              </a:tr>
              <a:tr h="134471">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163830">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25" dirty="0" smtClean="0">
                          <a:solidFill>
                            <a:srgbClr val="FFFFFF"/>
                          </a:solidFill>
                          <a:latin typeface="Arial"/>
                          <a:cs typeface="Arial"/>
                        </a:rPr>
                        <a:t> </a:t>
                      </a:r>
                      <a:r>
                        <a:rPr sz="400" b="1" spc="0" dirty="0" smtClean="0">
                          <a:solidFill>
                            <a:srgbClr val="FFFFFF"/>
                          </a:solidFill>
                          <a:latin typeface="Arial"/>
                          <a:cs typeface="Arial"/>
                        </a:rPr>
                        <a:t>Pr</a:t>
                      </a:r>
                      <a:r>
                        <a:rPr sz="400" b="1" spc="-5" dirty="0" smtClean="0">
                          <a:solidFill>
                            <a:srgbClr val="FFFFFF"/>
                          </a:solidFill>
                          <a:latin typeface="Arial"/>
                          <a:cs typeface="Arial"/>
                        </a:rPr>
                        <a:t>o</a:t>
                      </a:r>
                      <a:r>
                        <a:rPr sz="400" b="1" spc="-10" dirty="0" smtClean="0">
                          <a:solidFill>
                            <a:srgbClr val="FFFFFF"/>
                          </a:solidFill>
                          <a:latin typeface="Arial"/>
                          <a:cs typeface="Arial"/>
                        </a:rPr>
                        <a:t>p</a:t>
                      </a:r>
                      <a:r>
                        <a:rPr sz="400" b="1" spc="-55" dirty="0" smtClean="0">
                          <a:solidFill>
                            <a:srgbClr val="FFFFFF"/>
                          </a:solidFill>
                          <a:latin typeface="Arial"/>
                          <a:cs typeface="Arial"/>
                        </a:rPr>
                        <a:t>y</a:t>
                      </a:r>
                      <a:r>
                        <a:rPr sz="400" b="1" spc="-5"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5" dirty="0" smtClean="0">
                          <a:solidFill>
                            <a:srgbClr val="FFFFFF"/>
                          </a:solidFill>
                          <a:latin typeface="Arial"/>
                          <a:cs typeface="Arial"/>
                        </a:rPr>
                        <a:t>(</a:t>
                      </a:r>
                      <a:r>
                        <a:rPr sz="400" b="1" spc="0"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10" dirty="0" smtClean="0">
                          <a:solidFill>
                            <a:srgbClr val="FFFFFF"/>
                          </a:solidFill>
                          <a:latin typeface="Arial"/>
                          <a:cs typeface="Arial"/>
                        </a:rPr>
                        <a:t>o</a:t>
                      </a:r>
                      <a:r>
                        <a:rPr sz="400" b="1" spc="-30" dirty="0" smtClean="0">
                          <a:solidFill>
                            <a:srgbClr val="FFFFFF"/>
                          </a:solidFill>
                          <a:latin typeface="Arial"/>
                          <a:cs typeface="Arial"/>
                        </a:rPr>
                        <a:t>w</a:t>
                      </a:r>
                      <a:r>
                        <a:rPr sz="400" b="1" spc="0" dirty="0" smtClean="0">
                          <a:solidFill>
                            <a:srgbClr val="FFFFFF"/>
                          </a:solidFill>
                          <a:latin typeface="Arial"/>
                          <a:cs typeface="Arial"/>
                        </a:rPr>
                        <a:t>)</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L="1651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24765" algn="ctr">
                        <a:lnSpc>
                          <a:spcPct val="100000"/>
                        </a:lnSpc>
                      </a:pPr>
                      <a:r>
                        <a:rPr sz="300" spc="-10" dirty="0" smtClean="0">
                          <a:solidFill>
                            <a:srgbClr val="FFFFFF"/>
                          </a:solidFill>
                          <a:latin typeface="Arial"/>
                          <a:cs typeface="Arial"/>
                        </a:rPr>
                        <a:t>4</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24765" algn="ctr">
                        <a:lnSpc>
                          <a:spcPct val="100000"/>
                        </a:lnSpc>
                      </a:pPr>
                      <a:r>
                        <a:rPr sz="300" spc="-10" dirty="0" smtClean="0">
                          <a:solidFill>
                            <a:srgbClr val="FFFFFF"/>
                          </a:solidFill>
                          <a:latin typeface="Arial"/>
                          <a:cs typeface="Arial"/>
                        </a:rPr>
                        <a:t>3</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16510"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24765" algn="ctr">
                        <a:lnSpc>
                          <a:spcPct val="100000"/>
                        </a:lnSpc>
                      </a:pPr>
                      <a:r>
                        <a:rPr sz="300" spc="-10" dirty="0" smtClean="0">
                          <a:solidFill>
                            <a:srgbClr val="FFFFFF"/>
                          </a:solidFill>
                          <a:latin typeface="Arial"/>
                          <a:cs typeface="Arial"/>
                        </a:rPr>
                        <a:t>2</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24765" algn="ctr">
                        <a:lnSpc>
                          <a:spcPct val="100000"/>
                        </a:lnSpc>
                      </a:pPr>
                      <a:r>
                        <a:rPr sz="300" spc="-10" dirty="0" smtClean="0">
                          <a:solidFill>
                            <a:srgbClr val="FFFFFF"/>
                          </a:solidFill>
                          <a:latin typeface="Arial"/>
                          <a:cs typeface="Arial"/>
                        </a:rPr>
                        <a:t>1</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1</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24765" algn="ctr">
                        <a:lnSpc>
                          <a:spcPct val="100000"/>
                        </a:lnSpc>
                      </a:pPr>
                      <a:r>
                        <a:rPr sz="300" spc="-10" dirty="0" smtClean="0">
                          <a:solidFill>
                            <a:srgbClr val="FFFFFF"/>
                          </a:solidFill>
                          <a:latin typeface="Arial"/>
                          <a:cs typeface="Arial"/>
                        </a:rPr>
                        <a:t>0</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1651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91">
                <a:tc>
                  <a:txBody>
                    <a:bodyPr/>
                    <a:lstStyle/>
                    <a:p>
                      <a:pPr marL="129539"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26">
                      <a:solidFill>
                        <a:srgbClr val="FFFFFF"/>
                      </a:solidFill>
                      <a:prstDash val="solid"/>
                    </a:lnB>
                  </a:tcPr>
                </a:tc>
                <a:tc>
                  <a:txBody>
                    <a:bodyPr/>
                    <a:lstStyle/>
                    <a:p>
                      <a:pPr marR="825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R="14604"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R="10160"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205740">
                        <a:lnSpc>
                          <a:spcPct val="100000"/>
                        </a:lnSpc>
                        <a:tabLst>
                          <a:tab pos="653415" algn="l"/>
                          <a:tab pos="1115695" algn="l"/>
                        </a:tabLst>
                      </a:pPr>
                      <a:r>
                        <a:rPr sz="300" spc="-5"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10</a:t>
                      </a:r>
                      <a:r>
                        <a:rPr sz="300" spc="0" dirty="0" smtClean="0">
                          <a:solidFill>
                            <a:srgbClr val="FFFFFF"/>
                          </a:solidFill>
                          <a:latin typeface="Arial"/>
                          <a:cs typeface="Arial"/>
                        </a:rPr>
                        <a:t>0	</a:t>
                      </a:r>
                      <a:r>
                        <a:rPr sz="300" spc="-5" dirty="0" smtClean="0">
                          <a:solidFill>
                            <a:srgbClr val="FFFFFF"/>
                          </a:solidFill>
                          <a:latin typeface="Arial"/>
                          <a:cs typeface="Arial"/>
                        </a:rPr>
                        <a:t>120</a:t>
                      </a:r>
                      <a:endParaRPr sz="300">
                        <a:latin typeface="Arial"/>
                        <a:cs typeface="Arial"/>
                      </a:endParaRPr>
                    </a:p>
                  </a:txBody>
                  <a:tcPr marL="0" marR="0" marT="0" marB="0">
                    <a:lnB w="5026">
                      <a:solidFill>
                        <a:srgbClr val="FFFFFF"/>
                      </a:solidFill>
                      <a:prstDash val="solid"/>
                    </a:lnB>
                  </a:tcPr>
                </a:tc>
                <a:tc>
                  <a:txBody>
                    <a:bodyPr/>
                    <a:lstStyle/>
                    <a:p>
                      <a:pPr marR="27940" algn="ctr">
                        <a:lnSpc>
                          <a:spcPct val="100000"/>
                        </a:lnSpc>
                      </a:pPr>
                      <a:r>
                        <a:rPr sz="300" spc="-5" dirty="0" smtClean="0">
                          <a:solidFill>
                            <a:srgbClr val="FFFFFF"/>
                          </a:solidFill>
                          <a:latin typeface="Arial"/>
                          <a:cs typeface="Arial"/>
                        </a:rPr>
                        <a:t>140</a:t>
                      </a:r>
                      <a:endParaRPr sz="300">
                        <a:latin typeface="Arial"/>
                        <a:cs typeface="Arial"/>
                      </a:endParaRPr>
                    </a:p>
                  </a:txBody>
                  <a:tcPr marL="0" marR="0" marT="0" marB="0">
                    <a:lnB w="5026">
                      <a:solidFill>
                        <a:srgbClr val="FFFFFF"/>
                      </a:solidFill>
                      <a:prstDash val="solid"/>
                    </a:lnB>
                  </a:tcPr>
                </a:tc>
                <a:tc>
                  <a:txBody>
                    <a:bodyPr/>
                    <a:lstStyle/>
                    <a:p>
                      <a:pPr marR="2413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2159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26">
                      <a:solidFill>
                        <a:srgbClr val="FFFFFF"/>
                      </a:solidFill>
                      <a:prstDash val="solid"/>
                    </a:lnB>
                  </a:tcPr>
                </a:tc>
                <a:tc>
                  <a:txBody>
                    <a:bodyPr/>
                    <a:lstStyle/>
                    <a:p>
                      <a:pPr marL="178435">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45">
                      <a:solidFill>
                        <a:srgbClr val="FFFFFF"/>
                      </a:solidFill>
                      <a:prstDash val="solid"/>
                    </a:lnR>
                    <a:lnB w="5026">
                      <a:solidFill>
                        <a:srgbClr val="FFFFFF"/>
                      </a:solidFill>
                      <a:prstDash val="solid"/>
                    </a:lnB>
                  </a:tcPr>
                </a:tc>
              </a:tr>
              <a:tr h="121979">
                <a:tc>
                  <a:txBody>
                    <a:bodyPr/>
                    <a:lstStyle/>
                    <a:p>
                      <a:endParaRPr sz="300">
                        <a:latin typeface="Arial"/>
                        <a:cs typeface="Arial"/>
                      </a:endParaRPr>
                    </a:p>
                  </a:txBody>
                  <a:tcPr marL="0" marR="0" marT="0" marB="0">
                    <a:lnL w="5026">
                      <a:solidFill>
                        <a:srgbClr val="FFFFFF"/>
                      </a:solidFill>
                      <a:prstDash val="solid"/>
                    </a:lnL>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pPr marL="558165">
                        <a:lnSpc>
                          <a:spcPct val="100000"/>
                        </a:lnSpc>
                      </a:pPr>
                      <a:r>
                        <a:rPr sz="400" b="1" spc="-50" dirty="0" smtClean="0">
                          <a:solidFill>
                            <a:srgbClr val="FFFFFF"/>
                          </a:solidFill>
                          <a:latin typeface="Arial"/>
                          <a:cs typeface="Arial"/>
                        </a:rPr>
                        <a:t>W</a:t>
                      </a:r>
                      <a:r>
                        <a:rPr sz="400" b="1" spc="-15" dirty="0" smtClean="0">
                          <a:solidFill>
                            <a:srgbClr val="FFFFFF"/>
                          </a:solidFill>
                          <a:latin typeface="Arial"/>
                          <a:cs typeface="Arial"/>
                        </a:rPr>
                        <a:t>a</a:t>
                      </a:r>
                      <a:r>
                        <a:rPr sz="400" b="1" spc="0"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20" dirty="0" smtClean="0">
                          <a:solidFill>
                            <a:srgbClr val="FFFFFF"/>
                          </a:solidFill>
                          <a:latin typeface="Arial"/>
                          <a:cs typeface="Arial"/>
                        </a:rPr>
                        <a:t> </a:t>
                      </a:r>
                      <a:r>
                        <a:rPr sz="400" b="1" spc="0" dirty="0" smtClean="0">
                          <a:solidFill>
                            <a:srgbClr val="FFFFFF"/>
                          </a:solidFill>
                          <a:latin typeface="Arial"/>
                          <a:cs typeface="Arial"/>
                        </a:rPr>
                        <a:t>D</a:t>
                      </a:r>
                      <a:r>
                        <a:rPr sz="400" b="1" spc="20" dirty="0" smtClean="0">
                          <a:solidFill>
                            <a:srgbClr val="FFFFFF"/>
                          </a:solidFill>
                          <a:latin typeface="Arial"/>
                          <a:cs typeface="Arial"/>
                        </a:rPr>
                        <a:t>e</a:t>
                      </a:r>
                      <a:r>
                        <a:rPr sz="400" b="1" spc="-10" dirty="0" smtClean="0">
                          <a:solidFill>
                            <a:srgbClr val="FFFFFF"/>
                          </a:solidFill>
                          <a:latin typeface="Arial"/>
                          <a:cs typeface="Arial"/>
                        </a:rPr>
                        <a:t>p</a:t>
                      </a:r>
                      <a:r>
                        <a:rPr sz="400" b="1" spc="0" dirty="0" smtClean="0">
                          <a:solidFill>
                            <a:srgbClr val="FFFFFF"/>
                          </a:solidFill>
                          <a:latin typeface="Arial"/>
                          <a:cs typeface="Arial"/>
                        </a:rPr>
                        <a:t>th</a:t>
                      </a:r>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68564">
                <a:tc>
                  <a:txBody>
                    <a:bodyPr/>
                    <a:lstStyle/>
                    <a:p>
                      <a:pPr marL="4445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5875" algn="ctr">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marL="15875"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marL="15875" algn="ctr">
                        <a:lnSpc>
                          <a:spcPct val="100000"/>
                        </a:lnSpc>
                      </a:pPr>
                      <a:r>
                        <a:rPr sz="300" spc="-10" dirty="0" smtClean="0">
                          <a:solidFill>
                            <a:srgbClr val="FFFFFF"/>
                          </a:solidFill>
                          <a:latin typeface="Arial"/>
                          <a:cs typeface="Arial"/>
                        </a:rPr>
                        <a:t>30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5875"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88652">
                <a:tc>
                  <a:txBody>
                    <a:bodyPr/>
                    <a:lstStyle/>
                    <a:p>
                      <a:pPr marL="15875" algn="ctr">
                        <a:lnSpc>
                          <a:spcPct val="100000"/>
                        </a:lnSpc>
                      </a:pPr>
                      <a:r>
                        <a:rPr sz="300" spc="-10" dirty="0" smtClean="0">
                          <a:solidFill>
                            <a:srgbClr val="FFFFFF"/>
                          </a:solidFill>
                          <a:latin typeface="Arial"/>
                          <a:cs typeface="Arial"/>
                        </a:rPr>
                        <a:t>50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5875"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5875" algn="ctr">
                        <a:lnSpc>
                          <a:spcPct val="100000"/>
                        </a:lnSpc>
                      </a:pPr>
                      <a:r>
                        <a:rPr sz="300" spc="-10" dirty="0" smtClean="0">
                          <a:solidFill>
                            <a:srgbClr val="FFFFFF"/>
                          </a:solidFill>
                          <a:latin typeface="Arial"/>
                          <a:cs typeface="Arial"/>
                        </a:rPr>
                        <a:t>70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5875" algn="ctr">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marL="15875" algn="ctr">
                        <a:lnSpc>
                          <a:spcPct val="100000"/>
                        </a:lnSpc>
                      </a:pPr>
                      <a:r>
                        <a:rPr sz="300" spc="-10" dirty="0" smtClean="0">
                          <a:solidFill>
                            <a:srgbClr val="FFFFFF"/>
                          </a:solidFill>
                          <a:latin typeface="Arial"/>
                          <a:cs typeface="Arial"/>
                        </a:rPr>
                        <a:t>90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8579">
                <a:tc>
                  <a:txBody>
                    <a:bodyPr/>
                    <a:lstStyle/>
                    <a:p>
                      <a:pPr marR="1079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5759">
                <a:tc>
                  <a:txBody>
                    <a:bodyPr/>
                    <a:lstStyle/>
                    <a:p>
                      <a:pPr marL="12827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26">
                      <a:solidFill>
                        <a:srgbClr val="FFFFFF"/>
                      </a:solidFill>
                      <a:prstDash val="solid"/>
                    </a:lnB>
                  </a:tcPr>
                </a:tc>
                <a:tc>
                  <a:txBody>
                    <a:bodyPr/>
                    <a:lstStyle/>
                    <a:p>
                      <a:pPr marR="952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R="15875"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R="4445"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213360">
                        <a:lnSpc>
                          <a:spcPct val="100000"/>
                        </a:lnSpc>
                        <a:tabLst>
                          <a:tab pos="660400" algn="l"/>
                          <a:tab pos="1122045" algn="l"/>
                        </a:tabLst>
                      </a:pPr>
                      <a:r>
                        <a:rPr sz="300" spc="-10"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10</a:t>
                      </a:r>
                      <a:r>
                        <a:rPr sz="300" spc="0" dirty="0" smtClean="0">
                          <a:solidFill>
                            <a:srgbClr val="FFFFFF"/>
                          </a:solidFill>
                          <a:latin typeface="Arial"/>
                          <a:cs typeface="Arial"/>
                        </a:rPr>
                        <a:t>0	</a:t>
                      </a:r>
                      <a:r>
                        <a:rPr sz="300" spc="-5" dirty="0" smtClean="0">
                          <a:solidFill>
                            <a:srgbClr val="FFFFFF"/>
                          </a:solidFill>
                          <a:latin typeface="Arial"/>
                          <a:cs typeface="Arial"/>
                        </a:rPr>
                        <a:t>120</a:t>
                      </a:r>
                      <a:endParaRPr sz="300">
                        <a:latin typeface="Arial"/>
                        <a:cs typeface="Arial"/>
                      </a:endParaRPr>
                    </a:p>
                  </a:txBody>
                  <a:tcPr marL="0" marR="0" marT="0" marB="0">
                    <a:lnB w="5026">
                      <a:solidFill>
                        <a:srgbClr val="FFFFFF"/>
                      </a:solidFill>
                      <a:prstDash val="solid"/>
                    </a:lnB>
                  </a:tcPr>
                </a:tc>
                <a:tc>
                  <a:txBody>
                    <a:bodyPr/>
                    <a:lstStyle/>
                    <a:p>
                      <a:pPr marR="508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317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127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26">
                      <a:solidFill>
                        <a:srgbClr val="FFFFFF"/>
                      </a:solidFill>
                      <a:prstDash val="solid"/>
                    </a:lnB>
                  </a:tcPr>
                </a:tc>
                <a:tc>
                  <a:txBody>
                    <a:bodyPr/>
                    <a:lstStyle/>
                    <a:p>
                      <a:pPr marL="193040">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26">
                      <a:solidFill>
                        <a:srgbClr val="FFFFFF"/>
                      </a:solidFill>
                      <a:prstDash val="solid"/>
                    </a:lnR>
                    <a:lnB w="5026">
                      <a:solidFill>
                        <a:srgbClr val="FFFFFF"/>
                      </a:solidFill>
                      <a:prstDash val="solid"/>
                    </a:lnB>
                  </a:tcPr>
                </a:tc>
              </a:tr>
            </a:tbl>
          </a:graphicData>
        </a:graphic>
      </p:graphicFrame>
      <p:graphicFrame>
        <p:nvGraphicFramePr>
          <p:cNvPr id="412" name="object 412"/>
          <p:cNvGraphicFramePr>
            <a:graphicFrameLocks noGrp="1"/>
          </p:cNvGraphicFramePr>
          <p:nvPr/>
        </p:nvGraphicFramePr>
        <p:xfrm>
          <a:off x="4649479" y="671083"/>
          <a:ext cx="4130912" cy="5983533"/>
        </p:xfrm>
        <a:graphic>
          <a:graphicData uri="http://schemas.openxmlformats.org/drawingml/2006/table">
            <a:tbl>
              <a:tblPr firstRow="1" bandRow="1">
                <a:tableStyleId>{2D5ABB26-0587-4C30-8999-92F81FD0307C}</a:tableStyleId>
              </a:tblPr>
              <a:tblGrid>
                <a:gridCol w="450993"/>
                <a:gridCol w="351672"/>
                <a:gridCol w="349946"/>
                <a:gridCol w="336716"/>
                <a:gridCol w="1056438"/>
                <a:gridCol w="346787"/>
                <a:gridCol w="348508"/>
                <a:gridCol w="346489"/>
                <a:gridCol w="543363"/>
              </a:tblGrid>
              <a:tr h="234176">
                <a:tc>
                  <a:txBody>
                    <a:bodyPr/>
                    <a:lstStyle/>
                    <a:p>
                      <a:endParaRPr sz="1500">
                        <a:latin typeface="Arial"/>
                        <a:cs typeface="Arial"/>
                      </a:endParaRPr>
                    </a:p>
                  </a:txBody>
                  <a:tcPr marL="0" marR="0" marT="0" marB="0">
                    <a:lnL w="5026">
                      <a:solidFill>
                        <a:srgbClr val="FFFFFF"/>
                      </a:solidFill>
                      <a:prstDash val="solid"/>
                    </a:lnL>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pPr marL="124460" algn="ctr">
                        <a:lnSpc>
                          <a:spcPct val="100000"/>
                        </a:lnSpc>
                      </a:pPr>
                      <a:r>
                        <a:rPr sz="400" b="1" spc="20" dirty="0" smtClean="0">
                          <a:solidFill>
                            <a:srgbClr val="FFFFFF"/>
                          </a:solidFill>
                          <a:latin typeface="Arial"/>
                          <a:cs typeface="Arial"/>
                        </a:rPr>
                        <a:t>Me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68844">
                <a:tc>
                  <a:txBody>
                    <a:bodyPr/>
                    <a:lstStyle/>
                    <a:p>
                      <a:pPr marL="29845" algn="ctr">
                        <a:lnSpc>
                          <a:spcPct val="100000"/>
                        </a:lnSpc>
                      </a:pPr>
                      <a:r>
                        <a:rPr sz="300" spc="-5" dirty="0" smtClean="0">
                          <a:solidFill>
                            <a:srgbClr val="FFFFFF"/>
                          </a:solidFill>
                          <a:latin typeface="Arial"/>
                          <a:cs typeface="Arial"/>
                        </a:rPr>
                        <a:t>5,0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29845" algn="ctr">
                        <a:lnSpc>
                          <a:spcPct val="100000"/>
                        </a:lnSpc>
                      </a:pPr>
                      <a:r>
                        <a:rPr sz="300" spc="-5" dirty="0" smtClean="0">
                          <a:solidFill>
                            <a:srgbClr val="FFFFFF"/>
                          </a:solidFill>
                          <a:latin typeface="Arial"/>
                          <a:cs typeface="Arial"/>
                        </a:rPr>
                        <a:t>4,5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29845" algn="ctr">
                        <a:lnSpc>
                          <a:spcPct val="100000"/>
                        </a:lnSpc>
                      </a:pPr>
                      <a:r>
                        <a:rPr sz="300" spc="-5" dirty="0" smtClean="0">
                          <a:solidFill>
                            <a:srgbClr val="FFFFFF"/>
                          </a:solidFill>
                          <a:latin typeface="Arial"/>
                          <a:cs typeface="Arial"/>
                        </a:rPr>
                        <a:t>4,0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29845" algn="ctr">
                        <a:lnSpc>
                          <a:spcPct val="100000"/>
                        </a:lnSpc>
                      </a:pPr>
                      <a:r>
                        <a:rPr sz="300" spc="-5" dirty="0" smtClean="0">
                          <a:solidFill>
                            <a:srgbClr val="FFFFFF"/>
                          </a:solidFill>
                          <a:latin typeface="Arial"/>
                          <a:cs typeface="Arial"/>
                        </a:rPr>
                        <a:t>3,5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marL="29845" algn="ctr">
                        <a:lnSpc>
                          <a:spcPct val="100000"/>
                        </a:lnSpc>
                      </a:pPr>
                      <a:r>
                        <a:rPr sz="300" spc="-5" dirty="0" smtClean="0">
                          <a:solidFill>
                            <a:srgbClr val="FFFFFF"/>
                          </a:solidFill>
                          <a:latin typeface="Arial"/>
                          <a:cs typeface="Arial"/>
                        </a:rPr>
                        <a:t>3,0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88930">
                <a:tc>
                  <a:txBody>
                    <a:bodyPr/>
                    <a:lstStyle/>
                    <a:p>
                      <a:pPr marL="29845" algn="ctr">
                        <a:lnSpc>
                          <a:spcPct val="100000"/>
                        </a:lnSpc>
                      </a:pPr>
                      <a:r>
                        <a:rPr sz="300" spc="-5" dirty="0" smtClean="0">
                          <a:solidFill>
                            <a:srgbClr val="FFFFFF"/>
                          </a:solidFill>
                          <a:latin typeface="Arial"/>
                          <a:cs typeface="Arial"/>
                        </a:rPr>
                        <a:t>2,5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29845" algn="ctr">
                        <a:lnSpc>
                          <a:spcPct val="100000"/>
                        </a:lnSpc>
                      </a:pPr>
                      <a:r>
                        <a:rPr sz="300" spc="-5" dirty="0" smtClean="0">
                          <a:solidFill>
                            <a:srgbClr val="FFFFFF"/>
                          </a:solidFill>
                          <a:latin typeface="Arial"/>
                          <a:cs typeface="Arial"/>
                        </a:rPr>
                        <a:t>2,0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29845" algn="ctr">
                        <a:lnSpc>
                          <a:spcPct val="100000"/>
                        </a:lnSpc>
                      </a:pPr>
                      <a:r>
                        <a:rPr sz="300" spc="-5" dirty="0" smtClean="0">
                          <a:solidFill>
                            <a:srgbClr val="FFFFFF"/>
                          </a:solidFill>
                          <a:latin typeface="Arial"/>
                          <a:cs typeface="Arial"/>
                        </a:rPr>
                        <a:t>1,5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29845" algn="ctr">
                        <a:lnSpc>
                          <a:spcPct val="100000"/>
                        </a:lnSpc>
                      </a:pPr>
                      <a:r>
                        <a:rPr sz="300" spc="-5" dirty="0" smtClean="0">
                          <a:solidFill>
                            <a:srgbClr val="FFFFFF"/>
                          </a:solidFill>
                          <a:latin typeface="Arial"/>
                          <a:cs typeface="Arial"/>
                        </a:rPr>
                        <a:t>1,0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71755" algn="ctr">
                        <a:lnSpc>
                          <a:spcPct val="100000"/>
                        </a:lnSpc>
                      </a:pPr>
                      <a:r>
                        <a:rPr sz="300" spc="-5" dirty="0" smtClean="0">
                          <a:solidFill>
                            <a:srgbClr val="FFFFFF"/>
                          </a:solidFill>
                          <a:latin typeface="Arial"/>
                          <a:cs typeface="Arial"/>
                        </a:rPr>
                        <a:t>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8580">
                <a:tc>
                  <a:txBody>
                    <a:bodyPr/>
                    <a:lstStyle/>
                    <a:p>
                      <a:pPr marL="12763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9557">
                <a:tc>
                  <a:txBody>
                    <a:bodyPr/>
                    <a:lstStyle/>
                    <a:p>
                      <a:pPr marL="38989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26">
                      <a:solidFill>
                        <a:srgbClr val="FFFFFF"/>
                      </a:solidFill>
                      <a:prstDash val="solid"/>
                    </a:lnB>
                  </a:tcPr>
                </a:tc>
                <a:tc>
                  <a:txBody>
                    <a:bodyPr/>
                    <a:lstStyle/>
                    <a:p>
                      <a:pPr marL="6350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L="57785"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L="60960"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236220">
                        <a:lnSpc>
                          <a:spcPct val="100000"/>
                        </a:lnSpc>
                        <a:tabLst>
                          <a:tab pos="683895" algn="l"/>
                          <a:tab pos="1141095" algn="l"/>
                        </a:tabLst>
                      </a:pPr>
                      <a:r>
                        <a:rPr sz="300" spc="-5"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10</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21590" algn="ctr">
                        <a:lnSpc>
                          <a:spcPct val="100000"/>
                        </a:lnSpc>
                      </a:pPr>
                      <a:r>
                        <a:rPr sz="300" spc="-5" dirty="0" smtClean="0">
                          <a:solidFill>
                            <a:srgbClr val="FFFFFF"/>
                          </a:solidFill>
                          <a:latin typeface="Arial"/>
                          <a:cs typeface="Arial"/>
                        </a:rPr>
                        <a:t>140</a:t>
                      </a:r>
                      <a:endParaRPr sz="300">
                        <a:latin typeface="Arial"/>
                        <a:cs typeface="Arial"/>
                      </a:endParaRPr>
                    </a:p>
                  </a:txBody>
                  <a:tcPr marL="0" marR="0" marT="0" marB="0">
                    <a:lnB w="5026">
                      <a:solidFill>
                        <a:srgbClr val="FFFFFF"/>
                      </a:solidFill>
                      <a:prstDash val="solid"/>
                    </a:lnB>
                  </a:tcPr>
                </a:tc>
                <a:tc>
                  <a:txBody>
                    <a:bodyPr/>
                    <a:lstStyle/>
                    <a:p>
                      <a:pPr marL="23495" algn="ctr">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B w="5026">
                      <a:solidFill>
                        <a:srgbClr val="FFFFFF"/>
                      </a:solidFill>
                      <a:prstDash val="solid"/>
                    </a:lnB>
                  </a:tcPr>
                </a:tc>
                <a:tc>
                  <a:txBody>
                    <a:bodyPr/>
                    <a:lstStyle/>
                    <a:p>
                      <a:pPr marL="1714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193040">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26">
                      <a:solidFill>
                        <a:srgbClr val="FFFFFF"/>
                      </a:solidFill>
                      <a:prstDash val="solid"/>
                    </a:lnR>
                    <a:lnB w="5026">
                      <a:solidFill>
                        <a:srgbClr val="FFFFFF"/>
                      </a:solidFill>
                      <a:prstDash val="solid"/>
                    </a:lnB>
                  </a:tcPr>
                </a:tc>
              </a:tr>
              <a:tr h="121251">
                <a:tc>
                  <a:txBody>
                    <a:bodyPr/>
                    <a:lstStyle/>
                    <a:p>
                      <a:endParaRPr sz="300">
                        <a:latin typeface="Arial"/>
                        <a:cs typeface="Arial"/>
                      </a:endParaRPr>
                    </a:p>
                  </a:txBody>
                  <a:tcPr marL="0" marR="0" marT="0" marB="0">
                    <a:lnL w="5026">
                      <a:solidFill>
                        <a:srgbClr val="FFFFFF"/>
                      </a:solidFill>
                      <a:prstDash val="solid"/>
                    </a:lnL>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pPr marL="123825" algn="ctr">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68843">
                <a:tc>
                  <a:txBody>
                    <a:bodyPr/>
                    <a:lstStyle/>
                    <a:p>
                      <a:pPr marR="1143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marL="16510"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651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6510"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651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88930">
                <a:tc>
                  <a:txBody>
                    <a:bodyPr/>
                    <a:lstStyle/>
                    <a:p>
                      <a:pPr marL="1651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1651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a:txBody>
                    <a:bodyPr/>
                    <a:lstStyle/>
                    <a:p>
                      <a:pPr marL="16510"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marL="1651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651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8302">
                <a:tc>
                  <a:txBody>
                    <a:bodyPr/>
                    <a:lstStyle/>
                    <a:p>
                      <a:pPr marL="4381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9231">
                <a:tc>
                  <a:txBody>
                    <a:bodyPr/>
                    <a:lstStyle/>
                    <a:p>
                      <a:pPr marL="12890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26">
                      <a:solidFill>
                        <a:srgbClr val="FFFFFF"/>
                      </a:solidFill>
                      <a:prstDash val="solid"/>
                    </a:lnB>
                  </a:tcPr>
                </a:tc>
                <a:tc>
                  <a:txBody>
                    <a:bodyPr/>
                    <a:lstStyle/>
                    <a:p>
                      <a:pPr marR="1016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R="1651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R="254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213360">
                        <a:lnSpc>
                          <a:spcPct val="100000"/>
                        </a:lnSpc>
                        <a:tabLst>
                          <a:tab pos="661035" algn="l"/>
                          <a:tab pos="1122045" algn="l"/>
                        </a:tabLst>
                      </a:pPr>
                      <a:r>
                        <a:rPr sz="300" spc="-10" dirty="0" smtClean="0">
                          <a:solidFill>
                            <a:srgbClr val="FFFFFF"/>
                          </a:solidFill>
                          <a:latin typeface="Arial"/>
                          <a:cs typeface="Arial"/>
                        </a:rPr>
                        <a:t>8</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120</a:t>
                      </a:r>
                      <a:endParaRPr sz="300">
                        <a:latin typeface="Arial"/>
                        <a:cs typeface="Arial"/>
                      </a:endParaRPr>
                    </a:p>
                  </a:txBody>
                  <a:tcPr marL="0" marR="0" marT="0" marB="0">
                    <a:lnB w="5026">
                      <a:solidFill>
                        <a:srgbClr val="FFFFFF"/>
                      </a:solidFill>
                      <a:prstDash val="solid"/>
                    </a:lnB>
                  </a:tcPr>
                </a:tc>
                <a:tc>
                  <a:txBody>
                    <a:bodyPr/>
                    <a:lstStyle/>
                    <a:p>
                      <a:pPr marR="5715"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381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63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193040">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26">
                      <a:solidFill>
                        <a:srgbClr val="FFFFFF"/>
                      </a:solidFill>
                      <a:prstDash val="solid"/>
                    </a:lnR>
                    <a:lnB w="5026">
                      <a:solidFill>
                        <a:srgbClr val="FFFFFF"/>
                      </a:solidFill>
                      <a:prstDash val="solid"/>
                    </a:lnB>
                  </a:tcPr>
                </a:tc>
              </a:tr>
              <a:tr h="140256">
                <a:tc>
                  <a:txBody>
                    <a:bodyPr/>
                    <a:lstStyle/>
                    <a:p>
                      <a:endParaRPr sz="300">
                        <a:latin typeface="Arial"/>
                        <a:cs typeface="Arial"/>
                      </a:endParaRPr>
                    </a:p>
                  </a:txBody>
                  <a:tcPr marL="0" marR="0" marT="0" marB="0">
                    <a:lnL w="5026">
                      <a:solidFill>
                        <a:srgbClr val="FFFFFF"/>
                      </a:solidFill>
                      <a:prstDash val="solid"/>
                    </a:lnL>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pPr marL="125095" algn="ctr">
                        <a:lnSpc>
                          <a:spcPct val="100000"/>
                        </a:lnSpc>
                      </a:pPr>
                      <a:r>
                        <a:rPr sz="400" b="1" spc="-5" dirty="0" smtClean="0">
                          <a:solidFill>
                            <a:srgbClr val="FFFFFF"/>
                          </a:solidFill>
                          <a:latin typeface="Arial"/>
                          <a:cs typeface="Arial"/>
                        </a:rPr>
                        <a:t>P</a:t>
                      </a:r>
                      <a:r>
                        <a:rPr sz="400" b="1" spc="0" dirty="0" smtClean="0">
                          <a:solidFill>
                            <a:srgbClr val="FFFFFF"/>
                          </a:solidFill>
                          <a:latin typeface="Arial"/>
                          <a:cs typeface="Arial"/>
                        </a:rPr>
                        <a:t>r</a:t>
                      </a:r>
                      <a:r>
                        <a:rPr sz="400" b="1" spc="-5" dirty="0" smtClean="0">
                          <a:solidFill>
                            <a:srgbClr val="FFFFFF"/>
                          </a:solidFill>
                          <a:latin typeface="Arial"/>
                          <a:cs typeface="Arial"/>
                        </a:rPr>
                        <a:t>o</a:t>
                      </a:r>
                      <a:r>
                        <a:rPr sz="400" b="1" spc="-10" dirty="0" smtClean="0">
                          <a:solidFill>
                            <a:srgbClr val="FFFFFF"/>
                          </a:solidFill>
                          <a:latin typeface="Arial"/>
                          <a:cs typeface="Arial"/>
                        </a:rPr>
                        <a:t>p</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77764">
                <a:tc>
                  <a:txBody>
                    <a:bodyPr/>
                    <a:lstStyle/>
                    <a:p>
                      <a:pPr marR="38735" algn="ctr">
                        <a:lnSpc>
                          <a:spcPct val="100000"/>
                        </a:lnSpc>
                      </a:pPr>
                      <a:r>
                        <a:rPr sz="300" spc="-5" dirty="0" smtClean="0">
                          <a:solidFill>
                            <a:srgbClr val="FFFFFF"/>
                          </a:solidFill>
                          <a:latin typeface="Arial"/>
                          <a:cs typeface="Arial"/>
                        </a:rPr>
                        <a:t>24</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38735" algn="ctr">
                        <a:lnSpc>
                          <a:spcPct val="100000"/>
                        </a:lnSpc>
                      </a:pPr>
                      <a:r>
                        <a:rPr sz="300" spc="-5" dirty="0" smtClean="0">
                          <a:solidFill>
                            <a:srgbClr val="FFFFFF"/>
                          </a:solidFill>
                          <a:latin typeface="Arial"/>
                          <a:cs typeface="Arial"/>
                        </a:rPr>
                        <a:t>22</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3873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38735"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38735" algn="ctr">
                        <a:lnSpc>
                          <a:spcPct val="100000"/>
                        </a:lnSpc>
                      </a:pPr>
                      <a:r>
                        <a:rPr sz="300" spc="-5" dirty="0" smtClean="0">
                          <a:solidFill>
                            <a:srgbClr val="FFFFFF"/>
                          </a:solidFill>
                          <a:latin typeface="Arial"/>
                          <a:cs typeface="Arial"/>
                        </a:rPr>
                        <a:t>16</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38735"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38735" algn="ctr">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38735"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12065"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12065"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12065"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3">
                <a:tc>
                  <a:txBody>
                    <a:bodyPr/>
                    <a:lstStyle/>
                    <a:p>
                      <a:pPr marR="12065"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1057">
                <a:tc>
                  <a:txBody>
                    <a:bodyPr/>
                    <a:lstStyle/>
                    <a:p>
                      <a:pPr marR="1206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9130">
                <a:tc>
                  <a:txBody>
                    <a:bodyPr/>
                    <a:lstStyle/>
                    <a:p>
                      <a:pPr marL="7302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45">
                      <a:solidFill>
                        <a:srgbClr val="FFFFFF"/>
                      </a:solidFill>
                      <a:prstDash val="solid"/>
                    </a:lnB>
                  </a:tcPr>
                </a:tc>
                <a:tc>
                  <a:txBody>
                    <a:bodyPr/>
                    <a:lstStyle/>
                    <a:p>
                      <a:pPr marR="57785"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R="63500"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4064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194310">
                        <a:lnSpc>
                          <a:spcPct val="100000"/>
                        </a:lnSpc>
                        <a:tabLst>
                          <a:tab pos="647065" algn="l"/>
                          <a:tab pos="1108710" algn="l"/>
                        </a:tabLst>
                      </a:pPr>
                      <a:r>
                        <a:rPr sz="300" spc="-5"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10</a:t>
                      </a:r>
                      <a:r>
                        <a:rPr sz="300" spc="0" dirty="0" smtClean="0">
                          <a:solidFill>
                            <a:srgbClr val="FFFFFF"/>
                          </a:solidFill>
                          <a:latin typeface="Arial"/>
                          <a:cs typeface="Arial"/>
                        </a:rPr>
                        <a:t>0	</a:t>
                      </a:r>
                      <a:r>
                        <a:rPr sz="300" spc="-5" dirty="0" smtClean="0">
                          <a:solidFill>
                            <a:srgbClr val="FFFFFF"/>
                          </a:solidFill>
                          <a:latin typeface="Arial"/>
                          <a:cs typeface="Arial"/>
                        </a:rPr>
                        <a:t>1</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2413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2700"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R="10795"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45">
                      <a:solidFill>
                        <a:srgbClr val="FFFFFF"/>
                      </a:solidFill>
                      <a:prstDash val="solid"/>
                    </a:lnB>
                  </a:tcPr>
                </a:tc>
                <a:tc>
                  <a:txBody>
                    <a:bodyPr/>
                    <a:lstStyle/>
                    <a:p>
                      <a:pPr marL="188595">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26">
                      <a:solidFill>
                        <a:srgbClr val="FFFFFF"/>
                      </a:solidFill>
                      <a:prstDash val="solid"/>
                    </a:lnR>
                    <a:lnB w="5045">
                      <a:solidFill>
                        <a:srgbClr val="FFFFFF"/>
                      </a:solidFill>
                      <a:prstDash val="solid"/>
                    </a:lnB>
                  </a:tcPr>
                </a:tc>
              </a:tr>
              <a:tr h="134471">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163830">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5"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 (</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15" dirty="0" smtClean="0">
                          <a:solidFill>
                            <a:srgbClr val="FFFFFF"/>
                          </a:solidFill>
                          <a:latin typeface="Arial"/>
                          <a:cs typeface="Arial"/>
                        </a:rPr>
                        <a:t> </a:t>
                      </a:r>
                      <a:r>
                        <a:rPr sz="400" b="1" spc="-5" dirty="0" smtClean="0">
                          <a:solidFill>
                            <a:srgbClr val="FFFFFF"/>
                          </a:solidFill>
                          <a:latin typeface="Arial"/>
                          <a:cs typeface="Arial"/>
                        </a:rPr>
                        <a:t>P</a:t>
                      </a:r>
                      <a:r>
                        <a:rPr sz="400" b="1" spc="5" dirty="0" smtClean="0">
                          <a:solidFill>
                            <a:srgbClr val="FFFFFF"/>
                          </a:solidFill>
                          <a:latin typeface="Arial"/>
                          <a:cs typeface="Arial"/>
                        </a:rPr>
                        <a:t>r</a:t>
                      </a:r>
                      <a:r>
                        <a:rPr sz="400" b="1" spc="-10" dirty="0" smtClean="0">
                          <a:solidFill>
                            <a:srgbClr val="FFFFFF"/>
                          </a:solidFill>
                          <a:latin typeface="Arial"/>
                          <a:cs typeface="Arial"/>
                        </a:rPr>
                        <a:t>op</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10" dirty="0" smtClean="0">
                          <a:solidFill>
                            <a:srgbClr val="FFFFFF"/>
                          </a:solidFill>
                          <a:latin typeface="Arial"/>
                          <a:cs typeface="Arial"/>
                        </a:rPr>
                        <a:t>o</a:t>
                      </a:r>
                      <a:r>
                        <a:rPr sz="400" b="1" spc="-30" dirty="0" smtClean="0">
                          <a:solidFill>
                            <a:srgbClr val="FFFFFF"/>
                          </a:solidFill>
                          <a:latin typeface="Arial"/>
                          <a:cs typeface="Arial"/>
                        </a:rPr>
                        <a:t>w</a:t>
                      </a:r>
                      <a:r>
                        <a:rPr sz="400" b="1" spc="0" dirty="0" smtClean="0">
                          <a:solidFill>
                            <a:srgbClr val="FFFFFF"/>
                          </a:solidFill>
                          <a:latin typeface="Arial"/>
                          <a:cs typeface="Arial"/>
                        </a:rPr>
                        <a:t>)</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L="1651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25400" algn="ctr">
                        <a:lnSpc>
                          <a:spcPct val="100000"/>
                        </a:lnSpc>
                      </a:pPr>
                      <a:r>
                        <a:rPr sz="300" spc="-5" dirty="0" smtClean="0">
                          <a:solidFill>
                            <a:srgbClr val="FFFFFF"/>
                          </a:solidFill>
                          <a:latin typeface="Arial"/>
                          <a:cs typeface="Arial"/>
                        </a:rPr>
                        <a:t>4.5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25400" algn="ctr">
                        <a:lnSpc>
                          <a:spcPct val="100000"/>
                        </a:lnSpc>
                      </a:pPr>
                      <a:r>
                        <a:rPr sz="300" spc="-5" dirty="0" smtClean="0">
                          <a:solidFill>
                            <a:srgbClr val="FFFFFF"/>
                          </a:solidFill>
                          <a:latin typeface="Arial"/>
                          <a:cs typeface="Arial"/>
                        </a:rPr>
                        <a:t>3.5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16510"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25400" algn="ctr">
                        <a:lnSpc>
                          <a:spcPct val="100000"/>
                        </a:lnSpc>
                      </a:pPr>
                      <a:r>
                        <a:rPr sz="300" spc="-5" dirty="0" smtClean="0">
                          <a:solidFill>
                            <a:srgbClr val="FFFFFF"/>
                          </a:solidFill>
                          <a:latin typeface="Arial"/>
                          <a:cs typeface="Arial"/>
                        </a:rPr>
                        <a:t>2.5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25400" algn="ctr">
                        <a:lnSpc>
                          <a:spcPct val="100000"/>
                        </a:lnSpc>
                      </a:pPr>
                      <a:r>
                        <a:rPr sz="300" spc="-5" dirty="0" smtClean="0">
                          <a:solidFill>
                            <a:srgbClr val="FFFFFF"/>
                          </a:solidFill>
                          <a:latin typeface="Arial"/>
                          <a:cs typeface="Arial"/>
                        </a:rPr>
                        <a:t>1.5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6510" algn="ctr">
                        <a:lnSpc>
                          <a:spcPct val="100000"/>
                        </a:lnSpc>
                      </a:pPr>
                      <a:r>
                        <a:rPr sz="300" dirty="0" smtClean="0">
                          <a:solidFill>
                            <a:srgbClr val="FFFFFF"/>
                          </a:solidFill>
                          <a:latin typeface="Arial"/>
                          <a:cs typeface="Arial"/>
                        </a:rPr>
                        <a:t>1</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25400" algn="ctr">
                        <a:lnSpc>
                          <a:spcPct val="100000"/>
                        </a:lnSpc>
                      </a:pPr>
                      <a:r>
                        <a:rPr sz="300" spc="-5" dirty="0" smtClean="0">
                          <a:solidFill>
                            <a:srgbClr val="FFFFFF"/>
                          </a:solidFill>
                          <a:latin typeface="Arial"/>
                          <a:cs typeface="Arial"/>
                        </a:rPr>
                        <a:t>0.5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1651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91">
                <a:tc>
                  <a:txBody>
                    <a:bodyPr/>
                    <a:lstStyle/>
                    <a:p>
                      <a:pPr marL="12890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26">
                      <a:solidFill>
                        <a:srgbClr val="FFFFFF"/>
                      </a:solidFill>
                      <a:prstDash val="solid"/>
                    </a:lnB>
                  </a:tcPr>
                </a:tc>
                <a:tc>
                  <a:txBody>
                    <a:bodyPr/>
                    <a:lstStyle/>
                    <a:p>
                      <a:pPr marR="889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R="15240"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R="10160"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205740">
                        <a:lnSpc>
                          <a:spcPct val="100000"/>
                        </a:lnSpc>
                        <a:tabLst>
                          <a:tab pos="653415" algn="l"/>
                          <a:tab pos="1116330" algn="l"/>
                        </a:tabLst>
                      </a:pPr>
                      <a:r>
                        <a:rPr sz="300" spc="-5"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10</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2730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24765"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2159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26">
                      <a:solidFill>
                        <a:srgbClr val="FFFFFF"/>
                      </a:solidFill>
                      <a:prstDash val="solid"/>
                    </a:lnB>
                  </a:tcPr>
                </a:tc>
                <a:tc>
                  <a:txBody>
                    <a:bodyPr/>
                    <a:lstStyle/>
                    <a:p>
                      <a:pPr marL="178435">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45">
                      <a:solidFill>
                        <a:srgbClr val="FFFFFF"/>
                      </a:solidFill>
                      <a:prstDash val="solid"/>
                    </a:lnR>
                    <a:lnB w="5026">
                      <a:solidFill>
                        <a:srgbClr val="FFFFFF"/>
                      </a:solidFill>
                      <a:prstDash val="solid"/>
                    </a:lnB>
                  </a:tcPr>
                </a:tc>
              </a:tr>
              <a:tr h="121979">
                <a:tc>
                  <a:txBody>
                    <a:bodyPr/>
                    <a:lstStyle/>
                    <a:p>
                      <a:endParaRPr sz="300">
                        <a:latin typeface="Arial"/>
                        <a:cs typeface="Arial"/>
                      </a:endParaRPr>
                    </a:p>
                  </a:txBody>
                  <a:tcPr marL="0" marR="0" marT="0" marB="0">
                    <a:lnL w="5026">
                      <a:solidFill>
                        <a:srgbClr val="FFFFFF"/>
                      </a:solidFill>
                      <a:prstDash val="solid"/>
                    </a:lnL>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pPr marL="558165">
                        <a:lnSpc>
                          <a:spcPct val="100000"/>
                        </a:lnSpc>
                      </a:pPr>
                      <a:r>
                        <a:rPr sz="400" b="1" spc="-50" dirty="0" smtClean="0">
                          <a:solidFill>
                            <a:srgbClr val="FFFFFF"/>
                          </a:solidFill>
                          <a:latin typeface="Arial"/>
                          <a:cs typeface="Arial"/>
                        </a:rPr>
                        <a:t>W</a:t>
                      </a:r>
                      <a:r>
                        <a:rPr sz="400" b="1" spc="-15" dirty="0" smtClean="0">
                          <a:solidFill>
                            <a:srgbClr val="FFFFFF"/>
                          </a:solidFill>
                          <a:latin typeface="Arial"/>
                          <a:cs typeface="Arial"/>
                        </a:rPr>
                        <a:t>a</a:t>
                      </a:r>
                      <a:r>
                        <a:rPr sz="400" b="1" spc="0"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20" dirty="0" smtClean="0">
                          <a:solidFill>
                            <a:srgbClr val="FFFFFF"/>
                          </a:solidFill>
                          <a:latin typeface="Arial"/>
                          <a:cs typeface="Arial"/>
                        </a:rPr>
                        <a:t> </a:t>
                      </a:r>
                      <a:r>
                        <a:rPr sz="400" b="1" spc="0" dirty="0" smtClean="0">
                          <a:solidFill>
                            <a:srgbClr val="FFFFFF"/>
                          </a:solidFill>
                          <a:latin typeface="Arial"/>
                          <a:cs typeface="Arial"/>
                        </a:rPr>
                        <a:t>D</a:t>
                      </a:r>
                      <a:r>
                        <a:rPr sz="400" b="1" spc="25" dirty="0" smtClean="0">
                          <a:solidFill>
                            <a:srgbClr val="FFFFFF"/>
                          </a:solidFill>
                          <a:latin typeface="Arial"/>
                          <a:cs typeface="Arial"/>
                        </a:rPr>
                        <a:t>e</a:t>
                      </a:r>
                      <a:r>
                        <a:rPr sz="400" b="1" spc="-10" dirty="0" smtClean="0">
                          <a:solidFill>
                            <a:srgbClr val="FFFFFF"/>
                          </a:solidFill>
                          <a:latin typeface="Arial"/>
                          <a:cs typeface="Arial"/>
                        </a:rPr>
                        <a:t>p</a:t>
                      </a:r>
                      <a:r>
                        <a:rPr sz="400" b="1" spc="-5" dirty="0" smtClean="0">
                          <a:solidFill>
                            <a:srgbClr val="FFFFFF"/>
                          </a:solidFill>
                          <a:latin typeface="Arial"/>
                          <a:cs typeface="Arial"/>
                        </a:rPr>
                        <a:t>t</a:t>
                      </a:r>
                      <a:r>
                        <a:rPr sz="400" b="1" spc="0" dirty="0" smtClean="0">
                          <a:solidFill>
                            <a:srgbClr val="FFFFFF"/>
                          </a:solidFill>
                          <a:latin typeface="Arial"/>
                          <a:cs typeface="Arial"/>
                        </a:rPr>
                        <a:t>h</a:t>
                      </a:r>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68564">
                <a:tc>
                  <a:txBody>
                    <a:bodyPr/>
                    <a:lstStyle/>
                    <a:p>
                      <a:pPr marL="4381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651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marL="1651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marL="16510"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651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88652">
                <a:tc>
                  <a:txBody>
                    <a:bodyPr/>
                    <a:lstStyle/>
                    <a:p>
                      <a:pPr marL="1651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651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6510"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marL="1651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marL="16510"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8579">
                <a:tc>
                  <a:txBody>
                    <a:bodyPr/>
                    <a:lstStyle/>
                    <a:p>
                      <a:pPr marR="1143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5759">
                <a:tc>
                  <a:txBody>
                    <a:bodyPr/>
                    <a:lstStyle/>
                    <a:p>
                      <a:pPr marL="12890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26">
                      <a:solidFill>
                        <a:srgbClr val="FFFFFF"/>
                      </a:solidFill>
                      <a:prstDash val="solid"/>
                    </a:lnB>
                  </a:tcPr>
                </a:tc>
                <a:tc>
                  <a:txBody>
                    <a:bodyPr/>
                    <a:lstStyle/>
                    <a:p>
                      <a:pPr marR="1016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R="1651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R="254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213360">
                        <a:lnSpc>
                          <a:spcPct val="100000"/>
                        </a:lnSpc>
                        <a:tabLst>
                          <a:tab pos="661035" algn="l"/>
                          <a:tab pos="1122045" algn="l"/>
                        </a:tabLst>
                      </a:pPr>
                      <a:r>
                        <a:rPr sz="300" spc="-10" dirty="0" smtClean="0">
                          <a:solidFill>
                            <a:srgbClr val="FFFFFF"/>
                          </a:solidFill>
                          <a:latin typeface="Arial"/>
                          <a:cs typeface="Arial"/>
                        </a:rPr>
                        <a:t>8</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120</a:t>
                      </a:r>
                      <a:endParaRPr sz="300">
                        <a:latin typeface="Arial"/>
                        <a:cs typeface="Arial"/>
                      </a:endParaRPr>
                    </a:p>
                  </a:txBody>
                  <a:tcPr marL="0" marR="0" marT="0" marB="0">
                    <a:lnB w="5026">
                      <a:solidFill>
                        <a:srgbClr val="FFFFFF"/>
                      </a:solidFill>
                      <a:prstDash val="solid"/>
                    </a:lnB>
                  </a:tcPr>
                </a:tc>
                <a:tc>
                  <a:txBody>
                    <a:bodyPr/>
                    <a:lstStyle/>
                    <a:p>
                      <a:pPr marR="5715"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3810" algn="ctr">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63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193040">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R w="5026">
                      <a:solidFill>
                        <a:srgbClr val="FFFFFF"/>
                      </a:solidFill>
                      <a:prstDash val="solid"/>
                    </a:lnR>
                    <a:lnB w="5026">
                      <a:solidFill>
                        <a:srgbClr val="FFFFFF"/>
                      </a:solidFill>
                      <a:prstDash val="solid"/>
                    </a:lnB>
                  </a:tcPr>
                </a:tc>
              </a:tr>
            </a:tbl>
          </a:graphicData>
        </a:graphic>
      </p:graphicFrame>
    </p:spTree>
    <p:extLst>
      <p:ext uri="{BB962C8B-B14F-4D97-AF65-F5344CB8AC3E}">
        <p14:creationId xmlns:p14="http://schemas.microsoft.com/office/powerpoint/2010/main" val="1738866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50440"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solidFill>
            <a:srgbClr val="000000"/>
          </a:solidFill>
        </p:spPr>
        <p:txBody>
          <a:bodyPr wrap="square" lIns="0" tIns="0" rIns="0" bIns="0" rtlCol="0">
            <a:noAutofit/>
          </a:bodyPr>
          <a:lstStyle/>
          <a:p>
            <a:endParaRPr/>
          </a:p>
        </p:txBody>
      </p:sp>
      <p:sp>
        <p:nvSpPr>
          <p:cNvPr id="3" name="object 3"/>
          <p:cNvSpPr/>
          <p:nvPr/>
        </p:nvSpPr>
        <p:spPr>
          <a:xfrm>
            <a:off x="650440"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ln w="5029">
            <a:solidFill>
              <a:srgbClr val="FFFFFF"/>
            </a:solidFill>
          </a:ln>
        </p:spPr>
        <p:txBody>
          <a:bodyPr wrap="square" lIns="0" tIns="0" rIns="0" bIns="0" rtlCol="0">
            <a:noAutofit/>
          </a:bodyPr>
          <a:lstStyle/>
          <a:p>
            <a:endParaRPr/>
          </a:p>
        </p:txBody>
      </p:sp>
      <p:sp>
        <p:nvSpPr>
          <p:cNvPr id="4" name="object 4"/>
          <p:cNvSpPr/>
          <p:nvPr/>
        </p:nvSpPr>
        <p:spPr>
          <a:xfrm>
            <a:off x="632656" y="1719910"/>
            <a:ext cx="3719715" cy="0"/>
          </a:xfrm>
          <a:custGeom>
            <a:avLst/>
            <a:gdLst/>
            <a:ahLst/>
            <a:cxnLst/>
            <a:rect l="l" t="t" r="r" b="b"/>
            <a:pathLst>
              <a:path w="4928623">
                <a:moveTo>
                  <a:pt x="0" y="0"/>
                </a:moveTo>
                <a:lnTo>
                  <a:pt x="4928623" y="0"/>
                </a:lnTo>
              </a:path>
            </a:pathLst>
          </a:custGeom>
          <a:ln w="5079">
            <a:solidFill>
              <a:srgbClr val="FFFFFF"/>
            </a:solidFill>
          </a:ln>
        </p:spPr>
        <p:txBody>
          <a:bodyPr wrap="square" lIns="0" tIns="0" rIns="0" bIns="0" rtlCol="0">
            <a:noAutofit/>
          </a:bodyPr>
          <a:lstStyle/>
          <a:p>
            <a:endParaRPr/>
          </a:p>
        </p:txBody>
      </p:sp>
      <p:sp>
        <p:nvSpPr>
          <p:cNvPr id="5" name="object 5"/>
          <p:cNvSpPr/>
          <p:nvPr/>
        </p:nvSpPr>
        <p:spPr>
          <a:xfrm>
            <a:off x="4302870"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6" name="object 6"/>
          <p:cNvSpPr/>
          <p:nvPr/>
        </p:nvSpPr>
        <p:spPr>
          <a:xfrm>
            <a:off x="4113092"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7" name="object 7"/>
          <p:cNvSpPr/>
          <p:nvPr/>
        </p:nvSpPr>
        <p:spPr>
          <a:xfrm>
            <a:off x="3919285"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8" name="object 8"/>
          <p:cNvSpPr/>
          <p:nvPr/>
        </p:nvSpPr>
        <p:spPr>
          <a:xfrm>
            <a:off x="3726056"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9" name="object 9"/>
          <p:cNvSpPr/>
          <p:nvPr/>
        </p:nvSpPr>
        <p:spPr>
          <a:xfrm>
            <a:off x="3535698"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0" name="object 10"/>
          <p:cNvSpPr/>
          <p:nvPr/>
        </p:nvSpPr>
        <p:spPr>
          <a:xfrm>
            <a:off x="3342469"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1" name="object 11"/>
          <p:cNvSpPr/>
          <p:nvPr/>
        </p:nvSpPr>
        <p:spPr>
          <a:xfrm>
            <a:off x="3148661"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 name="object 12"/>
          <p:cNvSpPr/>
          <p:nvPr/>
        </p:nvSpPr>
        <p:spPr>
          <a:xfrm>
            <a:off x="2958884"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3" name="object 13"/>
          <p:cNvSpPr/>
          <p:nvPr/>
        </p:nvSpPr>
        <p:spPr>
          <a:xfrm>
            <a:off x="2765075"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4" name="object 14"/>
          <p:cNvSpPr/>
          <p:nvPr/>
        </p:nvSpPr>
        <p:spPr>
          <a:xfrm>
            <a:off x="2571847"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5" name="object 15"/>
          <p:cNvSpPr/>
          <p:nvPr/>
        </p:nvSpPr>
        <p:spPr>
          <a:xfrm>
            <a:off x="2381489"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6" name="object 16"/>
          <p:cNvSpPr/>
          <p:nvPr/>
        </p:nvSpPr>
        <p:spPr>
          <a:xfrm>
            <a:off x="2188260"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7" name="object 17"/>
          <p:cNvSpPr/>
          <p:nvPr/>
        </p:nvSpPr>
        <p:spPr>
          <a:xfrm>
            <a:off x="1997903"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8" name="object 18"/>
          <p:cNvSpPr/>
          <p:nvPr/>
        </p:nvSpPr>
        <p:spPr>
          <a:xfrm>
            <a:off x="1804675"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 name="object 19"/>
          <p:cNvSpPr/>
          <p:nvPr/>
        </p:nvSpPr>
        <p:spPr>
          <a:xfrm>
            <a:off x="1610866"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 name="object 20"/>
          <p:cNvSpPr/>
          <p:nvPr/>
        </p:nvSpPr>
        <p:spPr>
          <a:xfrm>
            <a:off x="1421088"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1" name="object 21"/>
          <p:cNvSpPr/>
          <p:nvPr/>
        </p:nvSpPr>
        <p:spPr>
          <a:xfrm>
            <a:off x="1227280"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2" name="object 22"/>
          <p:cNvSpPr/>
          <p:nvPr/>
        </p:nvSpPr>
        <p:spPr>
          <a:xfrm>
            <a:off x="1034051"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3" name="object 23"/>
          <p:cNvSpPr/>
          <p:nvPr/>
        </p:nvSpPr>
        <p:spPr>
          <a:xfrm>
            <a:off x="844274" y="1723805"/>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4" name="object 24"/>
          <p:cNvSpPr/>
          <p:nvPr/>
        </p:nvSpPr>
        <p:spPr>
          <a:xfrm>
            <a:off x="650451" y="817244"/>
            <a:ext cx="0" cy="921610"/>
          </a:xfrm>
          <a:custGeom>
            <a:avLst/>
            <a:gdLst/>
            <a:ahLst/>
            <a:cxnLst/>
            <a:rect l="l" t="t" r="r" b="b"/>
            <a:pathLst>
              <a:path h="1259534">
                <a:moveTo>
                  <a:pt x="0" y="1259534"/>
                </a:moveTo>
                <a:lnTo>
                  <a:pt x="0" y="0"/>
                </a:lnTo>
              </a:path>
            </a:pathLst>
          </a:custGeom>
          <a:ln w="4694">
            <a:solidFill>
              <a:srgbClr val="FFFFFF"/>
            </a:solidFill>
          </a:ln>
        </p:spPr>
        <p:txBody>
          <a:bodyPr wrap="square" lIns="0" tIns="0" rIns="0" bIns="0" rtlCol="0">
            <a:noAutofit/>
          </a:bodyPr>
          <a:lstStyle/>
          <a:p>
            <a:endParaRPr/>
          </a:p>
        </p:txBody>
      </p:sp>
      <p:sp>
        <p:nvSpPr>
          <p:cNvPr id="25" name="object 25"/>
          <p:cNvSpPr/>
          <p:nvPr/>
        </p:nvSpPr>
        <p:spPr>
          <a:xfrm>
            <a:off x="632617" y="81724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6" name="object 26"/>
          <p:cNvSpPr/>
          <p:nvPr/>
        </p:nvSpPr>
        <p:spPr>
          <a:xfrm>
            <a:off x="632617" y="90589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7" name="object 27"/>
          <p:cNvSpPr/>
          <p:nvPr/>
        </p:nvSpPr>
        <p:spPr>
          <a:xfrm>
            <a:off x="632617" y="99844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8" name="object 28"/>
          <p:cNvSpPr/>
          <p:nvPr/>
        </p:nvSpPr>
        <p:spPr>
          <a:xfrm>
            <a:off x="632617" y="108710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9" name="object 29"/>
          <p:cNvSpPr/>
          <p:nvPr/>
        </p:nvSpPr>
        <p:spPr>
          <a:xfrm>
            <a:off x="632617" y="1179653"/>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30" name="object 30"/>
          <p:cNvSpPr/>
          <p:nvPr/>
        </p:nvSpPr>
        <p:spPr>
          <a:xfrm>
            <a:off x="632617" y="1268857"/>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31" name="object 31"/>
          <p:cNvSpPr/>
          <p:nvPr/>
        </p:nvSpPr>
        <p:spPr>
          <a:xfrm>
            <a:off x="632617" y="135751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32" name="object 32"/>
          <p:cNvSpPr/>
          <p:nvPr/>
        </p:nvSpPr>
        <p:spPr>
          <a:xfrm>
            <a:off x="632617" y="145006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33" name="object 33"/>
          <p:cNvSpPr/>
          <p:nvPr/>
        </p:nvSpPr>
        <p:spPr>
          <a:xfrm>
            <a:off x="632617" y="153871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34" name="object 34"/>
          <p:cNvSpPr/>
          <p:nvPr/>
        </p:nvSpPr>
        <p:spPr>
          <a:xfrm>
            <a:off x="632617" y="163126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35" name="object 35"/>
          <p:cNvSpPr/>
          <p:nvPr/>
        </p:nvSpPr>
        <p:spPr>
          <a:xfrm>
            <a:off x="653883" y="1698161"/>
            <a:ext cx="6908" cy="0"/>
          </a:xfrm>
          <a:custGeom>
            <a:avLst/>
            <a:gdLst/>
            <a:ahLst/>
            <a:cxnLst/>
            <a:rect l="l" t="t" r="r" b="b"/>
            <a:pathLst>
              <a:path w="9153">
                <a:moveTo>
                  <a:pt x="0" y="0"/>
                </a:moveTo>
                <a:lnTo>
                  <a:pt x="9153" y="0"/>
                </a:lnTo>
              </a:path>
            </a:pathLst>
          </a:custGeom>
          <a:ln w="10119">
            <a:solidFill>
              <a:srgbClr val="FF0000"/>
            </a:solidFill>
          </a:ln>
        </p:spPr>
        <p:txBody>
          <a:bodyPr wrap="square" lIns="0" tIns="0" rIns="0" bIns="0" rtlCol="0">
            <a:noAutofit/>
          </a:bodyPr>
          <a:lstStyle/>
          <a:p>
            <a:endParaRPr/>
          </a:p>
        </p:txBody>
      </p:sp>
      <p:sp>
        <p:nvSpPr>
          <p:cNvPr id="36" name="object 36"/>
          <p:cNvSpPr/>
          <p:nvPr/>
        </p:nvSpPr>
        <p:spPr>
          <a:xfrm>
            <a:off x="660790" y="1472355"/>
            <a:ext cx="295598" cy="229156"/>
          </a:xfrm>
          <a:custGeom>
            <a:avLst/>
            <a:gdLst/>
            <a:ahLst/>
            <a:cxnLst/>
            <a:rect l="l" t="t" r="r" b="b"/>
            <a:pathLst>
              <a:path w="391668" h="313180">
                <a:moveTo>
                  <a:pt x="0" y="308603"/>
                </a:moveTo>
                <a:lnTo>
                  <a:pt x="0" y="308603"/>
                </a:lnTo>
                <a:lnTo>
                  <a:pt x="112011" y="308603"/>
                </a:lnTo>
                <a:lnTo>
                  <a:pt x="126495" y="293364"/>
                </a:lnTo>
                <a:lnTo>
                  <a:pt x="140212" y="257555"/>
                </a:lnTo>
                <a:lnTo>
                  <a:pt x="153928" y="222500"/>
                </a:lnTo>
                <a:lnTo>
                  <a:pt x="163829" y="176783"/>
                </a:lnTo>
                <a:lnTo>
                  <a:pt x="177545" y="126489"/>
                </a:lnTo>
                <a:lnTo>
                  <a:pt x="191261" y="86103"/>
                </a:lnTo>
                <a:lnTo>
                  <a:pt x="200406" y="75441"/>
                </a:lnTo>
                <a:lnTo>
                  <a:pt x="214890" y="44963"/>
                </a:lnTo>
                <a:lnTo>
                  <a:pt x="228594" y="44963"/>
                </a:lnTo>
                <a:lnTo>
                  <a:pt x="243079" y="50294"/>
                </a:lnTo>
                <a:lnTo>
                  <a:pt x="252223" y="86103"/>
                </a:lnTo>
                <a:lnTo>
                  <a:pt x="265940" y="156213"/>
                </a:lnTo>
                <a:lnTo>
                  <a:pt x="279656" y="176783"/>
                </a:lnTo>
                <a:lnTo>
                  <a:pt x="294129" y="176783"/>
                </a:lnTo>
                <a:lnTo>
                  <a:pt x="303273" y="197353"/>
                </a:lnTo>
                <a:lnTo>
                  <a:pt x="316989" y="237739"/>
                </a:lnTo>
                <a:lnTo>
                  <a:pt x="331474" y="293364"/>
                </a:lnTo>
                <a:lnTo>
                  <a:pt x="345190" y="308603"/>
                </a:lnTo>
                <a:lnTo>
                  <a:pt x="354334" y="313180"/>
                </a:lnTo>
                <a:lnTo>
                  <a:pt x="368807" y="313180"/>
                </a:lnTo>
                <a:lnTo>
                  <a:pt x="382523" y="297941"/>
                </a:lnTo>
                <a:lnTo>
                  <a:pt x="391668" y="0"/>
                </a:lnTo>
              </a:path>
            </a:pathLst>
          </a:custGeom>
          <a:ln w="9810">
            <a:solidFill>
              <a:srgbClr val="FF0000"/>
            </a:solidFill>
          </a:ln>
        </p:spPr>
        <p:txBody>
          <a:bodyPr wrap="square" lIns="0" tIns="0" rIns="0" bIns="0" rtlCol="0">
            <a:noAutofit/>
          </a:bodyPr>
          <a:lstStyle/>
          <a:p>
            <a:endParaRPr/>
          </a:p>
        </p:txBody>
      </p:sp>
      <p:sp>
        <p:nvSpPr>
          <p:cNvPr id="37" name="object 37"/>
          <p:cNvSpPr/>
          <p:nvPr/>
        </p:nvSpPr>
        <p:spPr>
          <a:xfrm>
            <a:off x="956468" y="817031"/>
            <a:ext cx="9163" cy="655322"/>
          </a:xfrm>
          <a:custGeom>
            <a:avLst/>
            <a:gdLst/>
            <a:ahLst/>
            <a:cxnLst/>
            <a:rect l="l" t="t" r="r" b="b"/>
            <a:pathLst>
              <a:path w="12141" h="895607">
                <a:moveTo>
                  <a:pt x="0" y="895607"/>
                </a:moveTo>
                <a:lnTo>
                  <a:pt x="12141" y="0"/>
                </a:lnTo>
              </a:path>
            </a:pathLst>
          </a:custGeom>
          <a:ln w="9327">
            <a:solidFill>
              <a:srgbClr val="FF0000"/>
            </a:solidFill>
          </a:ln>
        </p:spPr>
        <p:txBody>
          <a:bodyPr wrap="square" lIns="0" tIns="0" rIns="0" bIns="0" rtlCol="0">
            <a:noAutofit/>
          </a:bodyPr>
          <a:lstStyle/>
          <a:p>
            <a:endParaRPr/>
          </a:p>
        </p:txBody>
      </p:sp>
      <p:sp>
        <p:nvSpPr>
          <p:cNvPr id="38" name="object 38"/>
          <p:cNvSpPr/>
          <p:nvPr/>
        </p:nvSpPr>
        <p:spPr>
          <a:xfrm>
            <a:off x="1027165" y="820592"/>
            <a:ext cx="6901" cy="429304"/>
          </a:xfrm>
          <a:custGeom>
            <a:avLst/>
            <a:gdLst/>
            <a:ahLst/>
            <a:cxnLst/>
            <a:rect l="l" t="t" r="r" b="b"/>
            <a:pathLst>
              <a:path w="9144" h="586715">
                <a:moveTo>
                  <a:pt x="0" y="0"/>
                </a:moveTo>
                <a:lnTo>
                  <a:pt x="9144" y="586715"/>
                </a:lnTo>
              </a:path>
            </a:pathLst>
          </a:custGeom>
          <a:ln w="9327">
            <a:solidFill>
              <a:srgbClr val="FF0000"/>
            </a:solidFill>
          </a:ln>
        </p:spPr>
        <p:txBody>
          <a:bodyPr wrap="square" lIns="0" tIns="0" rIns="0" bIns="0" rtlCol="0">
            <a:noAutofit/>
          </a:bodyPr>
          <a:lstStyle/>
          <a:p>
            <a:endParaRPr/>
          </a:p>
        </p:txBody>
      </p:sp>
      <p:sp>
        <p:nvSpPr>
          <p:cNvPr id="39" name="object 39"/>
          <p:cNvSpPr/>
          <p:nvPr/>
        </p:nvSpPr>
        <p:spPr>
          <a:xfrm>
            <a:off x="1034064" y="854046"/>
            <a:ext cx="521033" cy="788366"/>
          </a:xfrm>
          <a:custGeom>
            <a:avLst/>
            <a:gdLst/>
            <a:ahLst/>
            <a:cxnLst/>
            <a:rect l="l" t="t" r="r" b="b"/>
            <a:pathLst>
              <a:path w="690369" h="1077433">
                <a:moveTo>
                  <a:pt x="0" y="540998"/>
                </a:moveTo>
                <a:lnTo>
                  <a:pt x="13716" y="849602"/>
                </a:lnTo>
                <a:lnTo>
                  <a:pt x="28188" y="819878"/>
                </a:lnTo>
                <a:lnTo>
                  <a:pt x="37333" y="556237"/>
                </a:lnTo>
                <a:lnTo>
                  <a:pt x="51049" y="243070"/>
                </a:lnTo>
                <a:lnTo>
                  <a:pt x="65534" y="0"/>
                </a:lnTo>
                <a:lnTo>
                  <a:pt x="79250" y="86103"/>
                </a:lnTo>
                <a:lnTo>
                  <a:pt x="88394" y="151636"/>
                </a:lnTo>
                <a:lnTo>
                  <a:pt x="102867" y="364215"/>
                </a:lnTo>
                <a:lnTo>
                  <a:pt x="116583" y="829786"/>
                </a:lnTo>
                <a:lnTo>
                  <a:pt x="130299" y="976091"/>
                </a:lnTo>
                <a:lnTo>
                  <a:pt x="140212" y="945599"/>
                </a:lnTo>
                <a:lnTo>
                  <a:pt x="153928" y="931128"/>
                </a:lnTo>
                <a:lnTo>
                  <a:pt x="167645" y="956275"/>
                </a:lnTo>
                <a:lnTo>
                  <a:pt x="182117" y="986753"/>
                </a:lnTo>
                <a:lnTo>
                  <a:pt x="191261" y="996661"/>
                </a:lnTo>
                <a:lnTo>
                  <a:pt x="204978" y="1006569"/>
                </a:lnTo>
                <a:lnTo>
                  <a:pt x="219450" y="1011900"/>
                </a:lnTo>
                <a:lnTo>
                  <a:pt x="228594" y="1021808"/>
                </a:lnTo>
                <a:lnTo>
                  <a:pt x="242311" y="1027139"/>
                </a:lnTo>
                <a:lnTo>
                  <a:pt x="256027" y="1031703"/>
                </a:lnTo>
                <a:lnTo>
                  <a:pt x="270512" y="1042378"/>
                </a:lnTo>
                <a:lnTo>
                  <a:pt x="279656" y="1056850"/>
                </a:lnTo>
                <a:lnTo>
                  <a:pt x="293373" y="1062194"/>
                </a:lnTo>
                <a:lnTo>
                  <a:pt x="307845" y="1067525"/>
                </a:lnTo>
                <a:lnTo>
                  <a:pt x="321561" y="1067525"/>
                </a:lnTo>
                <a:lnTo>
                  <a:pt x="330706" y="1067525"/>
                </a:lnTo>
                <a:lnTo>
                  <a:pt x="345190" y="1067525"/>
                </a:lnTo>
                <a:lnTo>
                  <a:pt x="358907" y="1062194"/>
                </a:lnTo>
                <a:lnTo>
                  <a:pt x="372623" y="1062194"/>
                </a:lnTo>
                <a:lnTo>
                  <a:pt x="382523" y="1062194"/>
                </a:lnTo>
                <a:lnTo>
                  <a:pt x="396240" y="1067525"/>
                </a:lnTo>
                <a:lnTo>
                  <a:pt x="409956" y="1072089"/>
                </a:lnTo>
                <a:lnTo>
                  <a:pt x="419869" y="1072089"/>
                </a:lnTo>
                <a:lnTo>
                  <a:pt x="433573" y="1077433"/>
                </a:lnTo>
                <a:lnTo>
                  <a:pt x="447289" y="1077433"/>
                </a:lnTo>
                <a:lnTo>
                  <a:pt x="461774" y="1077433"/>
                </a:lnTo>
                <a:lnTo>
                  <a:pt x="470918" y="1072089"/>
                </a:lnTo>
                <a:lnTo>
                  <a:pt x="484634" y="1067525"/>
                </a:lnTo>
                <a:lnTo>
                  <a:pt x="499107" y="1056850"/>
                </a:lnTo>
                <a:lnTo>
                  <a:pt x="512823" y="1052286"/>
                </a:lnTo>
                <a:lnTo>
                  <a:pt x="521968" y="1052286"/>
                </a:lnTo>
                <a:lnTo>
                  <a:pt x="536452" y="1052286"/>
                </a:lnTo>
                <a:lnTo>
                  <a:pt x="550169" y="1052286"/>
                </a:lnTo>
                <a:lnTo>
                  <a:pt x="563885" y="1052286"/>
                </a:lnTo>
                <a:lnTo>
                  <a:pt x="573785" y="1046942"/>
                </a:lnTo>
                <a:lnTo>
                  <a:pt x="587502" y="1031703"/>
                </a:lnTo>
                <a:lnTo>
                  <a:pt x="601218" y="986753"/>
                </a:lnTo>
                <a:lnTo>
                  <a:pt x="611130" y="905227"/>
                </a:lnTo>
                <a:lnTo>
                  <a:pt x="624847" y="834363"/>
                </a:lnTo>
                <a:lnTo>
                  <a:pt x="638563" y="778737"/>
                </a:lnTo>
                <a:lnTo>
                  <a:pt x="653036" y="713204"/>
                </a:lnTo>
                <a:lnTo>
                  <a:pt x="662180" y="592046"/>
                </a:lnTo>
                <a:lnTo>
                  <a:pt x="675896" y="394693"/>
                </a:lnTo>
                <a:lnTo>
                  <a:pt x="690369" y="91434"/>
                </a:lnTo>
              </a:path>
            </a:pathLst>
          </a:custGeom>
          <a:ln w="9557">
            <a:solidFill>
              <a:srgbClr val="FF0000"/>
            </a:solidFill>
          </a:ln>
        </p:spPr>
        <p:txBody>
          <a:bodyPr wrap="square" lIns="0" tIns="0" rIns="0" bIns="0" rtlCol="0">
            <a:noAutofit/>
          </a:bodyPr>
          <a:lstStyle/>
          <a:p>
            <a:endParaRPr/>
          </a:p>
        </p:txBody>
      </p:sp>
      <p:sp>
        <p:nvSpPr>
          <p:cNvPr id="40" name="object 40"/>
          <p:cNvSpPr/>
          <p:nvPr/>
        </p:nvSpPr>
        <p:spPr>
          <a:xfrm>
            <a:off x="1555137" y="817034"/>
            <a:ext cx="2235" cy="103914"/>
          </a:xfrm>
          <a:custGeom>
            <a:avLst/>
            <a:gdLst/>
            <a:ahLst/>
            <a:cxnLst/>
            <a:rect l="l" t="t" r="r" b="b"/>
            <a:pathLst>
              <a:path w="2962" h="142016">
                <a:moveTo>
                  <a:pt x="0" y="142016"/>
                </a:moveTo>
                <a:lnTo>
                  <a:pt x="2962" y="0"/>
                </a:lnTo>
              </a:path>
            </a:pathLst>
          </a:custGeom>
          <a:ln w="9327">
            <a:solidFill>
              <a:srgbClr val="FF0000"/>
            </a:solidFill>
          </a:ln>
        </p:spPr>
        <p:txBody>
          <a:bodyPr wrap="square" lIns="0" tIns="0" rIns="0" bIns="0" rtlCol="0">
            <a:noAutofit/>
          </a:bodyPr>
          <a:lstStyle/>
          <a:p>
            <a:endParaRPr/>
          </a:p>
        </p:txBody>
      </p:sp>
      <p:sp>
        <p:nvSpPr>
          <p:cNvPr id="41" name="object 41"/>
          <p:cNvSpPr/>
          <p:nvPr/>
        </p:nvSpPr>
        <p:spPr>
          <a:xfrm>
            <a:off x="1608939" y="817071"/>
            <a:ext cx="1912" cy="126225"/>
          </a:xfrm>
          <a:custGeom>
            <a:avLst/>
            <a:gdLst/>
            <a:ahLst/>
            <a:cxnLst/>
            <a:rect l="l" t="t" r="r" b="b"/>
            <a:pathLst>
              <a:path w="2533" h="172507">
                <a:moveTo>
                  <a:pt x="0" y="0"/>
                </a:moveTo>
                <a:lnTo>
                  <a:pt x="2533" y="172507"/>
                </a:lnTo>
              </a:path>
            </a:pathLst>
          </a:custGeom>
          <a:ln w="9327">
            <a:solidFill>
              <a:srgbClr val="FF0000"/>
            </a:solidFill>
          </a:ln>
        </p:spPr>
        <p:txBody>
          <a:bodyPr wrap="square" lIns="0" tIns="0" rIns="0" bIns="0" rtlCol="0">
            <a:noAutofit/>
          </a:bodyPr>
          <a:lstStyle/>
          <a:p>
            <a:endParaRPr/>
          </a:p>
        </p:txBody>
      </p:sp>
      <p:sp>
        <p:nvSpPr>
          <p:cNvPr id="42" name="object 42"/>
          <p:cNvSpPr/>
          <p:nvPr/>
        </p:nvSpPr>
        <p:spPr>
          <a:xfrm>
            <a:off x="1610850" y="865234"/>
            <a:ext cx="1924850" cy="821817"/>
          </a:xfrm>
          <a:custGeom>
            <a:avLst/>
            <a:gdLst/>
            <a:ahLst/>
            <a:cxnLst/>
            <a:rect l="l" t="t" r="r" b="b"/>
            <a:pathLst>
              <a:path w="2550426" h="1123150">
                <a:moveTo>
                  <a:pt x="0" y="106673"/>
                </a:moveTo>
                <a:lnTo>
                  <a:pt x="14472" y="455662"/>
                </a:lnTo>
                <a:lnTo>
                  <a:pt x="28188" y="617193"/>
                </a:lnTo>
                <a:lnTo>
                  <a:pt x="37333" y="642340"/>
                </a:lnTo>
                <a:lnTo>
                  <a:pt x="51817" y="713204"/>
                </a:lnTo>
                <a:lnTo>
                  <a:pt x="65534" y="880080"/>
                </a:lnTo>
                <a:lnTo>
                  <a:pt x="79250" y="991317"/>
                </a:lnTo>
                <a:lnTo>
                  <a:pt x="89150" y="1041611"/>
                </a:lnTo>
                <a:lnTo>
                  <a:pt x="116583" y="1072089"/>
                </a:lnTo>
                <a:lnTo>
                  <a:pt x="131068" y="1077420"/>
                </a:lnTo>
                <a:lnTo>
                  <a:pt x="140212" y="1077420"/>
                </a:lnTo>
                <a:lnTo>
                  <a:pt x="153928" y="1077420"/>
                </a:lnTo>
                <a:lnTo>
                  <a:pt x="168401" y="1077420"/>
                </a:lnTo>
                <a:lnTo>
                  <a:pt x="182117" y="1077420"/>
                </a:lnTo>
                <a:lnTo>
                  <a:pt x="191261" y="1082764"/>
                </a:lnTo>
                <a:lnTo>
                  <a:pt x="205746" y="1087328"/>
                </a:lnTo>
                <a:lnTo>
                  <a:pt x="219450" y="1087328"/>
                </a:lnTo>
                <a:lnTo>
                  <a:pt x="228594" y="1087328"/>
                </a:lnTo>
                <a:lnTo>
                  <a:pt x="243079" y="1077420"/>
                </a:lnTo>
                <a:lnTo>
                  <a:pt x="256795" y="1072089"/>
                </a:lnTo>
                <a:lnTo>
                  <a:pt x="270512" y="1072089"/>
                </a:lnTo>
                <a:lnTo>
                  <a:pt x="280412" y="1072089"/>
                </a:lnTo>
                <a:lnTo>
                  <a:pt x="294129" y="1067525"/>
                </a:lnTo>
                <a:lnTo>
                  <a:pt x="307845" y="1046942"/>
                </a:lnTo>
                <a:lnTo>
                  <a:pt x="322329" y="1031703"/>
                </a:lnTo>
                <a:lnTo>
                  <a:pt x="331474" y="1016464"/>
                </a:lnTo>
                <a:lnTo>
                  <a:pt x="345190" y="1011900"/>
                </a:lnTo>
                <a:lnTo>
                  <a:pt x="359663" y="1006556"/>
                </a:lnTo>
                <a:lnTo>
                  <a:pt x="368807" y="985986"/>
                </a:lnTo>
                <a:lnTo>
                  <a:pt x="382523" y="976078"/>
                </a:lnTo>
                <a:lnTo>
                  <a:pt x="397008" y="991317"/>
                </a:lnTo>
                <a:lnTo>
                  <a:pt x="410724" y="1031703"/>
                </a:lnTo>
                <a:lnTo>
                  <a:pt x="419869" y="1052286"/>
                </a:lnTo>
                <a:lnTo>
                  <a:pt x="433573" y="1056850"/>
                </a:lnTo>
                <a:lnTo>
                  <a:pt x="448057" y="1067525"/>
                </a:lnTo>
                <a:lnTo>
                  <a:pt x="461774" y="1072089"/>
                </a:lnTo>
                <a:lnTo>
                  <a:pt x="470918" y="1072089"/>
                </a:lnTo>
                <a:lnTo>
                  <a:pt x="485390" y="1062181"/>
                </a:lnTo>
                <a:lnTo>
                  <a:pt x="499107" y="1056850"/>
                </a:lnTo>
                <a:lnTo>
                  <a:pt x="512823" y="1052286"/>
                </a:lnTo>
                <a:lnTo>
                  <a:pt x="522736" y="1056850"/>
                </a:lnTo>
                <a:lnTo>
                  <a:pt x="536452" y="1072089"/>
                </a:lnTo>
                <a:lnTo>
                  <a:pt x="550169" y="1087328"/>
                </a:lnTo>
                <a:lnTo>
                  <a:pt x="560069" y="1062181"/>
                </a:lnTo>
                <a:lnTo>
                  <a:pt x="573785" y="1041611"/>
                </a:lnTo>
                <a:lnTo>
                  <a:pt x="587502" y="996661"/>
                </a:lnTo>
                <a:lnTo>
                  <a:pt x="601986" y="905213"/>
                </a:lnTo>
                <a:lnTo>
                  <a:pt x="611130" y="864841"/>
                </a:lnTo>
                <a:lnTo>
                  <a:pt x="624847" y="971514"/>
                </a:lnTo>
                <a:lnTo>
                  <a:pt x="639319" y="1052286"/>
                </a:lnTo>
                <a:lnTo>
                  <a:pt x="653036" y="1041611"/>
                </a:lnTo>
                <a:lnTo>
                  <a:pt x="662180" y="966183"/>
                </a:lnTo>
                <a:lnTo>
                  <a:pt x="676652" y="880080"/>
                </a:lnTo>
                <a:lnTo>
                  <a:pt x="690369" y="774160"/>
                </a:lnTo>
                <a:lnTo>
                  <a:pt x="704085" y="672818"/>
                </a:lnTo>
                <a:lnTo>
                  <a:pt x="713998" y="592046"/>
                </a:lnTo>
                <a:lnTo>
                  <a:pt x="727714" y="566899"/>
                </a:lnTo>
                <a:lnTo>
                  <a:pt x="741430" y="611862"/>
                </a:lnTo>
                <a:lnTo>
                  <a:pt x="751331" y="678149"/>
                </a:lnTo>
                <a:lnTo>
                  <a:pt x="765047" y="804639"/>
                </a:lnTo>
                <a:lnTo>
                  <a:pt x="778763" y="895319"/>
                </a:lnTo>
                <a:lnTo>
                  <a:pt x="802392" y="935705"/>
                </a:lnTo>
                <a:lnTo>
                  <a:pt x="830581" y="1016464"/>
                </a:lnTo>
                <a:lnTo>
                  <a:pt x="844298" y="1067525"/>
                </a:lnTo>
                <a:lnTo>
                  <a:pt x="853442" y="1098003"/>
                </a:lnTo>
                <a:lnTo>
                  <a:pt x="867914" y="1112475"/>
                </a:lnTo>
                <a:lnTo>
                  <a:pt x="881631" y="1117806"/>
                </a:lnTo>
                <a:lnTo>
                  <a:pt x="895347" y="1123150"/>
                </a:lnTo>
                <a:lnTo>
                  <a:pt x="904491" y="1123150"/>
                </a:lnTo>
                <a:lnTo>
                  <a:pt x="918976" y="1123150"/>
                </a:lnTo>
                <a:lnTo>
                  <a:pt x="932692" y="1123150"/>
                </a:lnTo>
                <a:lnTo>
                  <a:pt x="941837" y="1123150"/>
                </a:lnTo>
                <a:lnTo>
                  <a:pt x="956309" y="1117806"/>
                </a:lnTo>
                <a:lnTo>
                  <a:pt x="970025" y="1102567"/>
                </a:lnTo>
                <a:lnTo>
                  <a:pt x="983742" y="1102567"/>
                </a:lnTo>
                <a:lnTo>
                  <a:pt x="993654" y="1102567"/>
                </a:lnTo>
                <a:lnTo>
                  <a:pt x="1058420" y="1102567"/>
                </a:lnTo>
                <a:lnTo>
                  <a:pt x="1072892" y="1098003"/>
                </a:lnTo>
                <a:lnTo>
                  <a:pt x="1086609" y="1092659"/>
                </a:lnTo>
                <a:lnTo>
                  <a:pt x="1095753" y="1087328"/>
                </a:lnTo>
                <a:lnTo>
                  <a:pt x="1110238" y="1082764"/>
                </a:lnTo>
                <a:lnTo>
                  <a:pt x="1123954" y="1082764"/>
                </a:lnTo>
                <a:lnTo>
                  <a:pt x="1133098" y="1067525"/>
                </a:lnTo>
                <a:lnTo>
                  <a:pt x="1147571" y="1041611"/>
                </a:lnTo>
                <a:lnTo>
                  <a:pt x="1161287" y="1011900"/>
                </a:lnTo>
                <a:lnTo>
                  <a:pt x="1175004" y="981422"/>
                </a:lnTo>
                <a:lnTo>
                  <a:pt x="1184916" y="956275"/>
                </a:lnTo>
                <a:lnTo>
                  <a:pt x="1198633" y="941036"/>
                </a:lnTo>
                <a:lnTo>
                  <a:pt x="1212349" y="925797"/>
                </a:lnTo>
                <a:lnTo>
                  <a:pt x="1226821" y="915889"/>
                </a:lnTo>
                <a:lnTo>
                  <a:pt x="1235966" y="910558"/>
                </a:lnTo>
                <a:lnTo>
                  <a:pt x="1249682" y="905213"/>
                </a:lnTo>
                <a:lnTo>
                  <a:pt x="1264167" y="889974"/>
                </a:lnTo>
                <a:lnTo>
                  <a:pt x="1273311" y="895319"/>
                </a:lnTo>
                <a:lnTo>
                  <a:pt x="1287027" y="895319"/>
                </a:lnTo>
                <a:lnTo>
                  <a:pt x="1301500" y="900650"/>
                </a:lnTo>
                <a:lnTo>
                  <a:pt x="1315216" y="910558"/>
                </a:lnTo>
                <a:lnTo>
                  <a:pt x="1324360" y="920452"/>
                </a:lnTo>
                <a:lnTo>
                  <a:pt x="1338833" y="910558"/>
                </a:lnTo>
                <a:lnTo>
                  <a:pt x="1352549" y="905213"/>
                </a:lnTo>
                <a:lnTo>
                  <a:pt x="1366266" y="910558"/>
                </a:lnTo>
                <a:lnTo>
                  <a:pt x="1375410" y="905213"/>
                </a:lnTo>
                <a:lnTo>
                  <a:pt x="1389894" y="895319"/>
                </a:lnTo>
                <a:lnTo>
                  <a:pt x="1403611" y="880080"/>
                </a:lnTo>
                <a:lnTo>
                  <a:pt x="1418083" y="864841"/>
                </a:lnTo>
                <a:lnTo>
                  <a:pt x="1427227" y="834363"/>
                </a:lnTo>
                <a:lnTo>
                  <a:pt x="1440944" y="804639"/>
                </a:lnTo>
                <a:lnTo>
                  <a:pt x="1454660" y="774160"/>
                </a:lnTo>
                <a:lnTo>
                  <a:pt x="1464573" y="749013"/>
                </a:lnTo>
                <a:lnTo>
                  <a:pt x="1478289" y="738351"/>
                </a:lnTo>
                <a:lnTo>
                  <a:pt x="1492006" y="743682"/>
                </a:lnTo>
                <a:lnTo>
                  <a:pt x="1506478" y="789399"/>
                </a:lnTo>
                <a:lnTo>
                  <a:pt x="1515622" y="889974"/>
                </a:lnTo>
                <a:lnTo>
                  <a:pt x="1529339" y="976078"/>
                </a:lnTo>
                <a:lnTo>
                  <a:pt x="1543811" y="1016464"/>
                </a:lnTo>
                <a:lnTo>
                  <a:pt x="1557527" y="1027139"/>
                </a:lnTo>
                <a:lnTo>
                  <a:pt x="1566672" y="1031703"/>
                </a:lnTo>
                <a:lnTo>
                  <a:pt x="1581156" y="1037047"/>
                </a:lnTo>
                <a:lnTo>
                  <a:pt x="1594873" y="1027139"/>
                </a:lnTo>
                <a:lnTo>
                  <a:pt x="1608589" y="976078"/>
                </a:lnTo>
                <a:lnTo>
                  <a:pt x="1618489" y="920452"/>
                </a:lnTo>
                <a:lnTo>
                  <a:pt x="1632206" y="889974"/>
                </a:lnTo>
                <a:lnTo>
                  <a:pt x="1645922" y="774160"/>
                </a:lnTo>
                <a:lnTo>
                  <a:pt x="1655835" y="379454"/>
                </a:lnTo>
                <a:lnTo>
                  <a:pt x="1669551" y="0"/>
                </a:lnTo>
                <a:lnTo>
                  <a:pt x="1683267" y="232395"/>
                </a:lnTo>
                <a:lnTo>
                  <a:pt x="1697740" y="505943"/>
                </a:lnTo>
                <a:lnTo>
                  <a:pt x="1706884" y="774160"/>
                </a:lnTo>
                <a:lnTo>
                  <a:pt x="1720601" y="854933"/>
                </a:lnTo>
                <a:lnTo>
                  <a:pt x="1735073" y="874735"/>
                </a:lnTo>
                <a:lnTo>
                  <a:pt x="1748789" y="889974"/>
                </a:lnTo>
                <a:lnTo>
                  <a:pt x="1757934" y="900650"/>
                </a:lnTo>
                <a:lnTo>
                  <a:pt x="1772418" y="910558"/>
                </a:lnTo>
                <a:lnTo>
                  <a:pt x="1786135" y="915889"/>
                </a:lnTo>
                <a:lnTo>
                  <a:pt x="1799851" y="920452"/>
                </a:lnTo>
                <a:lnTo>
                  <a:pt x="1809751" y="930360"/>
                </a:lnTo>
                <a:lnTo>
                  <a:pt x="1823468" y="941036"/>
                </a:lnTo>
                <a:lnTo>
                  <a:pt x="1837184" y="950944"/>
                </a:lnTo>
                <a:lnTo>
                  <a:pt x="1846328" y="971514"/>
                </a:lnTo>
                <a:lnTo>
                  <a:pt x="1860813" y="996661"/>
                </a:lnTo>
                <a:lnTo>
                  <a:pt x="1874529" y="1011900"/>
                </a:lnTo>
                <a:lnTo>
                  <a:pt x="1889002" y="1021808"/>
                </a:lnTo>
                <a:lnTo>
                  <a:pt x="1898146" y="1021808"/>
                </a:lnTo>
                <a:lnTo>
                  <a:pt x="1911862" y="1021808"/>
                </a:lnTo>
                <a:lnTo>
                  <a:pt x="1925579" y="1027139"/>
                </a:lnTo>
                <a:lnTo>
                  <a:pt x="1940063" y="1027139"/>
                </a:lnTo>
                <a:lnTo>
                  <a:pt x="1949195" y="1021808"/>
                </a:lnTo>
                <a:lnTo>
                  <a:pt x="1962912" y="1011900"/>
                </a:lnTo>
                <a:lnTo>
                  <a:pt x="1977396" y="1027139"/>
                </a:lnTo>
                <a:lnTo>
                  <a:pt x="1991113" y="1041611"/>
                </a:lnTo>
                <a:lnTo>
                  <a:pt x="2000257" y="1052286"/>
                </a:lnTo>
                <a:lnTo>
                  <a:pt x="2014730" y="1052286"/>
                </a:lnTo>
                <a:lnTo>
                  <a:pt x="2028446" y="1052286"/>
                </a:lnTo>
                <a:lnTo>
                  <a:pt x="2037590" y="1046942"/>
                </a:lnTo>
                <a:lnTo>
                  <a:pt x="2052075" y="1041611"/>
                </a:lnTo>
                <a:lnTo>
                  <a:pt x="2065791" y="1031703"/>
                </a:lnTo>
                <a:lnTo>
                  <a:pt x="2079508" y="1021808"/>
                </a:lnTo>
                <a:lnTo>
                  <a:pt x="2089408" y="1016464"/>
                </a:lnTo>
                <a:lnTo>
                  <a:pt x="2103124" y="1006556"/>
                </a:lnTo>
                <a:lnTo>
                  <a:pt x="2116841" y="941036"/>
                </a:lnTo>
                <a:lnTo>
                  <a:pt x="2131325" y="915889"/>
                </a:lnTo>
                <a:lnTo>
                  <a:pt x="2140470" y="885411"/>
                </a:lnTo>
                <a:lnTo>
                  <a:pt x="2154186" y="870172"/>
                </a:lnTo>
                <a:lnTo>
                  <a:pt x="2168658" y="880080"/>
                </a:lnTo>
                <a:lnTo>
                  <a:pt x="2177803" y="895319"/>
                </a:lnTo>
                <a:lnTo>
                  <a:pt x="2191519" y="935705"/>
                </a:lnTo>
                <a:lnTo>
                  <a:pt x="2205991" y="960839"/>
                </a:lnTo>
                <a:lnTo>
                  <a:pt x="2219708" y="976078"/>
                </a:lnTo>
                <a:lnTo>
                  <a:pt x="2228852" y="991317"/>
                </a:lnTo>
                <a:lnTo>
                  <a:pt x="2243337" y="1011900"/>
                </a:lnTo>
                <a:lnTo>
                  <a:pt x="2257053" y="1016464"/>
                </a:lnTo>
                <a:lnTo>
                  <a:pt x="2270770" y="1011900"/>
                </a:lnTo>
                <a:lnTo>
                  <a:pt x="2280670" y="985986"/>
                </a:lnTo>
                <a:lnTo>
                  <a:pt x="2294386" y="935705"/>
                </a:lnTo>
                <a:lnTo>
                  <a:pt x="2308103" y="915889"/>
                </a:lnTo>
                <a:lnTo>
                  <a:pt x="2322587" y="935705"/>
                </a:lnTo>
                <a:lnTo>
                  <a:pt x="2331731" y="956275"/>
                </a:lnTo>
                <a:lnTo>
                  <a:pt x="2345448" y="976078"/>
                </a:lnTo>
                <a:lnTo>
                  <a:pt x="2359920" y="985986"/>
                </a:lnTo>
                <a:lnTo>
                  <a:pt x="2369065" y="976078"/>
                </a:lnTo>
                <a:lnTo>
                  <a:pt x="2382781" y="945599"/>
                </a:lnTo>
                <a:lnTo>
                  <a:pt x="2396497" y="930360"/>
                </a:lnTo>
                <a:lnTo>
                  <a:pt x="2410970" y="941036"/>
                </a:lnTo>
                <a:lnTo>
                  <a:pt x="2420114" y="960839"/>
                </a:lnTo>
                <a:lnTo>
                  <a:pt x="2433830" y="971514"/>
                </a:lnTo>
                <a:lnTo>
                  <a:pt x="2448315" y="976078"/>
                </a:lnTo>
                <a:lnTo>
                  <a:pt x="2462031" y="976078"/>
                </a:lnTo>
                <a:lnTo>
                  <a:pt x="2471176" y="981422"/>
                </a:lnTo>
                <a:lnTo>
                  <a:pt x="2485648" y="985986"/>
                </a:lnTo>
                <a:lnTo>
                  <a:pt x="2499365" y="985986"/>
                </a:lnTo>
                <a:lnTo>
                  <a:pt x="2513081" y="991317"/>
                </a:lnTo>
                <a:lnTo>
                  <a:pt x="2522993" y="996661"/>
                </a:lnTo>
                <a:lnTo>
                  <a:pt x="2536710" y="1001225"/>
                </a:lnTo>
                <a:lnTo>
                  <a:pt x="2550426" y="1011900"/>
                </a:lnTo>
              </a:path>
            </a:pathLst>
          </a:custGeom>
          <a:ln w="9990">
            <a:solidFill>
              <a:srgbClr val="FF0000"/>
            </a:solidFill>
          </a:ln>
        </p:spPr>
        <p:txBody>
          <a:bodyPr wrap="square" lIns="0" tIns="0" rIns="0" bIns="0" rtlCol="0">
            <a:noAutofit/>
          </a:bodyPr>
          <a:lstStyle/>
          <a:p>
            <a:endParaRPr/>
          </a:p>
        </p:txBody>
      </p:sp>
      <p:sp>
        <p:nvSpPr>
          <p:cNvPr id="43" name="object 43"/>
          <p:cNvSpPr/>
          <p:nvPr/>
        </p:nvSpPr>
        <p:spPr>
          <a:xfrm>
            <a:off x="3535734" y="1579447"/>
            <a:ext cx="806289" cy="103703"/>
          </a:xfrm>
          <a:custGeom>
            <a:avLst/>
            <a:gdLst/>
            <a:ahLst/>
            <a:cxnLst/>
            <a:rect l="l" t="t" r="r" b="b"/>
            <a:pathLst>
              <a:path w="1068333" h="141728">
                <a:moveTo>
                  <a:pt x="0" y="35809"/>
                </a:moveTo>
                <a:lnTo>
                  <a:pt x="9900" y="40386"/>
                </a:lnTo>
                <a:lnTo>
                  <a:pt x="23616" y="51048"/>
                </a:lnTo>
                <a:lnTo>
                  <a:pt x="37333" y="55625"/>
                </a:lnTo>
                <a:lnTo>
                  <a:pt x="51817" y="60956"/>
                </a:lnTo>
                <a:lnTo>
                  <a:pt x="60961" y="65519"/>
                </a:lnTo>
                <a:lnTo>
                  <a:pt x="74678" y="70864"/>
                </a:lnTo>
                <a:lnTo>
                  <a:pt x="89150" y="70864"/>
                </a:lnTo>
                <a:lnTo>
                  <a:pt x="102867" y="76195"/>
                </a:lnTo>
                <a:lnTo>
                  <a:pt x="112011" y="76195"/>
                </a:lnTo>
                <a:lnTo>
                  <a:pt x="126495" y="80772"/>
                </a:lnTo>
                <a:lnTo>
                  <a:pt x="140212" y="91434"/>
                </a:lnTo>
                <a:lnTo>
                  <a:pt x="153928" y="96011"/>
                </a:lnTo>
                <a:lnTo>
                  <a:pt x="163829" y="101342"/>
                </a:lnTo>
                <a:lnTo>
                  <a:pt x="177545" y="111250"/>
                </a:lnTo>
                <a:lnTo>
                  <a:pt x="191261" y="111250"/>
                </a:lnTo>
                <a:lnTo>
                  <a:pt x="201174" y="116581"/>
                </a:lnTo>
                <a:lnTo>
                  <a:pt x="214890" y="106673"/>
                </a:lnTo>
                <a:lnTo>
                  <a:pt x="228594" y="55625"/>
                </a:lnTo>
                <a:lnTo>
                  <a:pt x="243079" y="0"/>
                </a:lnTo>
                <a:lnTo>
                  <a:pt x="252223" y="9908"/>
                </a:lnTo>
                <a:lnTo>
                  <a:pt x="265940" y="5331"/>
                </a:lnTo>
                <a:lnTo>
                  <a:pt x="280412" y="20570"/>
                </a:lnTo>
                <a:lnTo>
                  <a:pt x="294129" y="55625"/>
                </a:lnTo>
                <a:lnTo>
                  <a:pt x="303273" y="80772"/>
                </a:lnTo>
                <a:lnTo>
                  <a:pt x="316989" y="86103"/>
                </a:lnTo>
                <a:lnTo>
                  <a:pt x="331474" y="86103"/>
                </a:lnTo>
                <a:lnTo>
                  <a:pt x="345190" y="86103"/>
                </a:lnTo>
                <a:lnTo>
                  <a:pt x="354334" y="80772"/>
                </a:lnTo>
                <a:lnTo>
                  <a:pt x="368807" y="80772"/>
                </a:lnTo>
                <a:lnTo>
                  <a:pt x="382523" y="80772"/>
                </a:lnTo>
                <a:lnTo>
                  <a:pt x="391668" y="76195"/>
                </a:lnTo>
                <a:lnTo>
                  <a:pt x="406152" y="76195"/>
                </a:lnTo>
                <a:lnTo>
                  <a:pt x="419869" y="70864"/>
                </a:lnTo>
                <a:lnTo>
                  <a:pt x="433573" y="70864"/>
                </a:lnTo>
                <a:lnTo>
                  <a:pt x="443485" y="70864"/>
                </a:lnTo>
                <a:lnTo>
                  <a:pt x="457202" y="70864"/>
                </a:lnTo>
                <a:lnTo>
                  <a:pt x="470918" y="70864"/>
                </a:lnTo>
                <a:lnTo>
                  <a:pt x="485390" y="70864"/>
                </a:lnTo>
                <a:lnTo>
                  <a:pt x="494535" y="65519"/>
                </a:lnTo>
                <a:lnTo>
                  <a:pt x="582929" y="65519"/>
                </a:lnTo>
                <a:lnTo>
                  <a:pt x="597414" y="70864"/>
                </a:lnTo>
                <a:lnTo>
                  <a:pt x="611130" y="76195"/>
                </a:lnTo>
                <a:lnTo>
                  <a:pt x="624847" y="80772"/>
                </a:lnTo>
                <a:lnTo>
                  <a:pt x="634747" y="86103"/>
                </a:lnTo>
                <a:lnTo>
                  <a:pt x="648463" y="91434"/>
                </a:lnTo>
                <a:lnTo>
                  <a:pt x="662180" y="91434"/>
                </a:lnTo>
                <a:lnTo>
                  <a:pt x="676652" y="96011"/>
                </a:lnTo>
                <a:lnTo>
                  <a:pt x="685797" y="96011"/>
                </a:lnTo>
                <a:lnTo>
                  <a:pt x="699513" y="101342"/>
                </a:lnTo>
                <a:lnTo>
                  <a:pt x="713998" y="101342"/>
                </a:lnTo>
                <a:lnTo>
                  <a:pt x="723142" y="106673"/>
                </a:lnTo>
                <a:lnTo>
                  <a:pt x="736858" y="106673"/>
                </a:lnTo>
                <a:lnTo>
                  <a:pt x="751331" y="111250"/>
                </a:lnTo>
                <a:lnTo>
                  <a:pt x="765047" y="111250"/>
                </a:lnTo>
                <a:lnTo>
                  <a:pt x="774191" y="116581"/>
                </a:lnTo>
                <a:lnTo>
                  <a:pt x="787908" y="121912"/>
                </a:lnTo>
                <a:lnTo>
                  <a:pt x="853442" y="121912"/>
                </a:lnTo>
                <a:lnTo>
                  <a:pt x="867158" y="126489"/>
                </a:lnTo>
                <a:lnTo>
                  <a:pt x="877058" y="131820"/>
                </a:lnTo>
                <a:lnTo>
                  <a:pt x="890775" y="131820"/>
                </a:lnTo>
                <a:lnTo>
                  <a:pt x="904491" y="136383"/>
                </a:lnTo>
                <a:lnTo>
                  <a:pt x="1007371" y="136383"/>
                </a:lnTo>
                <a:lnTo>
                  <a:pt x="1016515" y="141728"/>
                </a:lnTo>
                <a:lnTo>
                  <a:pt x="1030987" y="141728"/>
                </a:lnTo>
                <a:lnTo>
                  <a:pt x="1044704" y="141728"/>
                </a:lnTo>
                <a:lnTo>
                  <a:pt x="1058420" y="141728"/>
                </a:lnTo>
                <a:lnTo>
                  <a:pt x="1068333" y="141728"/>
                </a:lnTo>
              </a:path>
            </a:pathLst>
          </a:custGeom>
          <a:ln w="10105">
            <a:solidFill>
              <a:srgbClr val="FF0000"/>
            </a:solidFill>
          </a:ln>
        </p:spPr>
        <p:txBody>
          <a:bodyPr wrap="square" lIns="0" tIns="0" rIns="0" bIns="0" rtlCol="0">
            <a:noAutofit/>
          </a:bodyPr>
          <a:lstStyle/>
          <a:p>
            <a:endParaRPr/>
          </a:p>
        </p:txBody>
      </p:sp>
      <p:sp>
        <p:nvSpPr>
          <p:cNvPr id="44" name="object 44"/>
          <p:cNvSpPr/>
          <p:nvPr/>
        </p:nvSpPr>
        <p:spPr>
          <a:xfrm>
            <a:off x="4342020" y="1683189"/>
            <a:ext cx="10335" cy="3901"/>
          </a:xfrm>
          <a:custGeom>
            <a:avLst/>
            <a:gdLst/>
            <a:ahLst/>
            <a:cxnLst/>
            <a:rect l="l" t="t" r="r" b="b"/>
            <a:pathLst>
              <a:path w="13694" h="5331">
                <a:moveTo>
                  <a:pt x="0" y="0"/>
                </a:moveTo>
                <a:lnTo>
                  <a:pt x="13694" y="5322"/>
                </a:lnTo>
              </a:path>
            </a:pathLst>
          </a:custGeom>
          <a:ln w="10015">
            <a:solidFill>
              <a:srgbClr val="FF0000"/>
            </a:solidFill>
          </a:ln>
        </p:spPr>
        <p:txBody>
          <a:bodyPr wrap="square" lIns="0" tIns="0" rIns="0" bIns="0" rtlCol="0">
            <a:noAutofit/>
          </a:bodyPr>
          <a:lstStyle/>
          <a:p>
            <a:endParaRPr/>
          </a:p>
        </p:txBody>
      </p:sp>
      <p:sp>
        <p:nvSpPr>
          <p:cNvPr id="45" name="object 45"/>
          <p:cNvSpPr/>
          <p:nvPr/>
        </p:nvSpPr>
        <p:spPr>
          <a:xfrm>
            <a:off x="344481" y="184521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46" name="object 46"/>
          <p:cNvSpPr/>
          <p:nvPr/>
        </p:nvSpPr>
        <p:spPr>
          <a:xfrm>
            <a:off x="618802" y="1989202"/>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solidFill>
            <a:srgbClr val="000000"/>
          </a:solidFill>
        </p:spPr>
        <p:txBody>
          <a:bodyPr wrap="square" lIns="0" tIns="0" rIns="0" bIns="0" rtlCol="0">
            <a:noAutofit/>
          </a:bodyPr>
          <a:lstStyle/>
          <a:p>
            <a:endParaRPr/>
          </a:p>
        </p:txBody>
      </p:sp>
      <p:sp>
        <p:nvSpPr>
          <p:cNvPr id="47" name="object 47"/>
          <p:cNvSpPr/>
          <p:nvPr/>
        </p:nvSpPr>
        <p:spPr>
          <a:xfrm>
            <a:off x="618802" y="1989202"/>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ln w="5030">
            <a:solidFill>
              <a:srgbClr val="FFFFFF"/>
            </a:solidFill>
          </a:ln>
        </p:spPr>
        <p:txBody>
          <a:bodyPr wrap="square" lIns="0" tIns="0" rIns="0" bIns="0" rtlCol="0">
            <a:noAutofit/>
          </a:bodyPr>
          <a:lstStyle/>
          <a:p>
            <a:endParaRPr/>
          </a:p>
        </p:txBody>
      </p:sp>
      <p:sp>
        <p:nvSpPr>
          <p:cNvPr id="48" name="object 48"/>
          <p:cNvSpPr/>
          <p:nvPr/>
        </p:nvSpPr>
        <p:spPr>
          <a:xfrm>
            <a:off x="600979" y="2892417"/>
            <a:ext cx="3751352" cy="0"/>
          </a:xfrm>
          <a:custGeom>
            <a:avLst/>
            <a:gdLst/>
            <a:ahLst/>
            <a:cxnLst/>
            <a:rect l="l" t="t" r="r" b="b"/>
            <a:pathLst>
              <a:path w="4970541">
                <a:moveTo>
                  <a:pt x="0" y="0"/>
                </a:moveTo>
                <a:lnTo>
                  <a:pt x="4970541" y="0"/>
                </a:lnTo>
              </a:path>
            </a:pathLst>
          </a:custGeom>
          <a:ln w="5053">
            <a:solidFill>
              <a:srgbClr val="FFFFFF"/>
            </a:solidFill>
          </a:ln>
        </p:spPr>
        <p:txBody>
          <a:bodyPr wrap="square" lIns="0" tIns="0" rIns="0" bIns="0" rtlCol="0">
            <a:noAutofit/>
          </a:bodyPr>
          <a:lstStyle/>
          <a:p>
            <a:endParaRPr/>
          </a:p>
        </p:txBody>
      </p:sp>
      <p:sp>
        <p:nvSpPr>
          <p:cNvPr id="49" name="object 49"/>
          <p:cNvSpPr/>
          <p:nvPr/>
        </p:nvSpPr>
        <p:spPr>
          <a:xfrm>
            <a:off x="4302870"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0" name="object 50"/>
          <p:cNvSpPr/>
          <p:nvPr/>
        </p:nvSpPr>
        <p:spPr>
          <a:xfrm>
            <a:off x="4109642"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1" name="object 51"/>
          <p:cNvSpPr/>
          <p:nvPr/>
        </p:nvSpPr>
        <p:spPr>
          <a:xfrm>
            <a:off x="3915833"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2" name="object 52"/>
          <p:cNvSpPr/>
          <p:nvPr/>
        </p:nvSpPr>
        <p:spPr>
          <a:xfrm>
            <a:off x="3722605"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3" name="object 53"/>
          <p:cNvSpPr/>
          <p:nvPr/>
        </p:nvSpPr>
        <p:spPr>
          <a:xfrm>
            <a:off x="3528797"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4" name="object 54"/>
          <p:cNvSpPr/>
          <p:nvPr/>
        </p:nvSpPr>
        <p:spPr>
          <a:xfrm>
            <a:off x="3335568"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5" name="object 55"/>
          <p:cNvSpPr/>
          <p:nvPr/>
        </p:nvSpPr>
        <p:spPr>
          <a:xfrm>
            <a:off x="3141760"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6" name="object 56"/>
          <p:cNvSpPr/>
          <p:nvPr/>
        </p:nvSpPr>
        <p:spPr>
          <a:xfrm>
            <a:off x="2944501"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7" name="object 57"/>
          <p:cNvSpPr/>
          <p:nvPr/>
        </p:nvSpPr>
        <p:spPr>
          <a:xfrm>
            <a:off x="2751272"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8" name="object 58"/>
          <p:cNvSpPr/>
          <p:nvPr/>
        </p:nvSpPr>
        <p:spPr>
          <a:xfrm>
            <a:off x="2557464"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59" name="object 59"/>
          <p:cNvSpPr/>
          <p:nvPr/>
        </p:nvSpPr>
        <p:spPr>
          <a:xfrm>
            <a:off x="2364235"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60" name="object 60"/>
          <p:cNvSpPr/>
          <p:nvPr/>
        </p:nvSpPr>
        <p:spPr>
          <a:xfrm>
            <a:off x="2170427"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61" name="object 61"/>
          <p:cNvSpPr/>
          <p:nvPr/>
        </p:nvSpPr>
        <p:spPr>
          <a:xfrm>
            <a:off x="1977199"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62" name="object 62"/>
          <p:cNvSpPr/>
          <p:nvPr/>
        </p:nvSpPr>
        <p:spPr>
          <a:xfrm>
            <a:off x="1783391"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63" name="object 63"/>
          <p:cNvSpPr/>
          <p:nvPr/>
        </p:nvSpPr>
        <p:spPr>
          <a:xfrm>
            <a:off x="1590162"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64" name="object 64"/>
          <p:cNvSpPr/>
          <p:nvPr/>
        </p:nvSpPr>
        <p:spPr>
          <a:xfrm>
            <a:off x="1392903"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65" name="object 65"/>
          <p:cNvSpPr/>
          <p:nvPr/>
        </p:nvSpPr>
        <p:spPr>
          <a:xfrm>
            <a:off x="1199675"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66" name="object 66"/>
          <p:cNvSpPr/>
          <p:nvPr/>
        </p:nvSpPr>
        <p:spPr>
          <a:xfrm>
            <a:off x="1005866"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67" name="object 67"/>
          <p:cNvSpPr/>
          <p:nvPr/>
        </p:nvSpPr>
        <p:spPr>
          <a:xfrm>
            <a:off x="812058" y="2896319"/>
            <a:ext cx="0" cy="14500"/>
          </a:xfrm>
          <a:custGeom>
            <a:avLst/>
            <a:gdLst/>
            <a:ahLst/>
            <a:cxnLst/>
            <a:rect l="l" t="t" r="r" b="b"/>
            <a:pathLst>
              <a:path h="19816">
                <a:moveTo>
                  <a:pt x="0" y="0"/>
                </a:moveTo>
                <a:lnTo>
                  <a:pt x="0" y="19816"/>
                </a:lnTo>
              </a:path>
            </a:pathLst>
          </a:custGeom>
          <a:ln w="4657">
            <a:solidFill>
              <a:srgbClr val="FFFFFF"/>
            </a:solidFill>
          </a:ln>
        </p:spPr>
        <p:txBody>
          <a:bodyPr wrap="square" lIns="0" tIns="0" rIns="0" bIns="0" rtlCol="0">
            <a:noAutofit/>
          </a:bodyPr>
          <a:lstStyle/>
          <a:p>
            <a:endParaRPr/>
          </a:p>
        </p:txBody>
      </p:sp>
      <p:sp>
        <p:nvSpPr>
          <p:cNvPr id="68" name="object 68"/>
          <p:cNvSpPr/>
          <p:nvPr/>
        </p:nvSpPr>
        <p:spPr>
          <a:xfrm>
            <a:off x="618816" y="1989197"/>
            <a:ext cx="0" cy="921620"/>
          </a:xfrm>
          <a:custGeom>
            <a:avLst/>
            <a:gdLst/>
            <a:ahLst/>
            <a:cxnLst/>
            <a:rect l="l" t="t" r="r" b="b"/>
            <a:pathLst>
              <a:path h="1259547">
                <a:moveTo>
                  <a:pt x="0" y="1259547"/>
                </a:moveTo>
                <a:lnTo>
                  <a:pt x="0" y="0"/>
                </a:lnTo>
              </a:path>
            </a:pathLst>
          </a:custGeom>
          <a:ln w="4694">
            <a:solidFill>
              <a:srgbClr val="FFFFFF"/>
            </a:solidFill>
          </a:ln>
        </p:spPr>
        <p:txBody>
          <a:bodyPr wrap="square" lIns="0" tIns="0" rIns="0" bIns="0" rtlCol="0">
            <a:noAutofit/>
          </a:bodyPr>
          <a:lstStyle/>
          <a:p>
            <a:endParaRPr/>
          </a:p>
        </p:txBody>
      </p:sp>
      <p:sp>
        <p:nvSpPr>
          <p:cNvPr id="69" name="object 69"/>
          <p:cNvSpPr/>
          <p:nvPr/>
        </p:nvSpPr>
        <p:spPr>
          <a:xfrm>
            <a:off x="600986" y="1989197"/>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0" name="object 70"/>
          <p:cNvSpPr/>
          <p:nvPr/>
        </p:nvSpPr>
        <p:spPr>
          <a:xfrm>
            <a:off x="600986" y="2078401"/>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1" name="object 71"/>
          <p:cNvSpPr/>
          <p:nvPr/>
        </p:nvSpPr>
        <p:spPr>
          <a:xfrm>
            <a:off x="600986" y="2170954"/>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2" name="object 72"/>
          <p:cNvSpPr/>
          <p:nvPr/>
        </p:nvSpPr>
        <p:spPr>
          <a:xfrm>
            <a:off x="600986" y="2259607"/>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3" name="object 73"/>
          <p:cNvSpPr/>
          <p:nvPr/>
        </p:nvSpPr>
        <p:spPr>
          <a:xfrm>
            <a:off x="600986" y="235216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4" name="object 74"/>
          <p:cNvSpPr/>
          <p:nvPr/>
        </p:nvSpPr>
        <p:spPr>
          <a:xfrm>
            <a:off x="600986" y="244081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5" name="object 75"/>
          <p:cNvSpPr/>
          <p:nvPr/>
        </p:nvSpPr>
        <p:spPr>
          <a:xfrm>
            <a:off x="600986" y="2530016"/>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6" name="object 76"/>
          <p:cNvSpPr/>
          <p:nvPr/>
        </p:nvSpPr>
        <p:spPr>
          <a:xfrm>
            <a:off x="600986" y="262200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7" name="object 77"/>
          <p:cNvSpPr/>
          <p:nvPr/>
        </p:nvSpPr>
        <p:spPr>
          <a:xfrm>
            <a:off x="600986" y="271121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8" name="object 78"/>
          <p:cNvSpPr/>
          <p:nvPr/>
        </p:nvSpPr>
        <p:spPr>
          <a:xfrm>
            <a:off x="600986" y="280376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79" name="object 79"/>
          <p:cNvSpPr/>
          <p:nvPr/>
        </p:nvSpPr>
        <p:spPr>
          <a:xfrm>
            <a:off x="653819" y="2890773"/>
            <a:ext cx="42618" cy="0"/>
          </a:xfrm>
          <a:custGeom>
            <a:avLst/>
            <a:gdLst/>
            <a:ahLst/>
            <a:cxnLst/>
            <a:rect l="l" t="t" r="r" b="b"/>
            <a:pathLst>
              <a:path w="56469">
                <a:moveTo>
                  <a:pt x="0" y="0"/>
                </a:moveTo>
                <a:lnTo>
                  <a:pt x="56469" y="0"/>
                </a:lnTo>
              </a:path>
            </a:pathLst>
          </a:custGeom>
          <a:ln w="5624">
            <a:solidFill>
              <a:srgbClr val="00FF00"/>
            </a:solidFill>
          </a:ln>
        </p:spPr>
        <p:txBody>
          <a:bodyPr wrap="square" lIns="0" tIns="0" rIns="0" bIns="0" rtlCol="0">
            <a:noAutofit/>
          </a:bodyPr>
          <a:lstStyle/>
          <a:p>
            <a:endParaRPr/>
          </a:p>
        </p:txBody>
      </p:sp>
      <p:sp>
        <p:nvSpPr>
          <p:cNvPr id="80" name="object 80"/>
          <p:cNvSpPr/>
          <p:nvPr/>
        </p:nvSpPr>
        <p:spPr>
          <a:xfrm>
            <a:off x="678654" y="2892417"/>
            <a:ext cx="6901" cy="0"/>
          </a:xfrm>
          <a:custGeom>
            <a:avLst/>
            <a:gdLst/>
            <a:ahLst/>
            <a:cxnLst/>
            <a:rect l="l" t="t" r="r" b="b"/>
            <a:pathLst>
              <a:path w="9144">
                <a:moveTo>
                  <a:pt x="0" y="0"/>
                </a:moveTo>
                <a:lnTo>
                  <a:pt x="9144" y="0"/>
                </a:lnTo>
              </a:path>
            </a:pathLst>
          </a:custGeom>
          <a:ln w="10119">
            <a:solidFill>
              <a:srgbClr val="00FF00"/>
            </a:solidFill>
          </a:ln>
        </p:spPr>
        <p:txBody>
          <a:bodyPr wrap="square" lIns="0" tIns="0" rIns="0" bIns="0" rtlCol="0">
            <a:noAutofit/>
          </a:bodyPr>
          <a:lstStyle/>
          <a:p>
            <a:endParaRPr/>
          </a:p>
        </p:txBody>
      </p:sp>
      <p:sp>
        <p:nvSpPr>
          <p:cNvPr id="81" name="object 81"/>
          <p:cNvSpPr/>
          <p:nvPr/>
        </p:nvSpPr>
        <p:spPr>
          <a:xfrm>
            <a:off x="692921" y="2890773"/>
            <a:ext cx="52408" cy="0"/>
          </a:xfrm>
          <a:custGeom>
            <a:avLst/>
            <a:gdLst/>
            <a:ahLst/>
            <a:cxnLst/>
            <a:rect l="l" t="t" r="r" b="b"/>
            <a:pathLst>
              <a:path w="69441">
                <a:moveTo>
                  <a:pt x="0" y="0"/>
                </a:moveTo>
                <a:lnTo>
                  <a:pt x="69441" y="0"/>
                </a:lnTo>
              </a:path>
            </a:pathLst>
          </a:custGeom>
          <a:ln w="5624">
            <a:solidFill>
              <a:srgbClr val="00FF00"/>
            </a:solidFill>
          </a:ln>
        </p:spPr>
        <p:txBody>
          <a:bodyPr wrap="square" lIns="0" tIns="0" rIns="0" bIns="0" rtlCol="0">
            <a:noAutofit/>
          </a:bodyPr>
          <a:lstStyle/>
          <a:p>
            <a:endParaRPr/>
          </a:p>
        </p:txBody>
      </p:sp>
      <p:sp>
        <p:nvSpPr>
          <p:cNvPr id="82" name="object 82"/>
          <p:cNvSpPr/>
          <p:nvPr/>
        </p:nvSpPr>
        <p:spPr>
          <a:xfrm>
            <a:off x="745327" y="2888595"/>
            <a:ext cx="10922" cy="3901"/>
          </a:xfrm>
          <a:custGeom>
            <a:avLst/>
            <a:gdLst/>
            <a:ahLst/>
            <a:cxnLst/>
            <a:rect l="l" t="t" r="r" b="b"/>
            <a:pathLst>
              <a:path w="14472" h="5331">
                <a:moveTo>
                  <a:pt x="0" y="5331"/>
                </a:moveTo>
                <a:lnTo>
                  <a:pt x="14472" y="0"/>
                </a:lnTo>
              </a:path>
            </a:pathLst>
          </a:custGeom>
          <a:ln w="10024">
            <a:solidFill>
              <a:srgbClr val="00FF00"/>
            </a:solidFill>
          </a:ln>
        </p:spPr>
        <p:txBody>
          <a:bodyPr wrap="square" lIns="0" tIns="0" rIns="0" bIns="0" rtlCol="0">
            <a:noAutofit/>
          </a:bodyPr>
          <a:lstStyle/>
          <a:p>
            <a:endParaRPr/>
          </a:p>
        </p:txBody>
      </p:sp>
      <p:sp>
        <p:nvSpPr>
          <p:cNvPr id="83" name="object 83"/>
          <p:cNvSpPr/>
          <p:nvPr/>
        </p:nvSpPr>
        <p:spPr>
          <a:xfrm>
            <a:off x="756291" y="2888507"/>
            <a:ext cx="6901" cy="0"/>
          </a:xfrm>
          <a:custGeom>
            <a:avLst/>
            <a:gdLst/>
            <a:ahLst/>
            <a:cxnLst/>
            <a:rect l="l" t="t" r="r" b="b"/>
            <a:pathLst>
              <a:path w="9144">
                <a:moveTo>
                  <a:pt x="0" y="0"/>
                </a:moveTo>
                <a:lnTo>
                  <a:pt x="9144" y="0"/>
                </a:lnTo>
              </a:path>
            </a:pathLst>
          </a:custGeom>
          <a:ln w="10119">
            <a:solidFill>
              <a:srgbClr val="00FF00"/>
            </a:solidFill>
          </a:ln>
        </p:spPr>
        <p:txBody>
          <a:bodyPr wrap="square" lIns="0" tIns="0" rIns="0" bIns="0" rtlCol="0">
            <a:noAutofit/>
          </a:bodyPr>
          <a:lstStyle/>
          <a:p>
            <a:endParaRPr/>
          </a:p>
        </p:txBody>
      </p:sp>
      <p:sp>
        <p:nvSpPr>
          <p:cNvPr id="84" name="object 84"/>
          <p:cNvSpPr/>
          <p:nvPr/>
        </p:nvSpPr>
        <p:spPr>
          <a:xfrm>
            <a:off x="763151" y="2885158"/>
            <a:ext cx="10352" cy="3348"/>
          </a:xfrm>
          <a:custGeom>
            <a:avLst/>
            <a:gdLst/>
            <a:ahLst/>
            <a:cxnLst/>
            <a:rect l="l" t="t" r="r" b="b"/>
            <a:pathLst>
              <a:path w="13716" h="4576">
                <a:moveTo>
                  <a:pt x="0" y="4576"/>
                </a:moveTo>
                <a:lnTo>
                  <a:pt x="13716" y="0"/>
                </a:lnTo>
              </a:path>
            </a:pathLst>
          </a:custGeom>
          <a:ln w="10040">
            <a:solidFill>
              <a:srgbClr val="00FF00"/>
            </a:solidFill>
          </a:ln>
        </p:spPr>
        <p:txBody>
          <a:bodyPr wrap="square" lIns="0" tIns="0" rIns="0" bIns="0" rtlCol="0">
            <a:noAutofit/>
          </a:bodyPr>
          <a:lstStyle/>
          <a:p>
            <a:endParaRPr/>
          </a:p>
        </p:txBody>
      </p:sp>
      <p:sp>
        <p:nvSpPr>
          <p:cNvPr id="85" name="object 85"/>
          <p:cNvSpPr/>
          <p:nvPr/>
        </p:nvSpPr>
        <p:spPr>
          <a:xfrm>
            <a:off x="773503" y="2877444"/>
            <a:ext cx="38528" cy="7801"/>
          </a:xfrm>
          <a:custGeom>
            <a:avLst/>
            <a:gdLst/>
            <a:ahLst/>
            <a:cxnLst/>
            <a:rect l="l" t="t" r="r" b="b"/>
            <a:pathLst>
              <a:path w="51049" h="10662">
                <a:moveTo>
                  <a:pt x="0" y="10662"/>
                </a:moveTo>
                <a:lnTo>
                  <a:pt x="14472" y="0"/>
                </a:lnTo>
                <a:lnTo>
                  <a:pt x="28188" y="0"/>
                </a:lnTo>
                <a:lnTo>
                  <a:pt x="37333" y="5331"/>
                </a:lnTo>
                <a:lnTo>
                  <a:pt x="51049" y="10662"/>
                </a:lnTo>
              </a:path>
            </a:pathLst>
          </a:custGeom>
          <a:ln w="10086">
            <a:solidFill>
              <a:srgbClr val="00FF00"/>
            </a:solidFill>
          </a:ln>
        </p:spPr>
        <p:txBody>
          <a:bodyPr wrap="square" lIns="0" tIns="0" rIns="0" bIns="0" rtlCol="0">
            <a:noAutofit/>
          </a:bodyPr>
          <a:lstStyle/>
          <a:p>
            <a:endParaRPr/>
          </a:p>
        </p:txBody>
      </p:sp>
      <p:sp>
        <p:nvSpPr>
          <p:cNvPr id="86" name="object 86"/>
          <p:cNvSpPr/>
          <p:nvPr/>
        </p:nvSpPr>
        <p:spPr>
          <a:xfrm>
            <a:off x="812040" y="2885167"/>
            <a:ext cx="10922" cy="3348"/>
          </a:xfrm>
          <a:custGeom>
            <a:avLst/>
            <a:gdLst/>
            <a:ahLst/>
            <a:cxnLst/>
            <a:rect l="l" t="t" r="r" b="b"/>
            <a:pathLst>
              <a:path w="14472" h="4576">
                <a:moveTo>
                  <a:pt x="0" y="0"/>
                </a:moveTo>
                <a:lnTo>
                  <a:pt x="14472" y="4576"/>
                </a:lnTo>
              </a:path>
            </a:pathLst>
          </a:custGeom>
          <a:ln w="10047">
            <a:solidFill>
              <a:srgbClr val="00FF00"/>
            </a:solidFill>
          </a:ln>
        </p:spPr>
        <p:txBody>
          <a:bodyPr wrap="square" lIns="0" tIns="0" rIns="0" bIns="0" rtlCol="0">
            <a:noAutofit/>
          </a:bodyPr>
          <a:lstStyle/>
          <a:p>
            <a:endParaRPr/>
          </a:p>
        </p:txBody>
      </p:sp>
      <p:sp>
        <p:nvSpPr>
          <p:cNvPr id="87" name="object 87"/>
          <p:cNvSpPr/>
          <p:nvPr/>
        </p:nvSpPr>
        <p:spPr>
          <a:xfrm>
            <a:off x="822962" y="2888507"/>
            <a:ext cx="10352" cy="0"/>
          </a:xfrm>
          <a:custGeom>
            <a:avLst/>
            <a:gdLst/>
            <a:ahLst/>
            <a:cxnLst/>
            <a:rect l="l" t="t" r="r" b="b"/>
            <a:pathLst>
              <a:path w="13716">
                <a:moveTo>
                  <a:pt x="0" y="0"/>
                </a:moveTo>
                <a:lnTo>
                  <a:pt x="13716" y="0"/>
                </a:lnTo>
              </a:path>
            </a:pathLst>
          </a:custGeom>
          <a:ln w="10119">
            <a:solidFill>
              <a:srgbClr val="00FF00"/>
            </a:solidFill>
          </a:ln>
        </p:spPr>
        <p:txBody>
          <a:bodyPr wrap="square" lIns="0" tIns="0" rIns="0" bIns="0" rtlCol="0">
            <a:noAutofit/>
          </a:bodyPr>
          <a:lstStyle/>
          <a:p>
            <a:endParaRPr/>
          </a:p>
        </p:txBody>
      </p:sp>
      <p:sp>
        <p:nvSpPr>
          <p:cNvPr id="88" name="object 88"/>
          <p:cNvSpPr/>
          <p:nvPr/>
        </p:nvSpPr>
        <p:spPr>
          <a:xfrm>
            <a:off x="833319" y="2888586"/>
            <a:ext cx="6901" cy="3901"/>
          </a:xfrm>
          <a:custGeom>
            <a:avLst/>
            <a:gdLst/>
            <a:ahLst/>
            <a:cxnLst/>
            <a:rect l="l" t="t" r="r" b="b"/>
            <a:pathLst>
              <a:path w="9144" h="5331">
                <a:moveTo>
                  <a:pt x="0" y="0"/>
                </a:moveTo>
                <a:lnTo>
                  <a:pt x="9144" y="5331"/>
                </a:lnTo>
              </a:path>
            </a:pathLst>
          </a:custGeom>
          <a:ln w="9918">
            <a:solidFill>
              <a:srgbClr val="00FF00"/>
            </a:solidFill>
          </a:ln>
        </p:spPr>
        <p:txBody>
          <a:bodyPr wrap="square" lIns="0" tIns="0" rIns="0" bIns="0" rtlCol="0">
            <a:noAutofit/>
          </a:bodyPr>
          <a:lstStyle/>
          <a:p>
            <a:endParaRPr/>
          </a:p>
        </p:txBody>
      </p:sp>
      <p:sp>
        <p:nvSpPr>
          <p:cNvPr id="89" name="object 89"/>
          <p:cNvSpPr/>
          <p:nvPr/>
        </p:nvSpPr>
        <p:spPr>
          <a:xfrm>
            <a:off x="840218" y="2890773"/>
            <a:ext cx="21274" cy="0"/>
          </a:xfrm>
          <a:custGeom>
            <a:avLst/>
            <a:gdLst/>
            <a:ahLst/>
            <a:cxnLst/>
            <a:rect l="l" t="t" r="r" b="b"/>
            <a:pathLst>
              <a:path w="28188">
                <a:moveTo>
                  <a:pt x="0" y="0"/>
                </a:moveTo>
                <a:lnTo>
                  <a:pt x="28188" y="0"/>
                </a:lnTo>
              </a:path>
            </a:pathLst>
          </a:custGeom>
          <a:ln w="5624">
            <a:solidFill>
              <a:srgbClr val="00FF00"/>
            </a:solidFill>
          </a:ln>
        </p:spPr>
        <p:txBody>
          <a:bodyPr wrap="square" lIns="0" tIns="0" rIns="0" bIns="0" rtlCol="0">
            <a:noAutofit/>
          </a:bodyPr>
          <a:lstStyle/>
          <a:p>
            <a:endParaRPr/>
          </a:p>
        </p:txBody>
      </p:sp>
      <p:sp>
        <p:nvSpPr>
          <p:cNvPr id="90" name="object 90"/>
          <p:cNvSpPr/>
          <p:nvPr/>
        </p:nvSpPr>
        <p:spPr>
          <a:xfrm>
            <a:off x="858048" y="2892624"/>
            <a:ext cx="7039" cy="0"/>
          </a:xfrm>
          <a:custGeom>
            <a:avLst/>
            <a:gdLst/>
            <a:ahLst/>
            <a:cxnLst/>
            <a:rect l="l" t="t" r="r" b="b"/>
            <a:pathLst>
              <a:path w="9327">
                <a:moveTo>
                  <a:pt x="0" y="0"/>
                </a:moveTo>
                <a:lnTo>
                  <a:pt x="9327" y="0"/>
                </a:lnTo>
              </a:path>
            </a:pathLst>
          </a:custGeom>
          <a:ln w="3175">
            <a:solidFill>
              <a:srgbClr val="00FF00"/>
            </a:solidFill>
          </a:ln>
        </p:spPr>
        <p:txBody>
          <a:bodyPr wrap="square" lIns="0" tIns="0" rIns="0" bIns="0" rtlCol="0">
            <a:noAutofit/>
          </a:bodyPr>
          <a:lstStyle/>
          <a:p>
            <a:endParaRPr/>
          </a:p>
        </p:txBody>
      </p:sp>
      <p:sp>
        <p:nvSpPr>
          <p:cNvPr id="91" name="object 91"/>
          <p:cNvSpPr/>
          <p:nvPr/>
        </p:nvSpPr>
        <p:spPr>
          <a:xfrm>
            <a:off x="928065" y="2770318"/>
            <a:ext cx="138" cy="122516"/>
          </a:xfrm>
          <a:custGeom>
            <a:avLst/>
            <a:gdLst/>
            <a:ahLst/>
            <a:cxnLst/>
            <a:rect l="l" t="t" r="r" b="b"/>
            <a:pathLst>
              <a:path w="183" h="167439">
                <a:moveTo>
                  <a:pt x="0" y="167439"/>
                </a:moveTo>
                <a:lnTo>
                  <a:pt x="183" y="0"/>
                </a:lnTo>
              </a:path>
            </a:pathLst>
          </a:custGeom>
          <a:ln w="9327">
            <a:solidFill>
              <a:srgbClr val="00FF00"/>
            </a:solidFill>
          </a:ln>
        </p:spPr>
        <p:txBody>
          <a:bodyPr wrap="square" lIns="0" tIns="0" rIns="0" bIns="0" rtlCol="0">
            <a:noAutofit/>
          </a:bodyPr>
          <a:lstStyle/>
          <a:p>
            <a:endParaRPr/>
          </a:p>
        </p:txBody>
      </p:sp>
      <p:sp>
        <p:nvSpPr>
          <p:cNvPr id="92" name="object 92"/>
          <p:cNvSpPr/>
          <p:nvPr/>
        </p:nvSpPr>
        <p:spPr>
          <a:xfrm>
            <a:off x="928205" y="1989627"/>
            <a:ext cx="10518" cy="780731"/>
          </a:xfrm>
          <a:custGeom>
            <a:avLst/>
            <a:gdLst/>
            <a:ahLst/>
            <a:cxnLst/>
            <a:rect l="l" t="t" r="r" b="b"/>
            <a:pathLst>
              <a:path w="13937" h="1066999">
                <a:moveTo>
                  <a:pt x="0" y="1066999"/>
                </a:moveTo>
                <a:lnTo>
                  <a:pt x="13937" y="0"/>
                </a:lnTo>
              </a:path>
            </a:pathLst>
          </a:custGeom>
          <a:ln w="9327">
            <a:solidFill>
              <a:srgbClr val="00FF00"/>
            </a:solidFill>
          </a:ln>
        </p:spPr>
        <p:txBody>
          <a:bodyPr wrap="square" lIns="0" tIns="0" rIns="0" bIns="0" rtlCol="0">
            <a:noAutofit/>
          </a:bodyPr>
          <a:lstStyle/>
          <a:p>
            <a:endParaRPr/>
          </a:p>
        </p:txBody>
      </p:sp>
      <p:sp>
        <p:nvSpPr>
          <p:cNvPr id="93" name="object 93"/>
          <p:cNvSpPr/>
          <p:nvPr/>
        </p:nvSpPr>
        <p:spPr>
          <a:xfrm>
            <a:off x="983052" y="1989584"/>
            <a:ext cx="4964" cy="303476"/>
          </a:xfrm>
          <a:custGeom>
            <a:avLst/>
            <a:gdLst/>
            <a:ahLst/>
            <a:cxnLst/>
            <a:rect l="l" t="t" r="r" b="b"/>
            <a:pathLst>
              <a:path w="6577" h="414751">
                <a:moveTo>
                  <a:pt x="0" y="0"/>
                </a:moveTo>
                <a:lnTo>
                  <a:pt x="6577" y="414751"/>
                </a:lnTo>
              </a:path>
            </a:pathLst>
          </a:custGeom>
          <a:ln w="9327">
            <a:solidFill>
              <a:srgbClr val="00FF00"/>
            </a:solidFill>
          </a:ln>
        </p:spPr>
        <p:txBody>
          <a:bodyPr wrap="square" lIns="0" tIns="0" rIns="0" bIns="0" rtlCol="0">
            <a:noAutofit/>
          </a:bodyPr>
          <a:lstStyle/>
          <a:p>
            <a:endParaRPr/>
          </a:p>
        </p:txBody>
      </p:sp>
      <p:sp>
        <p:nvSpPr>
          <p:cNvPr id="94" name="object 94"/>
          <p:cNvSpPr/>
          <p:nvPr/>
        </p:nvSpPr>
        <p:spPr>
          <a:xfrm>
            <a:off x="988059" y="2293101"/>
            <a:ext cx="1939223" cy="592109"/>
          </a:xfrm>
          <a:custGeom>
            <a:avLst/>
            <a:gdLst/>
            <a:ahLst/>
            <a:cxnLst/>
            <a:rect l="l" t="t" r="r" b="b"/>
            <a:pathLst>
              <a:path w="2569471" h="809216">
                <a:moveTo>
                  <a:pt x="0" y="0"/>
                </a:moveTo>
                <a:lnTo>
                  <a:pt x="9912" y="252978"/>
                </a:lnTo>
                <a:lnTo>
                  <a:pt x="23616" y="591292"/>
                </a:lnTo>
                <a:lnTo>
                  <a:pt x="37333" y="742928"/>
                </a:lnTo>
                <a:lnTo>
                  <a:pt x="51817" y="733020"/>
                </a:lnTo>
                <a:lnTo>
                  <a:pt x="65534" y="637009"/>
                </a:lnTo>
                <a:lnTo>
                  <a:pt x="74678" y="510520"/>
                </a:lnTo>
                <a:lnTo>
                  <a:pt x="89150" y="393939"/>
                </a:lnTo>
                <a:lnTo>
                  <a:pt x="102867" y="429748"/>
                </a:lnTo>
                <a:lnTo>
                  <a:pt x="116583" y="460226"/>
                </a:lnTo>
                <a:lnTo>
                  <a:pt x="126495" y="546329"/>
                </a:lnTo>
                <a:lnTo>
                  <a:pt x="140212" y="717781"/>
                </a:lnTo>
                <a:lnTo>
                  <a:pt x="153928" y="768829"/>
                </a:lnTo>
                <a:lnTo>
                  <a:pt x="168401" y="753590"/>
                </a:lnTo>
                <a:lnTo>
                  <a:pt x="177545" y="742928"/>
                </a:lnTo>
                <a:lnTo>
                  <a:pt x="191261" y="753590"/>
                </a:lnTo>
                <a:lnTo>
                  <a:pt x="205746" y="768829"/>
                </a:lnTo>
                <a:lnTo>
                  <a:pt x="219462" y="768829"/>
                </a:lnTo>
                <a:lnTo>
                  <a:pt x="228594" y="773406"/>
                </a:lnTo>
                <a:lnTo>
                  <a:pt x="243079" y="773406"/>
                </a:lnTo>
                <a:lnTo>
                  <a:pt x="256795" y="778737"/>
                </a:lnTo>
                <a:lnTo>
                  <a:pt x="270512" y="778737"/>
                </a:lnTo>
                <a:lnTo>
                  <a:pt x="359663" y="778737"/>
                </a:lnTo>
                <a:lnTo>
                  <a:pt x="373379" y="773406"/>
                </a:lnTo>
                <a:lnTo>
                  <a:pt x="382523" y="773406"/>
                </a:lnTo>
                <a:lnTo>
                  <a:pt x="396240" y="768829"/>
                </a:lnTo>
                <a:lnTo>
                  <a:pt x="410724" y="758167"/>
                </a:lnTo>
                <a:lnTo>
                  <a:pt x="424441" y="758167"/>
                </a:lnTo>
                <a:lnTo>
                  <a:pt x="433585" y="763498"/>
                </a:lnTo>
                <a:lnTo>
                  <a:pt x="448057" y="763498"/>
                </a:lnTo>
                <a:lnTo>
                  <a:pt x="461774" y="763498"/>
                </a:lnTo>
                <a:lnTo>
                  <a:pt x="476246" y="768829"/>
                </a:lnTo>
                <a:lnTo>
                  <a:pt x="485390" y="768829"/>
                </a:lnTo>
                <a:lnTo>
                  <a:pt x="499107" y="768829"/>
                </a:lnTo>
                <a:lnTo>
                  <a:pt x="512823" y="773406"/>
                </a:lnTo>
                <a:lnTo>
                  <a:pt x="527308" y="773406"/>
                </a:lnTo>
                <a:lnTo>
                  <a:pt x="536452" y="778737"/>
                </a:lnTo>
                <a:lnTo>
                  <a:pt x="550169" y="784068"/>
                </a:lnTo>
                <a:lnTo>
                  <a:pt x="564641" y="788645"/>
                </a:lnTo>
                <a:lnTo>
                  <a:pt x="578357" y="784068"/>
                </a:lnTo>
                <a:lnTo>
                  <a:pt x="587502" y="784068"/>
                </a:lnTo>
                <a:lnTo>
                  <a:pt x="601986" y="778737"/>
                </a:lnTo>
                <a:lnTo>
                  <a:pt x="615703" y="784068"/>
                </a:lnTo>
                <a:lnTo>
                  <a:pt x="629419" y="784068"/>
                </a:lnTo>
                <a:lnTo>
                  <a:pt x="643891" y="788645"/>
                </a:lnTo>
                <a:lnTo>
                  <a:pt x="653036" y="793976"/>
                </a:lnTo>
                <a:lnTo>
                  <a:pt x="666752" y="793976"/>
                </a:lnTo>
                <a:lnTo>
                  <a:pt x="681224" y="788645"/>
                </a:lnTo>
                <a:lnTo>
                  <a:pt x="694941" y="778737"/>
                </a:lnTo>
                <a:lnTo>
                  <a:pt x="704085" y="784068"/>
                </a:lnTo>
                <a:lnTo>
                  <a:pt x="718570" y="784068"/>
                </a:lnTo>
                <a:lnTo>
                  <a:pt x="732286" y="773406"/>
                </a:lnTo>
                <a:lnTo>
                  <a:pt x="746003" y="717781"/>
                </a:lnTo>
                <a:lnTo>
                  <a:pt x="755903" y="707873"/>
                </a:lnTo>
                <a:lnTo>
                  <a:pt x="769619" y="758167"/>
                </a:lnTo>
                <a:lnTo>
                  <a:pt x="783336" y="758167"/>
                </a:lnTo>
                <a:lnTo>
                  <a:pt x="797820" y="753590"/>
                </a:lnTo>
                <a:lnTo>
                  <a:pt x="806964" y="738351"/>
                </a:lnTo>
                <a:lnTo>
                  <a:pt x="820681" y="738351"/>
                </a:lnTo>
                <a:lnTo>
                  <a:pt x="835153" y="738351"/>
                </a:lnTo>
                <a:lnTo>
                  <a:pt x="848870" y="753590"/>
                </a:lnTo>
                <a:lnTo>
                  <a:pt x="858014" y="773406"/>
                </a:lnTo>
                <a:lnTo>
                  <a:pt x="872498" y="778737"/>
                </a:lnTo>
                <a:lnTo>
                  <a:pt x="886203" y="784068"/>
                </a:lnTo>
                <a:lnTo>
                  <a:pt x="899919" y="784068"/>
                </a:lnTo>
                <a:lnTo>
                  <a:pt x="909832" y="784068"/>
                </a:lnTo>
                <a:lnTo>
                  <a:pt x="923548" y="784068"/>
                </a:lnTo>
                <a:lnTo>
                  <a:pt x="937264" y="784068"/>
                </a:lnTo>
                <a:lnTo>
                  <a:pt x="951737" y="784068"/>
                </a:lnTo>
                <a:lnTo>
                  <a:pt x="960881" y="778737"/>
                </a:lnTo>
                <a:lnTo>
                  <a:pt x="974597" y="778737"/>
                </a:lnTo>
                <a:lnTo>
                  <a:pt x="989082" y="784068"/>
                </a:lnTo>
                <a:lnTo>
                  <a:pt x="1002798" y="788645"/>
                </a:lnTo>
                <a:lnTo>
                  <a:pt x="1011943" y="788645"/>
                </a:lnTo>
                <a:lnTo>
                  <a:pt x="1026415" y="778737"/>
                </a:lnTo>
                <a:lnTo>
                  <a:pt x="1040132" y="778737"/>
                </a:lnTo>
                <a:lnTo>
                  <a:pt x="1053848" y="773406"/>
                </a:lnTo>
                <a:lnTo>
                  <a:pt x="1062992" y="763498"/>
                </a:lnTo>
                <a:lnTo>
                  <a:pt x="1077477" y="753590"/>
                </a:lnTo>
                <a:lnTo>
                  <a:pt x="1091193" y="728443"/>
                </a:lnTo>
                <a:lnTo>
                  <a:pt x="1105666" y="687303"/>
                </a:lnTo>
                <a:lnTo>
                  <a:pt x="1114810" y="646917"/>
                </a:lnTo>
                <a:lnTo>
                  <a:pt x="1128526" y="621770"/>
                </a:lnTo>
                <a:lnTo>
                  <a:pt x="1142243" y="606531"/>
                </a:lnTo>
                <a:lnTo>
                  <a:pt x="1156715" y="591292"/>
                </a:lnTo>
                <a:lnTo>
                  <a:pt x="1170432" y="581384"/>
                </a:lnTo>
                <a:lnTo>
                  <a:pt x="1179576" y="591292"/>
                </a:lnTo>
                <a:lnTo>
                  <a:pt x="1194060" y="627101"/>
                </a:lnTo>
                <a:lnTo>
                  <a:pt x="1207777" y="692634"/>
                </a:lnTo>
                <a:lnTo>
                  <a:pt x="1222249" y="723112"/>
                </a:lnTo>
                <a:lnTo>
                  <a:pt x="1231393" y="728443"/>
                </a:lnTo>
                <a:lnTo>
                  <a:pt x="1245110" y="728443"/>
                </a:lnTo>
                <a:lnTo>
                  <a:pt x="1258826" y="717781"/>
                </a:lnTo>
                <a:lnTo>
                  <a:pt x="1273311" y="702542"/>
                </a:lnTo>
                <a:lnTo>
                  <a:pt x="1282455" y="692634"/>
                </a:lnTo>
                <a:lnTo>
                  <a:pt x="1296172" y="687303"/>
                </a:lnTo>
                <a:lnTo>
                  <a:pt x="1310644" y="692634"/>
                </a:lnTo>
                <a:lnTo>
                  <a:pt x="1324360" y="707873"/>
                </a:lnTo>
                <a:lnTo>
                  <a:pt x="1333505" y="733020"/>
                </a:lnTo>
                <a:lnTo>
                  <a:pt x="1347977" y="753590"/>
                </a:lnTo>
                <a:lnTo>
                  <a:pt x="1361693" y="773406"/>
                </a:lnTo>
                <a:lnTo>
                  <a:pt x="1375410" y="773406"/>
                </a:lnTo>
                <a:lnTo>
                  <a:pt x="1385322" y="763498"/>
                </a:lnTo>
                <a:lnTo>
                  <a:pt x="1399039" y="742928"/>
                </a:lnTo>
                <a:lnTo>
                  <a:pt x="1412755" y="723112"/>
                </a:lnTo>
                <a:lnTo>
                  <a:pt x="1427227" y="742928"/>
                </a:lnTo>
                <a:lnTo>
                  <a:pt x="1436372" y="793976"/>
                </a:lnTo>
                <a:lnTo>
                  <a:pt x="1450088" y="798540"/>
                </a:lnTo>
                <a:lnTo>
                  <a:pt x="1464573" y="793976"/>
                </a:lnTo>
                <a:lnTo>
                  <a:pt x="1478289" y="763498"/>
                </a:lnTo>
                <a:lnTo>
                  <a:pt x="1487433" y="738351"/>
                </a:lnTo>
                <a:lnTo>
                  <a:pt x="1501906" y="723112"/>
                </a:lnTo>
                <a:lnTo>
                  <a:pt x="1515622" y="723112"/>
                </a:lnTo>
                <a:lnTo>
                  <a:pt x="1529339" y="733020"/>
                </a:lnTo>
                <a:lnTo>
                  <a:pt x="1539239" y="753590"/>
                </a:lnTo>
                <a:lnTo>
                  <a:pt x="1552955" y="768829"/>
                </a:lnTo>
                <a:lnTo>
                  <a:pt x="1566672" y="784068"/>
                </a:lnTo>
                <a:lnTo>
                  <a:pt x="1581156" y="793976"/>
                </a:lnTo>
                <a:lnTo>
                  <a:pt x="1590301" y="793976"/>
                </a:lnTo>
                <a:lnTo>
                  <a:pt x="1604017" y="793976"/>
                </a:lnTo>
                <a:lnTo>
                  <a:pt x="1618489" y="798540"/>
                </a:lnTo>
                <a:lnTo>
                  <a:pt x="1632206" y="798540"/>
                </a:lnTo>
                <a:lnTo>
                  <a:pt x="1641350" y="803884"/>
                </a:lnTo>
                <a:lnTo>
                  <a:pt x="1655835" y="803884"/>
                </a:lnTo>
                <a:lnTo>
                  <a:pt x="1669551" y="809216"/>
                </a:lnTo>
                <a:lnTo>
                  <a:pt x="1683267" y="809216"/>
                </a:lnTo>
                <a:lnTo>
                  <a:pt x="1799851" y="809216"/>
                </a:lnTo>
                <a:lnTo>
                  <a:pt x="1808995" y="803884"/>
                </a:lnTo>
                <a:lnTo>
                  <a:pt x="1823468" y="803884"/>
                </a:lnTo>
                <a:lnTo>
                  <a:pt x="1837184" y="803884"/>
                </a:lnTo>
                <a:lnTo>
                  <a:pt x="1851669" y="803884"/>
                </a:lnTo>
                <a:lnTo>
                  <a:pt x="1860813" y="798540"/>
                </a:lnTo>
                <a:lnTo>
                  <a:pt x="1874529" y="793976"/>
                </a:lnTo>
                <a:lnTo>
                  <a:pt x="1889002" y="784068"/>
                </a:lnTo>
                <a:lnTo>
                  <a:pt x="1902718" y="778737"/>
                </a:lnTo>
                <a:lnTo>
                  <a:pt x="1911862" y="778737"/>
                </a:lnTo>
                <a:lnTo>
                  <a:pt x="1925579" y="784068"/>
                </a:lnTo>
                <a:lnTo>
                  <a:pt x="1940063" y="788645"/>
                </a:lnTo>
                <a:lnTo>
                  <a:pt x="1953780" y="784068"/>
                </a:lnTo>
                <a:lnTo>
                  <a:pt x="1962924" y="778737"/>
                </a:lnTo>
                <a:lnTo>
                  <a:pt x="1977396" y="778737"/>
                </a:lnTo>
                <a:lnTo>
                  <a:pt x="1991113" y="778737"/>
                </a:lnTo>
                <a:lnTo>
                  <a:pt x="2004829" y="784068"/>
                </a:lnTo>
                <a:lnTo>
                  <a:pt x="2014730" y="788645"/>
                </a:lnTo>
                <a:lnTo>
                  <a:pt x="2028446" y="793976"/>
                </a:lnTo>
                <a:lnTo>
                  <a:pt x="2042162" y="798540"/>
                </a:lnTo>
                <a:lnTo>
                  <a:pt x="2056647" y="798540"/>
                </a:lnTo>
                <a:lnTo>
                  <a:pt x="2065791" y="798540"/>
                </a:lnTo>
                <a:lnTo>
                  <a:pt x="2145042" y="798540"/>
                </a:lnTo>
                <a:lnTo>
                  <a:pt x="2158758" y="803884"/>
                </a:lnTo>
                <a:lnTo>
                  <a:pt x="2247909" y="803884"/>
                </a:lnTo>
                <a:lnTo>
                  <a:pt x="2261625" y="809216"/>
                </a:lnTo>
                <a:lnTo>
                  <a:pt x="2275342" y="809216"/>
                </a:lnTo>
                <a:lnTo>
                  <a:pt x="2285242" y="809216"/>
                </a:lnTo>
                <a:lnTo>
                  <a:pt x="2298958" y="809216"/>
                </a:lnTo>
                <a:lnTo>
                  <a:pt x="2312675" y="803884"/>
                </a:lnTo>
                <a:lnTo>
                  <a:pt x="2327159" y="798540"/>
                </a:lnTo>
                <a:lnTo>
                  <a:pt x="2336304" y="793976"/>
                </a:lnTo>
                <a:lnTo>
                  <a:pt x="2350020" y="788645"/>
                </a:lnTo>
                <a:lnTo>
                  <a:pt x="2364492" y="788645"/>
                </a:lnTo>
                <a:lnTo>
                  <a:pt x="2378209" y="784068"/>
                </a:lnTo>
                <a:lnTo>
                  <a:pt x="2387353" y="784068"/>
                </a:lnTo>
                <a:lnTo>
                  <a:pt x="2401825" y="788645"/>
                </a:lnTo>
                <a:lnTo>
                  <a:pt x="2415542" y="793976"/>
                </a:lnTo>
                <a:lnTo>
                  <a:pt x="2429258" y="798540"/>
                </a:lnTo>
                <a:lnTo>
                  <a:pt x="2439171" y="803884"/>
                </a:lnTo>
                <a:lnTo>
                  <a:pt x="2452887" y="773406"/>
                </a:lnTo>
                <a:lnTo>
                  <a:pt x="2466604" y="596623"/>
                </a:lnTo>
                <a:lnTo>
                  <a:pt x="2481076" y="409178"/>
                </a:lnTo>
                <a:lnTo>
                  <a:pt x="2490220" y="546329"/>
                </a:lnTo>
                <a:lnTo>
                  <a:pt x="2503937" y="682726"/>
                </a:lnTo>
                <a:lnTo>
                  <a:pt x="2518421" y="788645"/>
                </a:lnTo>
                <a:lnTo>
                  <a:pt x="2532138" y="803884"/>
                </a:lnTo>
                <a:lnTo>
                  <a:pt x="2541282" y="809216"/>
                </a:lnTo>
                <a:lnTo>
                  <a:pt x="2554998" y="809216"/>
                </a:lnTo>
                <a:lnTo>
                  <a:pt x="2569471" y="803884"/>
                </a:lnTo>
              </a:path>
            </a:pathLst>
          </a:custGeom>
          <a:ln w="10048">
            <a:solidFill>
              <a:srgbClr val="00FF00"/>
            </a:solidFill>
          </a:ln>
        </p:spPr>
        <p:txBody>
          <a:bodyPr wrap="square" lIns="0" tIns="0" rIns="0" bIns="0" rtlCol="0">
            <a:noAutofit/>
          </a:bodyPr>
          <a:lstStyle/>
          <a:p>
            <a:endParaRPr/>
          </a:p>
        </p:txBody>
      </p:sp>
      <p:sp>
        <p:nvSpPr>
          <p:cNvPr id="95" name="object 95"/>
          <p:cNvSpPr/>
          <p:nvPr/>
        </p:nvSpPr>
        <p:spPr>
          <a:xfrm>
            <a:off x="2927277" y="2877369"/>
            <a:ext cx="292147" cy="11150"/>
          </a:xfrm>
          <a:custGeom>
            <a:avLst/>
            <a:gdLst/>
            <a:ahLst/>
            <a:cxnLst/>
            <a:rect l="l" t="t" r="r" b="b"/>
            <a:pathLst>
              <a:path w="387095" h="15239">
                <a:moveTo>
                  <a:pt x="0" y="5331"/>
                </a:moveTo>
                <a:lnTo>
                  <a:pt x="13716" y="5331"/>
                </a:lnTo>
                <a:lnTo>
                  <a:pt x="22860" y="5331"/>
                </a:lnTo>
                <a:lnTo>
                  <a:pt x="37333" y="5331"/>
                </a:lnTo>
                <a:lnTo>
                  <a:pt x="51049" y="0"/>
                </a:lnTo>
                <a:lnTo>
                  <a:pt x="65534" y="0"/>
                </a:lnTo>
                <a:lnTo>
                  <a:pt x="74678" y="0"/>
                </a:lnTo>
                <a:lnTo>
                  <a:pt x="88394" y="0"/>
                </a:lnTo>
                <a:lnTo>
                  <a:pt x="102111" y="0"/>
                </a:lnTo>
                <a:lnTo>
                  <a:pt x="116583" y="5331"/>
                </a:lnTo>
                <a:lnTo>
                  <a:pt x="125727" y="5331"/>
                </a:lnTo>
                <a:lnTo>
                  <a:pt x="139444" y="5331"/>
                </a:lnTo>
                <a:lnTo>
                  <a:pt x="153928" y="5331"/>
                </a:lnTo>
                <a:lnTo>
                  <a:pt x="167645" y="5331"/>
                </a:lnTo>
                <a:lnTo>
                  <a:pt x="176789" y="10662"/>
                </a:lnTo>
                <a:lnTo>
                  <a:pt x="293373" y="10662"/>
                </a:lnTo>
                <a:lnTo>
                  <a:pt x="307845" y="5331"/>
                </a:lnTo>
                <a:lnTo>
                  <a:pt x="321561" y="5331"/>
                </a:lnTo>
                <a:lnTo>
                  <a:pt x="335278" y="5331"/>
                </a:lnTo>
                <a:lnTo>
                  <a:pt x="345190" y="10662"/>
                </a:lnTo>
                <a:lnTo>
                  <a:pt x="358907" y="15239"/>
                </a:lnTo>
                <a:lnTo>
                  <a:pt x="372623" y="15239"/>
                </a:lnTo>
                <a:lnTo>
                  <a:pt x="387095" y="15239"/>
                </a:lnTo>
              </a:path>
            </a:pathLst>
          </a:custGeom>
          <a:ln w="10118">
            <a:solidFill>
              <a:srgbClr val="00FF00"/>
            </a:solidFill>
          </a:ln>
        </p:spPr>
        <p:txBody>
          <a:bodyPr wrap="square" lIns="0" tIns="0" rIns="0" bIns="0" rtlCol="0">
            <a:noAutofit/>
          </a:bodyPr>
          <a:lstStyle/>
          <a:p>
            <a:endParaRPr/>
          </a:p>
        </p:txBody>
      </p:sp>
      <p:sp>
        <p:nvSpPr>
          <p:cNvPr id="96" name="object 96"/>
          <p:cNvSpPr/>
          <p:nvPr/>
        </p:nvSpPr>
        <p:spPr>
          <a:xfrm>
            <a:off x="3219426" y="2888586"/>
            <a:ext cx="6901" cy="3901"/>
          </a:xfrm>
          <a:custGeom>
            <a:avLst/>
            <a:gdLst/>
            <a:ahLst/>
            <a:cxnLst/>
            <a:rect l="l" t="t" r="r" b="b"/>
            <a:pathLst>
              <a:path w="9144" h="5331">
                <a:moveTo>
                  <a:pt x="0" y="0"/>
                </a:moveTo>
                <a:lnTo>
                  <a:pt x="9144" y="5331"/>
                </a:lnTo>
              </a:path>
            </a:pathLst>
          </a:custGeom>
          <a:ln w="9918">
            <a:solidFill>
              <a:srgbClr val="00FF00"/>
            </a:solidFill>
          </a:ln>
        </p:spPr>
        <p:txBody>
          <a:bodyPr wrap="square" lIns="0" tIns="0" rIns="0" bIns="0" rtlCol="0">
            <a:noAutofit/>
          </a:bodyPr>
          <a:lstStyle/>
          <a:p>
            <a:endParaRPr/>
          </a:p>
        </p:txBody>
      </p:sp>
      <p:sp>
        <p:nvSpPr>
          <p:cNvPr id="97" name="object 97"/>
          <p:cNvSpPr/>
          <p:nvPr/>
        </p:nvSpPr>
        <p:spPr>
          <a:xfrm>
            <a:off x="3226289" y="2892417"/>
            <a:ext cx="10352" cy="0"/>
          </a:xfrm>
          <a:custGeom>
            <a:avLst/>
            <a:gdLst/>
            <a:ahLst/>
            <a:cxnLst/>
            <a:rect l="l" t="t" r="r" b="b"/>
            <a:pathLst>
              <a:path w="13716">
                <a:moveTo>
                  <a:pt x="0" y="0"/>
                </a:moveTo>
                <a:lnTo>
                  <a:pt x="13716" y="0"/>
                </a:lnTo>
              </a:path>
            </a:pathLst>
          </a:custGeom>
          <a:ln w="10119">
            <a:solidFill>
              <a:srgbClr val="00FF00"/>
            </a:solidFill>
          </a:ln>
        </p:spPr>
        <p:txBody>
          <a:bodyPr wrap="square" lIns="0" tIns="0" rIns="0" bIns="0" rtlCol="0">
            <a:noAutofit/>
          </a:bodyPr>
          <a:lstStyle/>
          <a:p>
            <a:endParaRPr/>
          </a:p>
        </p:txBody>
      </p:sp>
      <p:sp>
        <p:nvSpPr>
          <p:cNvPr id="98" name="object 98"/>
          <p:cNvSpPr/>
          <p:nvPr/>
        </p:nvSpPr>
        <p:spPr>
          <a:xfrm>
            <a:off x="3236640" y="2888595"/>
            <a:ext cx="10922" cy="3901"/>
          </a:xfrm>
          <a:custGeom>
            <a:avLst/>
            <a:gdLst/>
            <a:ahLst/>
            <a:cxnLst/>
            <a:rect l="l" t="t" r="r" b="b"/>
            <a:pathLst>
              <a:path w="14472" h="5331">
                <a:moveTo>
                  <a:pt x="0" y="5331"/>
                </a:moveTo>
                <a:lnTo>
                  <a:pt x="14472" y="0"/>
                </a:lnTo>
              </a:path>
            </a:pathLst>
          </a:custGeom>
          <a:ln w="10024">
            <a:solidFill>
              <a:srgbClr val="00FF00"/>
            </a:solidFill>
          </a:ln>
        </p:spPr>
        <p:txBody>
          <a:bodyPr wrap="square" lIns="0" tIns="0" rIns="0" bIns="0" rtlCol="0">
            <a:noAutofit/>
          </a:bodyPr>
          <a:lstStyle/>
          <a:p>
            <a:endParaRPr/>
          </a:p>
        </p:txBody>
      </p:sp>
      <p:sp>
        <p:nvSpPr>
          <p:cNvPr id="99" name="object 99"/>
          <p:cNvSpPr/>
          <p:nvPr/>
        </p:nvSpPr>
        <p:spPr>
          <a:xfrm>
            <a:off x="3247573" y="2877361"/>
            <a:ext cx="387036" cy="11150"/>
          </a:xfrm>
          <a:custGeom>
            <a:avLst/>
            <a:gdLst/>
            <a:ahLst/>
            <a:cxnLst/>
            <a:rect l="l" t="t" r="r" b="b"/>
            <a:pathLst>
              <a:path w="512823" h="15239">
                <a:moveTo>
                  <a:pt x="0" y="15239"/>
                </a:moveTo>
                <a:lnTo>
                  <a:pt x="13716" y="15239"/>
                </a:lnTo>
                <a:lnTo>
                  <a:pt x="22860" y="15239"/>
                </a:lnTo>
                <a:lnTo>
                  <a:pt x="37333" y="15239"/>
                </a:lnTo>
                <a:lnTo>
                  <a:pt x="51049" y="15239"/>
                </a:lnTo>
                <a:lnTo>
                  <a:pt x="64765" y="10662"/>
                </a:lnTo>
                <a:lnTo>
                  <a:pt x="74678" y="10662"/>
                </a:lnTo>
                <a:lnTo>
                  <a:pt x="88394" y="5331"/>
                </a:lnTo>
                <a:lnTo>
                  <a:pt x="102111" y="5331"/>
                </a:lnTo>
                <a:lnTo>
                  <a:pt x="116583" y="0"/>
                </a:lnTo>
                <a:lnTo>
                  <a:pt x="125727" y="0"/>
                </a:lnTo>
                <a:lnTo>
                  <a:pt x="139444" y="5331"/>
                </a:lnTo>
                <a:lnTo>
                  <a:pt x="153928" y="5331"/>
                </a:lnTo>
                <a:lnTo>
                  <a:pt x="167645" y="10662"/>
                </a:lnTo>
                <a:lnTo>
                  <a:pt x="176789" y="10662"/>
                </a:lnTo>
                <a:lnTo>
                  <a:pt x="191261" y="10662"/>
                </a:lnTo>
                <a:lnTo>
                  <a:pt x="204978" y="5331"/>
                </a:lnTo>
                <a:lnTo>
                  <a:pt x="218694" y="5331"/>
                </a:lnTo>
                <a:lnTo>
                  <a:pt x="227839" y="5331"/>
                </a:lnTo>
                <a:lnTo>
                  <a:pt x="242311" y="10662"/>
                </a:lnTo>
                <a:lnTo>
                  <a:pt x="256027" y="10662"/>
                </a:lnTo>
                <a:lnTo>
                  <a:pt x="270512" y="15239"/>
                </a:lnTo>
                <a:lnTo>
                  <a:pt x="409956" y="15239"/>
                </a:lnTo>
                <a:lnTo>
                  <a:pt x="423673" y="10662"/>
                </a:lnTo>
                <a:lnTo>
                  <a:pt x="438157" y="15239"/>
                </a:lnTo>
                <a:lnTo>
                  <a:pt x="447289" y="15239"/>
                </a:lnTo>
                <a:lnTo>
                  <a:pt x="461006" y="15239"/>
                </a:lnTo>
                <a:lnTo>
                  <a:pt x="475490" y="15239"/>
                </a:lnTo>
                <a:lnTo>
                  <a:pt x="489207" y="15239"/>
                </a:lnTo>
                <a:lnTo>
                  <a:pt x="498351" y="15239"/>
                </a:lnTo>
                <a:lnTo>
                  <a:pt x="512823" y="15239"/>
                </a:lnTo>
              </a:path>
            </a:pathLst>
          </a:custGeom>
          <a:ln w="10118">
            <a:solidFill>
              <a:srgbClr val="00FF00"/>
            </a:solidFill>
          </a:ln>
        </p:spPr>
        <p:txBody>
          <a:bodyPr wrap="square" lIns="0" tIns="0" rIns="0" bIns="0" rtlCol="0">
            <a:noAutofit/>
          </a:bodyPr>
          <a:lstStyle/>
          <a:p>
            <a:endParaRPr/>
          </a:p>
        </p:txBody>
      </p:sp>
      <p:sp>
        <p:nvSpPr>
          <p:cNvPr id="100" name="object 100"/>
          <p:cNvSpPr/>
          <p:nvPr/>
        </p:nvSpPr>
        <p:spPr>
          <a:xfrm>
            <a:off x="3634609" y="2888586"/>
            <a:ext cx="10352" cy="3901"/>
          </a:xfrm>
          <a:custGeom>
            <a:avLst/>
            <a:gdLst/>
            <a:ahLst/>
            <a:cxnLst/>
            <a:rect l="l" t="t" r="r" b="b"/>
            <a:pathLst>
              <a:path w="13716" h="5331">
                <a:moveTo>
                  <a:pt x="0" y="0"/>
                </a:moveTo>
                <a:lnTo>
                  <a:pt x="13716" y="5331"/>
                </a:lnTo>
              </a:path>
            </a:pathLst>
          </a:custGeom>
          <a:ln w="10015">
            <a:solidFill>
              <a:srgbClr val="00FF00"/>
            </a:solidFill>
          </a:ln>
        </p:spPr>
        <p:txBody>
          <a:bodyPr wrap="square" lIns="0" tIns="0" rIns="0" bIns="0" rtlCol="0">
            <a:noAutofit/>
          </a:bodyPr>
          <a:lstStyle/>
          <a:p>
            <a:endParaRPr/>
          </a:p>
        </p:txBody>
      </p:sp>
      <p:sp>
        <p:nvSpPr>
          <p:cNvPr id="101" name="object 101"/>
          <p:cNvSpPr/>
          <p:nvPr/>
        </p:nvSpPr>
        <p:spPr>
          <a:xfrm>
            <a:off x="3644960" y="2892417"/>
            <a:ext cx="10352" cy="0"/>
          </a:xfrm>
          <a:custGeom>
            <a:avLst/>
            <a:gdLst/>
            <a:ahLst/>
            <a:cxnLst/>
            <a:rect l="l" t="t" r="r" b="b"/>
            <a:pathLst>
              <a:path w="13716">
                <a:moveTo>
                  <a:pt x="0" y="0"/>
                </a:moveTo>
                <a:lnTo>
                  <a:pt x="13716" y="0"/>
                </a:lnTo>
              </a:path>
            </a:pathLst>
          </a:custGeom>
          <a:ln w="10119">
            <a:solidFill>
              <a:srgbClr val="00FF00"/>
            </a:solidFill>
          </a:ln>
        </p:spPr>
        <p:txBody>
          <a:bodyPr wrap="square" lIns="0" tIns="0" rIns="0" bIns="0" rtlCol="0">
            <a:noAutofit/>
          </a:bodyPr>
          <a:lstStyle/>
          <a:p>
            <a:endParaRPr/>
          </a:p>
        </p:txBody>
      </p:sp>
      <p:sp>
        <p:nvSpPr>
          <p:cNvPr id="102" name="object 102"/>
          <p:cNvSpPr/>
          <p:nvPr/>
        </p:nvSpPr>
        <p:spPr>
          <a:xfrm>
            <a:off x="3655312" y="2892417"/>
            <a:ext cx="7472" cy="0"/>
          </a:xfrm>
          <a:custGeom>
            <a:avLst/>
            <a:gdLst/>
            <a:ahLst/>
            <a:cxnLst/>
            <a:rect l="l" t="t" r="r" b="b"/>
            <a:pathLst>
              <a:path w="9900">
                <a:moveTo>
                  <a:pt x="0" y="0"/>
                </a:moveTo>
                <a:lnTo>
                  <a:pt x="9900" y="0"/>
                </a:lnTo>
              </a:path>
            </a:pathLst>
          </a:custGeom>
          <a:ln w="10119">
            <a:solidFill>
              <a:srgbClr val="00FF00"/>
            </a:solidFill>
          </a:ln>
        </p:spPr>
        <p:txBody>
          <a:bodyPr wrap="square" lIns="0" tIns="0" rIns="0" bIns="0" rtlCol="0">
            <a:noAutofit/>
          </a:bodyPr>
          <a:lstStyle/>
          <a:p>
            <a:endParaRPr/>
          </a:p>
        </p:txBody>
      </p:sp>
      <p:sp>
        <p:nvSpPr>
          <p:cNvPr id="103" name="object 103"/>
          <p:cNvSpPr/>
          <p:nvPr/>
        </p:nvSpPr>
        <p:spPr>
          <a:xfrm>
            <a:off x="3662863" y="2890773"/>
            <a:ext cx="20703" cy="0"/>
          </a:xfrm>
          <a:custGeom>
            <a:avLst/>
            <a:gdLst/>
            <a:ahLst/>
            <a:cxnLst/>
            <a:rect l="l" t="t" r="r" b="b"/>
            <a:pathLst>
              <a:path w="27432">
                <a:moveTo>
                  <a:pt x="0" y="0"/>
                </a:moveTo>
                <a:lnTo>
                  <a:pt x="27432" y="0"/>
                </a:lnTo>
              </a:path>
            </a:pathLst>
          </a:custGeom>
          <a:ln w="5624">
            <a:solidFill>
              <a:srgbClr val="00FF00"/>
            </a:solidFill>
          </a:ln>
        </p:spPr>
        <p:txBody>
          <a:bodyPr wrap="square" lIns="0" tIns="0" rIns="0" bIns="0" rtlCol="0">
            <a:noAutofit/>
          </a:bodyPr>
          <a:lstStyle/>
          <a:p>
            <a:endParaRPr/>
          </a:p>
        </p:txBody>
      </p:sp>
      <p:sp>
        <p:nvSpPr>
          <p:cNvPr id="104" name="object 104"/>
          <p:cNvSpPr/>
          <p:nvPr/>
        </p:nvSpPr>
        <p:spPr>
          <a:xfrm>
            <a:off x="3683488" y="2888595"/>
            <a:ext cx="10922" cy="3901"/>
          </a:xfrm>
          <a:custGeom>
            <a:avLst/>
            <a:gdLst/>
            <a:ahLst/>
            <a:cxnLst/>
            <a:rect l="l" t="t" r="r" b="b"/>
            <a:pathLst>
              <a:path w="14472" h="5331">
                <a:moveTo>
                  <a:pt x="0" y="5331"/>
                </a:moveTo>
                <a:lnTo>
                  <a:pt x="14472" y="0"/>
                </a:lnTo>
              </a:path>
            </a:pathLst>
          </a:custGeom>
          <a:ln w="10024">
            <a:solidFill>
              <a:srgbClr val="00FF00"/>
            </a:solidFill>
          </a:ln>
        </p:spPr>
        <p:txBody>
          <a:bodyPr wrap="square" lIns="0" tIns="0" rIns="0" bIns="0" rtlCol="0">
            <a:noAutofit/>
          </a:bodyPr>
          <a:lstStyle/>
          <a:p>
            <a:endParaRPr/>
          </a:p>
        </p:txBody>
      </p:sp>
      <p:sp>
        <p:nvSpPr>
          <p:cNvPr id="105" name="object 105"/>
          <p:cNvSpPr/>
          <p:nvPr/>
        </p:nvSpPr>
        <p:spPr>
          <a:xfrm>
            <a:off x="3694460" y="2836655"/>
            <a:ext cx="513561" cy="51852"/>
          </a:xfrm>
          <a:custGeom>
            <a:avLst/>
            <a:gdLst/>
            <a:ahLst/>
            <a:cxnLst/>
            <a:rect l="l" t="t" r="r" b="b"/>
            <a:pathLst>
              <a:path w="680468" h="70864">
                <a:moveTo>
                  <a:pt x="0" y="70864"/>
                </a:moveTo>
                <a:lnTo>
                  <a:pt x="9144" y="70864"/>
                </a:lnTo>
                <a:lnTo>
                  <a:pt x="22860" y="66287"/>
                </a:lnTo>
                <a:lnTo>
                  <a:pt x="37333" y="60956"/>
                </a:lnTo>
                <a:lnTo>
                  <a:pt x="51049" y="51048"/>
                </a:lnTo>
                <a:lnTo>
                  <a:pt x="60193" y="45717"/>
                </a:lnTo>
                <a:lnTo>
                  <a:pt x="74678" y="41153"/>
                </a:lnTo>
                <a:lnTo>
                  <a:pt x="88394" y="35809"/>
                </a:lnTo>
                <a:lnTo>
                  <a:pt x="102111" y="30478"/>
                </a:lnTo>
                <a:lnTo>
                  <a:pt x="112011" y="30478"/>
                </a:lnTo>
                <a:lnTo>
                  <a:pt x="125727" y="25914"/>
                </a:lnTo>
                <a:lnTo>
                  <a:pt x="139444" y="25914"/>
                </a:lnTo>
                <a:lnTo>
                  <a:pt x="153928" y="25914"/>
                </a:lnTo>
                <a:lnTo>
                  <a:pt x="163073" y="20570"/>
                </a:lnTo>
                <a:lnTo>
                  <a:pt x="176789" y="15239"/>
                </a:lnTo>
                <a:lnTo>
                  <a:pt x="191261" y="10662"/>
                </a:lnTo>
                <a:lnTo>
                  <a:pt x="204978" y="10662"/>
                </a:lnTo>
                <a:lnTo>
                  <a:pt x="214122" y="10662"/>
                </a:lnTo>
                <a:lnTo>
                  <a:pt x="228594" y="5331"/>
                </a:lnTo>
                <a:lnTo>
                  <a:pt x="242311" y="5331"/>
                </a:lnTo>
                <a:lnTo>
                  <a:pt x="256027" y="0"/>
                </a:lnTo>
                <a:lnTo>
                  <a:pt x="265940" y="5331"/>
                </a:lnTo>
                <a:lnTo>
                  <a:pt x="279656" y="15239"/>
                </a:lnTo>
                <a:lnTo>
                  <a:pt x="293373" y="25914"/>
                </a:lnTo>
                <a:lnTo>
                  <a:pt x="307845" y="35809"/>
                </a:lnTo>
                <a:lnTo>
                  <a:pt x="316989" y="35809"/>
                </a:lnTo>
                <a:lnTo>
                  <a:pt x="330706" y="35809"/>
                </a:lnTo>
                <a:lnTo>
                  <a:pt x="345190" y="35809"/>
                </a:lnTo>
                <a:lnTo>
                  <a:pt x="358907" y="30478"/>
                </a:lnTo>
                <a:lnTo>
                  <a:pt x="372623" y="30478"/>
                </a:lnTo>
                <a:lnTo>
                  <a:pt x="381767" y="25914"/>
                </a:lnTo>
                <a:lnTo>
                  <a:pt x="396240" y="30478"/>
                </a:lnTo>
                <a:lnTo>
                  <a:pt x="409956" y="30478"/>
                </a:lnTo>
                <a:lnTo>
                  <a:pt x="424441" y="35809"/>
                </a:lnTo>
                <a:lnTo>
                  <a:pt x="433585" y="41153"/>
                </a:lnTo>
                <a:lnTo>
                  <a:pt x="447289" y="41153"/>
                </a:lnTo>
                <a:lnTo>
                  <a:pt x="461774" y="45717"/>
                </a:lnTo>
                <a:lnTo>
                  <a:pt x="475490" y="45717"/>
                </a:lnTo>
                <a:lnTo>
                  <a:pt x="484634" y="51048"/>
                </a:lnTo>
                <a:lnTo>
                  <a:pt x="498351" y="51048"/>
                </a:lnTo>
                <a:lnTo>
                  <a:pt x="512823" y="55625"/>
                </a:lnTo>
                <a:lnTo>
                  <a:pt x="526540" y="55625"/>
                </a:lnTo>
                <a:lnTo>
                  <a:pt x="535684" y="60956"/>
                </a:lnTo>
                <a:lnTo>
                  <a:pt x="550169" y="60956"/>
                </a:lnTo>
                <a:lnTo>
                  <a:pt x="563885" y="66287"/>
                </a:lnTo>
                <a:lnTo>
                  <a:pt x="577601" y="66287"/>
                </a:lnTo>
                <a:lnTo>
                  <a:pt x="587502" y="70864"/>
                </a:lnTo>
                <a:lnTo>
                  <a:pt x="601218" y="70864"/>
                </a:lnTo>
                <a:lnTo>
                  <a:pt x="666752" y="70864"/>
                </a:lnTo>
                <a:lnTo>
                  <a:pt x="680468" y="70864"/>
                </a:lnTo>
              </a:path>
            </a:pathLst>
          </a:custGeom>
          <a:ln w="10111">
            <a:solidFill>
              <a:srgbClr val="00FF00"/>
            </a:solidFill>
          </a:ln>
        </p:spPr>
        <p:txBody>
          <a:bodyPr wrap="square" lIns="0" tIns="0" rIns="0" bIns="0" rtlCol="0">
            <a:noAutofit/>
          </a:bodyPr>
          <a:lstStyle/>
          <a:p>
            <a:endParaRPr/>
          </a:p>
        </p:txBody>
      </p:sp>
      <p:sp>
        <p:nvSpPr>
          <p:cNvPr id="106" name="object 106"/>
          <p:cNvSpPr/>
          <p:nvPr/>
        </p:nvSpPr>
        <p:spPr>
          <a:xfrm>
            <a:off x="4208020" y="2888586"/>
            <a:ext cx="6901" cy="3901"/>
          </a:xfrm>
          <a:custGeom>
            <a:avLst/>
            <a:gdLst/>
            <a:ahLst/>
            <a:cxnLst/>
            <a:rect l="l" t="t" r="r" b="b"/>
            <a:pathLst>
              <a:path w="9144" h="5331">
                <a:moveTo>
                  <a:pt x="0" y="0"/>
                </a:moveTo>
                <a:lnTo>
                  <a:pt x="9144" y="5331"/>
                </a:lnTo>
              </a:path>
            </a:pathLst>
          </a:custGeom>
          <a:ln w="9918">
            <a:solidFill>
              <a:srgbClr val="00FF00"/>
            </a:solidFill>
          </a:ln>
        </p:spPr>
        <p:txBody>
          <a:bodyPr wrap="square" lIns="0" tIns="0" rIns="0" bIns="0" rtlCol="0">
            <a:noAutofit/>
          </a:bodyPr>
          <a:lstStyle/>
          <a:p>
            <a:endParaRPr/>
          </a:p>
        </p:txBody>
      </p:sp>
      <p:sp>
        <p:nvSpPr>
          <p:cNvPr id="107" name="object 107"/>
          <p:cNvSpPr/>
          <p:nvPr/>
        </p:nvSpPr>
        <p:spPr>
          <a:xfrm>
            <a:off x="4214883" y="2890773"/>
            <a:ext cx="31626" cy="0"/>
          </a:xfrm>
          <a:custGeom>
            <a:avLst/>
            <a:gdLst/>
            <a:ahLst/>
            <a:cxnLst/>
            <a:rect l="l" t="t" r="r" b="b"/>
            <a:pathLst>
              <a:path w="41904">
                <a:moveTo>
                  <a:pt x="0" y="0"/>
                </a:moveTo>
                <a:lnTo>
                  <a:pt x="41904" y="0"/>
                </a:lnTo>
              </a:path>
            </a:pathLst>
          </a:custGeom>
          <a:ln w="5624">
            <a:solidFill>
              <a:srgbClr val="00FF00"/>
            </a:solidFill>
          </a:ln>
        </p:spPr>
        <p:txBody>
          <a:bodyPr wrap="square" lIns="0" tIns="0" rIns="0" bIns="0" rtlCol="0">
            <a:noAutofit/>
          </a:bodyPr>
          <a:lstStyle/>
          <a:p>
            <a:endParaRPr/>
          </a:p>
        </p:txBody>
      </p:sp>
      <p:sp>
        <p:nvSpPr>
          <p:cNvPr id="108" name="object 108"/>
          <p:cNvSpPr/>
          <p:nvPr/>
        </p:nvSpPr>
        <p:spPr>
          <a:xfrm>
            <a:off x="4246509" y="2892417"/>
            <a:ext cx="7472" cy="0"/>
          </a:xfrm>
          <a:custGeom>
            <a:avLst/>
            <a:gdLst/>
            <a:ahLst/>
            <a:cxnLst/>
            <a:rect l="l" t="t" r="r" b="b"/>
            <a:pathLst>
              <a:path w="9900">
                <a:moveTo>
                  <a:pt x="0" y="0"/>
                </a:moveTo>
                <a:lnTo>
                  <a:pt x="9900" y="0"/>
                </a:lnTo>
              </a:path>
            </a:pathLst>
          </a:custGeom>
          <a:ln w="10119">
            <a:solidFill>
              <a:srgbClr val="00FF00"/>
            </a:solidFill>
          </a:ln>
        </p:spPr>
        <p:txBody>
          <a:bodyPr wrap="square" lIns="0" tIns="0" rIns="0" bIns="0" rtlCol="0">
            <a:noAutofit/>
          </a:bodyPr>
          <a:lstStyle/>
          <a:p>
            <a:endParaRPr/>
          </a:p>
        </p:txBody>
      </p:sp>
      <p:sp>
        <p:nvSpPr>
          <p:cNvPr id="109" name="object 109"/>
          <p:cNvSpPr/>
          <p:nvPr/>
        </p:nvSpPr>
        <p:spPr>
          <a:xfrm>
            <a:off x="4253990" y="2892417"/>
            <a:ext cx="10352" cy="0"/>
          </a:xfrm>
          <a:custGeom>
            <a:avLst/>
            <a:gdLst/>
            <a:ahLst/>
            <a:cxnLst/>
            <a:rect l="l" t="t" r="r" b="b"/>
            <a:pathLst>
              <a:path w="13716">
                <a:moveTo>
                  <a:pt x="0" y="0"/>
                </a:moveTo>
                <a:lnTo>
                  <a:pt x="13716" y="0"/>
                </a:lnTo>
              </a:path>
            </a:pathLst>
          </a:custGeom>
          <a:ln w="10119">
            <a:solidFill>
              <a:srgbClr val="00FF00"/>
            </a:solidFill>
          </a:ln>
        </p:spPr>
        <p:txBody>
          <a:bodyPr wrap="square" lIns="0" tIns="0" rIns="0" bIns="0" rtlCol="0">
            <a:noAutofit/>
          </a:bodyPr>
          <a:lstStyle/>
          <a:p>
            <a:endParaRPr/>
          </a:p>
        </p:txBody>
      </p:sp>
      <p:sp>
        <p:nvSpPr>
          <p:cNvPr id="110" name="object 110"/>
          <p:cNvSpPr/>
          <p:nvPr/>
        </p:nvSpPr>
        <p:spPr>
          <a:xfrm>
            <a:off x="4264342" y="2888595"/>
            <a:ext cx="10352" cy="3901"/>
          </a:xfrm>
          <a:custGeom>
            <a:avLst/>
            <a:gdLst/>
            <a:ahLst/>
            <a:cxnLst/>
            <a:rect l="l" t="t" r="r" b="b"/>
            <a:pathLst>
              <a:path w="13716" h="5331">
                <a:moveTo>
                  <a:pt x="0" y="5331"/>
                </a:moveTo>
                <a:lnTo>
                  <a:pt x="13716" y="0"/>
                </a:lnTo>
              </a:path>
            </a:pathLst>
          </a:custGeom>
          <a:ln w="10015">
            <a:solidFill>
              <a:srgbClr val="00FF00"/>
            </a:solidFill>
          </a:ln>
        </p:spPr>
        <p:txBody>
          <a:bodyPr wrap="square" lIns="0" tIns="0" rIns="0" bIns="0" rtlCol="0">
            <a:noAutofit/>
          </a:bodyPr>
          <a:lstStyle/>
          <a:p>
            <a:endParaRPr/>
          </a:p>
        </p:txBody>
      </p:sp>
      <p:sp>
        <p:nvSpPr>
          <p:cNvPr id="111" name="object 111"/>
          <p:cNvSpPr/>
          <p:nvPr/>
        </p:nvSpPr>
        <p:spPr>
          <a:xfrm>
            <a:off x="4274772" y="2888507"/>
            <a:ext cx="77619" cy="0"/>
          </a:xfrm>
          <a:custGeom>
            <a:avLst/>
            <a:gdLst/>
            <a:ahLst/>
            <a:cxnLst/>
            <a:rect l="l" t="t" r="r" b="b"/>
            <a:pathLst>
              <a:path w="102845">
                <a:moveTo>
                  <a:pt x="0" y="0"/>
                </a:moveTo>
                <a:lnTo>
                  <a:pt x="102845" y="0"/>
                </a:lnTo>
              </a:path>
            </a:pathLst>
          </a:custGeom>
          <a:ln w="10119">
            <a:solidFill>
              <a:srgbClr val="00FF00"/>
            </a:solidFill>
          </a:ln>
        </p:spPr>
        <p:txBody>
          <a:bodyPr wrap="square" lIns="0" tIns="0" rIns="0" bIns="0" rtlCol="0">
            <a:noAutofit/>
          </a:bodyPr>
          <a:lstStyle/>
          <a:p>
            <a:endParaRPr/>
          </a:p>
        </p:txBody>
      </p:sp>
      <p:sp>
        <p:nvSpPr>
          <p:cNvPr id="112" name="object 112"/>
          <p:cNvSpPr/>
          <p:nvPr/>
        </p:nvSpPr>
        <p:spPr>
          <a:xfrm>
            <a:off x="344481"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113" name="object 113"/>
          <p:cNvSpPr/>
          <p:nvPr/>
        </p:nvSpPr>
        <p:spPr>
          <a:xfrm>
            <a:off x="597528" y="3161706"/>
            <a:ext cx="3754802" cy="903220"/>
          </a:xfrm>
          <a:custGeom>
            <a:avLst/>
            <a:gdLst/>
            <a:ahLst/>
            <a:cxnLst/>
            <a:rect l="l" t="t" r="r" b="b"/>
            <a:pathLst>
              <a:path w="4975113" h="1234400">
                <a:moveTo>
                  <a:pt x="4975113" y="0"/>
                </a:moveTo>
                <a:lnTo>
                  <a:pt x="0" y="0"/>
                </a:lnTo>
                <a:lnTo>
                  <a:pt x="0" y="1234400"/>
                </a:lnTo>
                <a:lnTo>
                  <a:pt x="4975113" y="1234400"/>
                </a:lnTo>
                <a:lnTo>
                  <a:pt x="4975113" y="0"/>
                </a:lnTo>
                <a:close/>
              </a:path>
            </a:pathLst>
          </a:custGeom>
          <a:solidFill>
            <a:srgbClr val="000000"/>
          </a:solidFill>
        </p:spPr>
        <p:txBody>
          <a:bodyPr wrap="square" lIns="0" tIns="0" rIns="0" bIns="0" rtlCol="0">
            <a:noAutofit/>
          </a:bodyPr>
          <a:lstStyle/>
          <a:p>
            <a:endParaRPr/>
          </a:p>
        </p:txBody>
      </p:sp>
      <p:sp>
        <p:nvSpPr>
          <p:cNvPr id="114" name="object 114"/>
          <p:cNvSpPr/>
          <p:nvPr/>
        </p:nvSpPr>
        <p:spPr>
          <a:xfrm>
            <a:off x="597528" y="3161706"/>
            <a:ext cx="3754802" cy="903220"/>
          </a:xfrm>
          <a:custGeom>
            <a:avLst/>
            <a:gdLst/>
            <a:ahLst/>
            <a:cxnLst/>
            <a:rect l="l" t="t" r="r" b="b"/>
            <a:pathLst>
              <a:path w="4975113" h="1234400">
                <a:moveTo>
                  <a:pt x="4975113" y="0"/>
                </a:moveTo>
                <a:lnTo>
                  <a:pt x="0" y="0"/>
                </a:lnTo>
                <a:lnTo>
                  <a:pt x="0" y="1234400"/>
                </a:lnTo>
                <a:lnTo>
                  <a:pt x="4975113" y="1234400"/>
                </a:lnTo>
                <a:lnTo>
                  <a:pt x="4975113" y="0"/>
                </a:lnTo>
                <a:close/>
              </a:path>
            </a:pathLst>
          </a:custGeom>
          <a:ln w="5030">
            <a:solidFill>
              <a:srgbClr val="FFFFFF"/>
            </a:solidFill>
          </a:ln>
        </p:spPr>
        <p:txBody>
          <a:bodyPr wrap="square" lIns="0" tIns="0" rIns="0" bIns="0" rtlCol="0">
            <a:noAutofit/>
          </a:bodyPr>
          <a:lstStyle/>
          <a:p>
            <a:endParaRPr/>
          </a:p>
        </p:txBody>
      </p:sp>
      <p:sp>
        <p:nvSpPr>
          <p:cNvPr id="115" name="object 115"/>
          <p:cNvSpPr/>
          <p:nvPr/>
        </p:nvSpPr>
        <p:spPr>
          <a:xfrm>
            <a:off x="580274" y="4064929"/>
            <a:ext cx="3772056" cy="0"/>
          </a:xfrm>
          <a:custGeom>
            <a:avLst/>
            <a:gdLst/>
            <a:ahLst/>
            <a:cxnLst/>
            <a:rect l="l" t="t" r="r" b="b"/>
            <a:pathLst>
              <a:path w="4997974">
                <a:moveTo>
                  <a:pt x="0" y="0"/>
                </a:moveTo>
                <a:lnTo>
                  <a:pt x="4997974" y="0"/>
                </a:lnTo>
              </a:path>
            </a:pathLst>
          </a:custGeom>
          <a:ln w="5066">
            <a:solidFill>
              <a:srgbClr val="FFFFFF"/>
            </a:solidFill>
          </a:ln>
        </p:spPr>
        <p:txBody>
          <a:bodyPr wrap="square" lIns="0" tIns="0" rIns="0" bIns="0" rtlCol="0">
            <a:noAutofit/>
          </a:bodyPr>
          <a:lstStyle/>
          <a:p>
            <a:endParaRPr/>
          </a:p>
        </p:txBody>
      </p:sp>
      <p:sp>
        <p:nvSpPr>
          <p:cNvPr id="116" name="object 116"/>
          <p:cNvSpPr/>
          <p:nvPr/>
        </p:nvSpPr>
        <p:spPr>
          <a:xfrm>
            <a:off x="4302870"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17" name="object 117"/>
          <p:cNvSpPr/>
          <p:nvPr/>
        </p:nvSpPr>
        <p:spPr>
          <a:xfrm>
            <a:off x="4109642"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18" name="object 118"/>
          <p:cNvSpPr/>
          <p:nvPr/>
        </p:nvSpPr>
        <p:spPr>
          <a:xfrm>
            <a:off x="3912383"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19" name="object 119"/>
          <p:cNvSpPr/>
          <p:nvPr/>
        </p:nvSpPr>
        <p:spPr>
          <a:xfrm>
            <a:off x="3719154"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0" name="object 120"/>
          <p:cNvSpPr/>
          <p:nvPr/>
        </p:nvSpPr>
        <p:spPr>
          <a:xfrm>
            <a:off x="3521896"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1" name="object 121"/>
          <p:cNvSpPr/>
          <p:nvPr/>
        </p:nvSpPr>
        <p:spPr>
          <a:xfrm>
            <a:off x="3328088"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2" name="object 122"/>
          <p:cNvSpPr/>
          <p:nvPr/>
        </p:nvSpPr>
        <p:spPr>
          <a:xfrm>
            <a:off x="3134859"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3" name="object 123"/>
          <p:cNvSpPr/>
          <p:nvPr/>
        </p:nvSpPr>
        <p:spPr>
          <a:xfrm>
            <a:off x="2937600"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4" name="object 124"/>
          <p:cNvSpPr/>
          <p:nvPr/>
        </p:nvSpPr>
        <p:spPr>
          <a:xfrm>
            <a:off x="2744371"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5" name="object 125"/>
          <p:cNvSpPr/>
          <p:nvPr/>
        </p:nvSpPr>
        <p:spPr>
          <a:xfrm>
            <a:off x="2547112"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6" name="object 126"/>
          <p:cNvSpPr/>
          <p:nvPr/>
        </p:nvSpPr>
        <p:spPr>
          <a:xfrm>
            <a:off x="2353304"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7" name="object 127"/>
          <p:cNvSpPr/>
          <p:nvPr/>
        </p:nvSpPr>
        <p:spPr>
          <a:xfrm>
            <a:off x="2156625"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8" name="object 128"/>
          <p:cNvSpPr/>
          <p:nvPr/>
        </p:nvSpPr>
        <p:spPr>
          <a:xfrm>
            <a:off x="1962817"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29" name="object 129"/>
          <p:cNvSpPr/>
          <p:nvPr/>
        </p:nvSpPr>
        <p:spPr>
          <a:xfrm>
            <a:off x="1769588"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30" name="object 130"/>
          <p:cNvSpPr/>
          <p:nvPr/>
        </p:nvSpPr>
        <p:spPr>
          <a:xfrm>
            <a:off x="1572329"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31" name="object 131"/>
          <p:cNvSpPr/>
          <p:nvPr/>
        </p:nvSpPr>
        <p:spPr>
          <a:xfrm>
            <a:off x="1379100"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32" name="object 132"/>
          <p:cNvSpPr/>
          <p:nvPr/>
        </p:nvSpPr>
        <p:spPr>
          <a:xfrm>
            <a:off x="1181842"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33" name="object 133"/>
          <p:cNvSpPr/>
          <p:nvPr/>
        </p:nvSpPr>
        <p:spPr>
          <a:xfrm>
            <a:off x="988033"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34" name="object 134"/>
          <p:cNvSpPr/>
          <p:nvPr/>
        </p:nvSpPr>
        <p:spPr>
          <a:xfrm>
            <a:off x="791354" y="406827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35" name="object 135"/>
          <p:cNvSpPr/>
          <p:nvPr/>
        </p:nvSpPr>
        <p:spPr>
          <a:xfrm>
            <a:off x="597537" y="3161705"/>
            <a:ext cx="0" cy="921620"/>
          </a:xfrm>
          <a:custGeom>
            <a:avLst/>
            <a:gdLst/>
            <a:ahLst/>
            <a:cxnLst/>
            <a:rect l="l" t="t" r="r" b="b"/>
            <a:pathLst>
              <a:path h="1259547">
                <a:moveTo>
                  <a:pt x="0" y="1259547"/>
                </a:moveTo>
                <a:lnTo>
                  <a:pt x="0" y="0"/>
                </a:lnTo>
              </a:path>
            </a:pathLst>
          </a:custGeom>
          <a:ln w="4681">
            <a:solidFill>
              <a:srgbClr val="FFFFFF"/>
            </a:solidFill>
          </a:ln>
        </p:spPr>
        <p:txBody>
          <a:bodyPr wrap="square" lIns="0" tIns="0" rIns="0" bIns="0" rtlCol="0">
            <a:noAutofit/>
          </a:bodyPr>
          <a:lstStyle/>
          <a:p>
            <a:endParaRPr/>
          </a:p>
        </p:txBody>
      </p:sp>
      <p:sp>
        <p:nvSpPr>
          <p:cNvPr id="136" name="object 136"/>
          <p:cNvSpPr/>
          <p:nvPr/>
        </p:nvSpPr>
        <p:spPr>
          <a:xfrm>
            <a:off x="580274" y="3198504"/>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37" name="object 137"/>
          <p:cNvSpPr/>
          <p:nvPr/>
        </p:nvSpPr>
        <p:spPr>
          <a:xfrm>
            <a:off x="580274" y="326875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38" name="object 138"/>
          <p:cNvSpPr/>
          <p:nvPr/>
        </p:nvSpPr>
        <p:spPr>
          <a:xfrm>
            <a:off x="580274" y="334290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39" name="object 139"/>
          <p:cNvSpPr/>
          <p:nvPr/>
        </p:nvSpPr>
        <p:spPr>
          <a:xfrm>
            <a:off x="580274" y="341316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40" name="object 140"/>
          <p:cNvSpPr/>
          <p:nvPr/>
        </p:nvSpPr>
        <p:spPr>
          <a:xfrm>
            <a:off x="580274" y="3487314"/>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41" name="object 141"/>
          <p:cNvSpPr/>
          <p:nvPr/>
        </p:nvSpPr>
        <p:spPr>
          <a:xfrm>
            <a:off x="580274" y="355756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42" name="object 142"/>
          <p:cNvSpPr/>
          <p:nvPr/>
        </p:nvSpPr>
        <p:spPr>
          <a:xfrm>
            <a:off x="580274" y="363171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43" name="object 143"/>
          <p:cNvSpPr/>
          <p:nvPr/>
        </p:nvSpPr>
        <p:spPr>
          <a:xfrm>
            <a:off x="580274" y="370197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44" name="object 144"/>
          <p:cNvSpPr/>
          <p:nvPr/>
        </p:nvSpPr>
        <p:spPr>
          <a:xfrm>
            <a:off x="580274" y="3776123"/>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45" name="object 145"/>
          <p:cNvSpPr/>
          <p:nvPr/>
        </p:nvSpPr>
        <p:spPr>
          <a:xfrm>
            <a:off x="580274" y="3846376"/>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46" name="object 146"/>
          <p:cNvSpPr/>
          <p:nvPr/>
        </p:nvSpPr>
        <p:spPr>
          <a:xfrm>
            <a:off x="580274" y="3920529"/>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47" name="object 147"/>
          <p:cNvSpPr/>
          <p:nvPr/>
        </p:nvSpPr>
        <p:spPr>
          <a:xfrm>
            <a:off x="580274" y="3990781"/>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endParaRPr/>
          </a:p>
        </p:txBody>
      </p:sp>
      <p:sp>
        <p:nvSpPr>
          <p:cNvPr id="148" name="object 148"/>
          <p:cNvSpPr/>
          <p:nvPr/>
        </p:nvSpPr>
        <p:spPr>
          <a:xfrm>
            <a:off x="601590" y="4053773"/>
            <a:ext cx="6901" cy="0"/>
          </a:xfrm>
          <a:custGeom>
            <a:avLst/>
            <a:gdLst/>
            <a:ahLst/>
            <a:cxnLst/>
            <a:rect l="l" t="t" r="r" b="b"/>
            <a:pathLst>
              <a:path w="9144">
                <a:moveTo>
                  <a:pt x="0" y="0"/>
                </a:moveTo>
                <a:lnTo>
                  <a:pt x="9144" y="0"/>
                </a:lnTo>
              </a:path>
            </a:pathLst>
          </a:custGeom>
          <a:ln w="10119">
            <a:solidFill>
              <a:srgbClr val="00FF00"/>
            </a:solidFill>
          </a:ln>
        </p:spPr>
        <p:txBody>
          <a:bodyPr wrap="square" lIns="0" tIns="0" rIns="0" bIns="0" rtlCol="0">
            <a:noAutofit/>
          </a:bodyPr>
          <a:lstStyle/>
          <a:p>
            <a:endParaRPr/>
          </a:p>
        </p:txBody>
      </p:sp>
      <p:sp>
        <p:nvSpPr>
          <p:cNvPr id="149" name="object 149"/>
          <p:cNvSpPr/>
          <p:nvPr/>
        </p:nvSpPr>
        <p:spPr>
          <a:xfrm>
            <a:off x="608490" y="3361316"/>
            <a:ext cx="309401" cy="695813"/>
          </a:xfrm>
          <a:custGeom>
            <a:avLst/>
            <a:gdLst/>
            <a:ahLst/>
            <a:cxnLst/>
            <a:rect l="l" t="t" r="r" b="b"/>
            <a:pathLst>
              <a:path w="409956" h="950944">
                <a:moveTo>
                  <a:pt x="0" y="946367"/>
                </a:moveTo>
                <a:lnTo>
                  <a:pt x="0" y="946367"/>
                </a:lnTo>
                <a:lnTo>
                  <a:pt x="125727" y="946367"/>
                </a:lnTo>
                <a:lnTo>
                  <a:pt x="139444" y="941036"/>
                </a:lnTo>
                <a:lnTo>
                  <a:pt x="153160" y="941036"/>
                </a:lnTo>
                <a:lnTo>
                  <a:pt x="167645" y="935705"/>
                </a:lnTo>
                <a:lnTo>
                  <a:pt x="181361" y="935705"/>
                </a:lnTo>
                <a:lnTo>
                  <a:pt x="190505" y="931128"/>
                </a:lnTo>
                <a:lnTo>
                  <a:pt x="204978" y="925797"/>
                </a:lnTo>
                <a:lnTo>
                  <a:pt x="218694" y="920466"/>
                </a:lnTo>
                <a:lnTo>
                  <a:pt x="233167" y="925797"/>
                </a:lnTo>
                <a:lnTo>
                  <a:pt x="242311" y="931128"/>
                </a:lnTo>
                <a:lnTo>
                  <a:pt x="256027" y="931128"/>
                </a:lnTo>
                <a:lnTo>
                  <a:pt x="269744" y="935705"/>
                </a:lnTo>
                <a:lnTo>
                  <a:pt x="284228" y="935705"/>
                </a:lnTo>
                <a:lnTo>
                  <a:pt x="297945" y="935705"/>
                </a:lnTo>
                <a:lnTo>
                  <a:pt x="307089" y="935705"/>
                </a:lnTo>
                <a:lnTo>
                  <a:pt x="321561" y="941036"/>
                </a:lnTo>
                <a:lnTo>
                  <a:pt x="335278" y="950944"/>
                </a:lnTo>
                <a:lnTo>
                  <a:pt x="348994" y="950944"/>
                </a:lnTo>
                <a:lnTo>
                  <a:pt x="358907" y="950944"/>
                </a:lnTo>
                <a:lnTo>
                  <a:pt x="372623" y="950944"/>
                </a:lnTo>
                <a:lnTo>
                  <a:pt x="386339" y="946367"/>
                </a:lnTo>
                <a:lnTo>
                  <a:pt x="400812" y="835117"/>
                </a:lnTo>
                <a:lnTo>
                  <a:pt x="409956" y="0"/>
                </a:lnTo>
              </a:path>
            </a:pathLst>
          </a:custGeom>
          <a:ln w="9451">
            <a:solidFill>
              <a:srgbClr val="00FF00"/>
            </a:solidFill>
          </a:ln>
        </p:spPr>
        <p:txBody>
          <a:bodyPr wrap="square" lIns="0" tIns="0" rIns="0" bIns="0" rtlCol="0">
            <a:noAutofit/>
          </a:bodyPr>
          <a:lstStyle/>
          <a:p>
            <a:endParaRPr/>
          </a:p>
        </p:txBody>
      </p:sp>
      <p:sp>
        <p:nvSpPr>
          <p:cNvPr id="150" name="object 150"/>
          <p:cNvSpPr/>
          <p:nvPr/>
        </p:nvSpPr>
        <p:spPr>
          <a:xfrm>
            <a:off x="917852" y="3162171"/>
            <a:ext cx="1130" cy="199177"/>
          </a:xfrm>
          <a:custGeom>
            <a:avLst/>
            <a:gdLst/>
            <a:ahLst/>
            <a:cxnLst/>
            <a:rect l="l" t="t" r="r" b="b"/>
            <a:pathLst>
              <a:path w="1497" h="272208">
                <a:moveTo>
                  <a:pt x="0" y="272208"/>
                </a:moveTo>
                <a:lnTo>
                  <a:pt x="1497" y="0"/>
                </a:lnTo>
              </a:path>
            </a:pathLst>
          </a:custGeom>
          <a:ln w="9327">
            <a:solidFill>
              <a:srgbClr val="00FF00"/>
            </a:solidFill>
          </a:ln>
        </p:spPr>
        <p:txBody>
          <a:bodyPr wrap="square" lIns="0" tIns="0" rIns="0" bIns="0" rtlCol="0">
            <a:noAutofit/>
          </a:bodyPr>
          <a:lstStyle/>
          <a:p>
            <a:endParaRPr/>
          </a:p>
        </p:txBody>
      </p:sp>
      <p:sp>
        <p:nvSpPr>
          <p:cNvPr id="151" name="object 151"/>
          <p:cNvSpPr/>
          <p:nvPr/>
        </p:nvSpPr>
        <p:spPr>
          <a:xfrm>
            <a:off x="962787" y="3162134"/>
            <a:ext cx="4531" cy="365882"/>
          </a:xfrm>
          <a:custGeom>
            <a:avLst/>
            <a:gdLst/>
            <a:ahLst/>
            <a:cxnLst/>
            <a:rect l="l" t="t" r="r" b="b"/>
            <a:pathLst>
              <a:path w="6004" h="500039">
                <a:moveTo>
                  <a:pt x="0" y="0"/>
                </a:moveTo>
                <a:lnTo>
                  <a:pt x="6004" y="500039"/>
                </a:lnTo>
              </a:path>
            </a:pathLst>
          </a:custGeom>
          <a:ln w="9327">
            <a:solidFill>
              <a:srgbClr val="00FF00"/>
            </a:solidFill>
          </a:ln>
        </p:spPr>
        <p:txBody>
          <a:bodyPr wrap="square" lIns="0" tIns="0" rIns="0" bIns="0" rtlCol="0">
            <a:noAutofit/>
          </a:bodyPr>
          <a:lstStyle/>
          <a:p>
            <a:endParaRPr/>
          </a:p>
        </p:txBody>
      </p:sp>
      <p:sp>
        <p:nvSpPr>
          <p:cNvPr id="152" name="object 152"/>
          <p:cNvSpPr/>
          <p:nvPr/>
        </p:nvSpPr>
        <p:spPr>
          <a:xfrm>
            <a:off x="967312" y="3528045"/>
            <a:ext cx="555540" cy="525757"/>
          </a:xfrm>
          <a:custGeom>
            <a:avLst/>
            <a:gdLst/>
            <a:ahLst/>
            <a:cxnLst/>
            <a:rect l="l" t="t" r="r" b="b"/>
            <a:pathLst>
              <a:path w="736090" h="718535">
                <a:moveTo>
                  <a:pt x="0" y="0"/>
                </a:moveTo>
                <a:lnTo>
                  <a:pt x="13716" y="247647"/>
                </a:lnTo>
                <a:lnTo>
                  <a:pt x="27432" y="496048"/>
                </a:lnTo>
                <a:lnTo>
                  <a:pt x="41905" y="617193"/>
                </a:lnTo>
                <a:lnTo>
                  <a:pt x="51049" y="622537"/>
                </a:lnTo>
                <a:lnTo>
                  <a:pt x="64765" y="561568"/>
                </a:lnTo>
                <a:lnTo>
                  <a:pt x="79250" y="454895"/>
                </a:lnTo>
                <a:lnTo>
                  <a:pt x="92966" y="308603"/>
                </a:lnTo>
                <a:lnTo>
                  <a:pt x="102111" y="298695"/>
                </a:lnTo>
                <a:lnTo>
                  <a:pt x="116583" y="303259"/>
                </a:lnTo>
                <a:lnTo>
                  <a:pt x="130299" y="404601"/>
                </a:lnTo>
                <a:lnTo>
                  <a:pt x="144016" y="607298"/>
                </a:lnTo>
                <a:lnTo>
                  <a:pt x="158500" y="667487"/>
                </a:lnTo>
                <a:lnTo>
                  <a:pt x="167645" y="657579"/>
                </a:lnTo>
                <a:lnTo>
                  <a:pt x="181361" y="647671"/>
                </a:lnTo>
                <a:lnTo>
                  <a:pt x="195834" y="652248"/>
                </a:lnTo>
                <a:lnTo>
                  <a:pt x="209550" y="662910"/>
                </a:lnTo>
                <a:lnTo>
                  <a:pt x="218694" y="667487"/>
                </a:lnTo>
                <a:lnTo>
                  <a:pt x="233167" y="672818"/>
                </a:lnTo>
                <a:lnTo>
                  <a:pt x="246883" y="672818"/>
                </a:lnTo>
                <a:lnTo>
                  <a:pt x="260599" y="672818"/>
                </a:lnTo>
                <a:lnTo>
                  <a:pt x="275084" y="672818"/>
                </a:lnTo>
                <a:lnTo>
                  <a:pt x="284228" y="672818"/>
                </a:lnTo>
                <a:lnTo>
                  <a:pt x="297945" y="672818"/>
                </a:lnTo>
                <a:lnTo>
                  <a:pt x="312417" y="678149"/>
                </a:lnTo>
                <a:lnTo>
                  <a:pt x="326134" y="678149"/>
                </a:lnTo>
                <a:lnTo>
                  <a:pt x="335278" y="678149"/>
                </a:lnTo>
                <a:lnTo>
                  <a:pt x="349762" y="678149"/>
                </a:lnTo>
                <a:lnTo>
                  <a:pt x="363479" y="678149"/>
                </a:lnTo>
                <a:lnTo>
                  <a:pt x="377195" y="672818"/>
                </a:lnTo>
                <a:lnTo>
                  <a:pt x="387095" y="672818"/>
                </a:lnTo>
                <a:lnTo>
                  <a:pt x="400812" y="662910"/>
                </a:lnTo>
                <a:lnTo>
                  <a:pt x="414528" y="657579"/>
                </a:lnTo>
                <a:lnTo>
                  <a:pt x="429013" y="652248"/>
                </a:lnTo>
                <a:lnTo>
                  <a:pt x="442717" y="652248"/>
                </a:lnTo>
                <a:lnTo>
                  <a:pt x="451861" y="657579"/>
                </a:lnTo>
                <a:lnTo>
                  <a:pt x="466346" y="657579"/>
                </a:lnTo>
                <a:lnTo>
                  <a:pt x="480062" y="657579"/>
                </a:lnTo>
                <a:lnTo>
                  <a:pt x="493779" y="657579"/>
                </a:lnTo>
                <a:lnTo>
                  <a:pt x="503679" y="657579"/>
                </a:lnTo>
                <a:lnTo>
                  <a:pt x="517395" y="657579"/>
                </a:lnTo>
                <a:lnTo>
                  <a:pt x="531112" y="662910"/>
                </a:lnTo>
                <a:lnTo>
                  <a:pt x="545596" y="667487"/>
                </a:lnTo>
                <a:lnTo>
                  <a:pt x="554741" y="672818"/>
                </a:lnTo>
                <a:lnTo>
                  <a:pt x="568457" y="672818"/>
                </a:lnTo>
                <a:lnTo>
                  <a:pt x="582929" y="672818"/>
                </a:lnTo>
                <a:lnTo>
                  <a:pt x="596646" y="672818"/>
                </a:lnTo>
                <a:lnTo>
                  <a:pt x="610362" y="672818"/>
                </a:lnTo>
                <a:lnTo>
                  <a:pt x="619507" y="678149"/>
                </a:lnTo>
                <a:lnTo>
                  <a:pt x="633991" y="682726"/>
                </a:lnTo>
                <a:lnTo>
                  <a:pt x="647708" y="692634"/>
                </a:lnTo>
                <a:lnTo>
                  <a:pt x="662180" y="703296"/>
                </a:lnTo>
                <a:lnTo>
                  <a:pt x="671324" y="707873"/>
                </a:lnTo>
                <a:lnTo>
                  <a:pt x="685041" y="697965"/>
                </a:lnTo>
                <a:lnTo>
                  <a:pt x="699513" y="682726"/>
                </a:lnTo>
                <a:lnTo>
                  <a:pt x="713229" y="682726"/>
                </a:lnTo>
                <a:lnTo>
                  <a:pt x="726946" y="713204"/>
                </a:lnTo>
                <a:lnTo>
                  <a:pt x="736090" y="718535"/>
                </a:lnTo>
              </a:path>
            </a:pathLst>
          </a:custGeom>
          <a:ln w="9732">
            <a:solidFill>
              <a:srgbClr val="00FF00"/>
            </a:solidFill>
          </a:ln>
        </p:spPr>
        <p:txBody>
          <a:bodyPr wrap="square" lIns="0" tIns="0" rIns="0" bIns="0" rtlCol="0">
            <a:noAutofit/>
          </a:bodyPr>
          <a:lstStyle/>
          <a:p>
            <a:endParaRPr/>
          </a:p>
        </p:txBody>
      </p:sp>
      <p:sp>
        <p:nvSpPr>
          <p:cNvPr id="153" name="object 153"/>
          <p:cNvSpPr/>
          <p:nvPr/>
        </p:nvSpPr>
        <p:spPr>
          <a:xfrm>
            <a:off x="1522851" y="4053774"/>
            <a:ext cx="10922" cy="7250"/>
          </a:xfrm>
          <a:custGeom>
            <a:avLst/>
            <a:gdLst/>
            <a:ahLst/>
            <a:cxnLst/>
            <a:rect l="l" t="t" r="r" b="b"/>
            <a:pathLst>
              <a:path w="14472" h="9908">
                <a:moveTo>
                  <a:pt x="0" y="0"/>
                </a:moveTo>
                <a:lnTo>
                  <a:pt x="14472" y="9908"/>
                </a:lnTo>
              </a:path>
            </a:pathLst>
          </a:custGeom>
          <a:ln w="9866">
            <a:solidFill>
              <a:srgbClr val="00FF00"/>
            </a:solidFill>
          </a:ln>
        </p:spPr>
        <p:txBody>
          <a:bodyPr wrap="square" lIns="0" tIns="0" rIns="0" bIns="0" rtlCol="0">
            <a:noAutofit/>
          </a:bodyPr>
          <a:lstStyle/>
          <a:p>
            <a:endParaRPr/>
          </a:p>
        </p:txBody>
      </p:sp>
      <p:sp>
        <p:nvSpPr>
          <p:cNvPr id="154" name="object 154"/>
          <p:cNvSpPr/>
          <p:nvPr/>
        </p:nvSpPr>
        <p:spPr>
          <a:xfrm>
            <a:off x="1533782" y="4061102"/>
            <a:ext cx="10352" cy="3901"/>
          </a:xfrm>
          <a:custGeom>
            <a:avLst/>
            <a:gdLst/>
            <a:ahLst/>
            <a:cxnLst/>
            <a:rect l="l" t="t" r="r" b="b"/>
            <a:pathLst>
              <a:path w="13716" h="5331">
                <a:moveTo>
                  <a:pt x="0" y="0"/>
                </a:moveTo>
                <a:lnTo>
                  <a:pt x="13716" y="5331"/>
                </a:lnTo>
              </a:path>
            </a:pathLst>
          </a:custGeom>
          <a:ln w="10015">
            <a:solidFill>
              <a:srgbClr val="00FF00"/>
            </a:solidFill>
          </a:ln>
        </p:spPr>
        <p:txBody>
          <a:bodyPr wrap="square" lIns="0" tIns="0" rIns="0" bIns="0" rtlCol="0">
            <a:noAutofit/>
          </a:bodyPr>
          <a:lstStyle/>
          <a:p>
            <a:endParaRPr/>
          </a:p>
        </p:txBody>
      </p:sp>
      <p:sp>
        <p:nvSpPr>
          <p:cNvPr id="155" name="object 155"/>
          <p:cNvSpPr/>
          <p:nvPr/>
        </p:nvSpPr>
        <p:spPr>
          <a:xfrm>
            <a:off x="1544134" y="4061102"/>
            <a:ext cx="10922" cy="3901"/>
          </a:xfrm>
          <a:custGeom>
            <a:avLst/>
            <a:gdLst/>
            <a:ahLst/>
            <a:cxnLst/>
            <a:rect l="l" t="t" r="r" b="b"/>
            <a:pathLst>
              <a:path w="14472" h="5331">
                <a:moveTo>
                  <a:pt x="0" y="5331"/>
                </a:moveTo>
                <a:lnTo>
                  <a:pt x="14472" y="0"/>
                </a:lnTo>
              </a:path>
            </a:pathLst>
          </a:custGeom>
          <a:ln w="10024">
            <a:solidFill>
              <a:srgbClr val="00FF00"/>
            </a:solidFill>
          </a:ln>
        </p:spPr>
        <p:txBody>
          <a:bodyPr wrap="square" lIns="0" tIns="0" rIns="0" bIns="0" rtlCol="0">
            <a:noAutofit/>
          </a:bodyPr>
          <a:lstStyle/>
          <a:p>
            <a:endParaRPr/>
          </a:p>
        </p:txBody>
      </p:sp>
      <p:sp>
        <p:nvSpPr>
          <p:cNvPr id="156" name="object 156"/>
          <p:cNvSpPr/>
          <p:nvPr/>
        </p:nvSpPr>
        <p:spPr>
          <a:xfrm>
            <a:off x="1555061" y="3783410"/>
            <a:ext cx="1949005" cy="277659"/>
          </a:xfrm>
          <a:custGeom>
            <a:avLst/>
            <a:gdLst/>
            <a:ahLst/>
            <a:cxnLst/>
            <a:rect l="l" t="t" r="r" b="b"/>
            <a:pathLst>
              <a:path w="2582431" h="379467">
                <a:moveTo>
                  <a:pt x="0" y="379467"/>
                </a:moveTo>
                <a:lnTo>
                  <a:pt x="9144" y="364228"/>
                </a:lnTo>
                <a:lnTo>
                  <a:pt x="22860" y="339081"/>
                </a:lnTo>
                <a:lnTo>
                  <a:pt x="36577" y="318511"/>
                </a:lnTo>
                <a:lnTo>
                  <a:pt x="51049" y="303272"/>
                </a:lnTo>
                <a:lnTo>
                  <a:pt x="60193" y="303272"/>
                </a:lnTo>
                <a:lnTo>
                  <a:pt x="73910" y="313934"/>
                </a:lnTo>
                <a:lnTo>
                  <a:pt x="88394" y="323842"/>
                </a:lnTo>
                <a:lnTo>
                  <a:pt x="102111" y="329173"/>
                </a:lnTo>
                <a:lnTo>
                  <a:pt x="115827" y="329173"/>
                </a:lnTo>
                <a:lnTo>
                  <a:pt x="125727" y="333750"/>
                </a:lnTo>
                <a:lnTo>
                  <a:pt x="139444" y="333750"/>
                </a:lnTo>
                <a:lnTo>
                  <a:pt x="153160" y="339081"/>
                </a:lnTo>
                <a:lnTo>
                  <a:pt x="167645" y="339081"/>
                </a:lnTo>
                <a:lnTo>
                  <a:pt x="176789" y="333750"/>
                </a:lnTo>
                <a:lnTo>
                  <a:pt x="190505" y="333750"/>
                </a:lnTo>
                <a:lnTo>
                  <a:pt x="204978" y="329173"/>
                </a:lnTo>
                <a:lnTo>
                  <a:pt x="218694" y="333750"/>
                </a:lnTo>
                <a:lnTo>
                  <a:pt x="227839" y="333750"/>
                </a:lnTo>
                <a:lnTo>
                  <a:pt x="242311" y="333750"/>
                </a:lnTo>
                <a:lnTo>
                  <a:pt x="256027" y="329173"/>
                </a:lnTo>
                <a:lnTo>
                  <a:pt x="269744" y="323842"/>
                </a:lnTo>
                <a:lnTo>
                  <a:pt x="284228" y="323842"/>
                </a:lnTo>
                <a:lnTo>
                  <a:pt x="293373" y="313934"/>
                </a:lnTo>
                <a:lnTo>
                  <a:pt x="307089" y="303272"/>
                </a:lnTo>
                <a:lnTo>
                  <a:pt x="321561" y="278125"/>
                </a:lnTo>
                <a:lnTo>
                  <a:pt x="335278" y="232408"/>
                </a:lnTo>
                <a:lnTo>
                  <a:pt x="344422" y="187445"/>
                </a:lnTo>
                <a:lnTo>
                  <a:pt x="358907" y="162311"/>
                </a:lnTo>
                <a:lnTo>
                  <a:pt x="372623" y="141728"/>
                </a:lnTo>
                <a:lnTo>
                  <a:pt x="386339" y="121158"/>
                </a:lnTo>
                <a:lnTo>
                  <a:pt x="400812" y="105919"/>
                </a:lnTo>
                <a:lnTo>
                  <a:pt x="409956" y="121158"/>
                </a:lnTo>
                <a:lnTo>
                  <a:pt x="423673" y="166875"/>
                </a:lnTo>
                <a:lnTo>
                  <a:pt x="438145" y="237739"/>
                </a:lnTo>
                <a:lnTo>
                  <a:pt x="451861" y="273548"/>
                </a:lnTo>
                <a:lnTo>
                  <a:pt x="461006" y="278125"/>
                </a:lnTo>
                <a:lnTo>
                  <a:pt x="475490" y="273548"/>
                </a:lnTo>
                <a:lnTo>
                  <a:pt x="489207" y="262886"/>
                </a:lnTo>
                <a:lnTo>
                  <a:pt x="502923" y="252978"/>
                </a:lnTo>
                <a:lnTo>
                  <a:pt x="512823" y="243070"/>
                </a:lnTo>
                <a:lnTo>
                  <a:pt x="526540" y="243070"/>
                </a:lnTo>
                <a:lnTo>
                  <a:pt x="540256" y="252978"/>
                </a:lnTo>
                <a:lnTo>
                  <a:pt x="554741" y="268217"/>
                </a:lnTo>
                <a:lnTo>
                  <a:pt x="568457" y="288033"/>
                </a:lnTo>
                <a:lnTo>
                  <a:pt x="577601" y="298695"/>
                </a:lnTo>
                <a:lnTo>
                  <a:pt x="592074" y="333750"/>
                </a:lnTo>
                <a:lnTo>
                  <a:pt x="605790" y="333750"/>
                </a:lnTo>
                <a:lnTo>
                  <a:pt x="619507" y="329173"/>
                </a:lnTo>
                <a:lnTo>
                  <a:pt x="629419" y="313934"/>
                </a:lnTo>
                <a:lnTo>
                  <a:pt x="643135" y="303272"/>
                </a:lnTo>
                <a:lnTo>
                  <a:pt x="656852" y="313934"/>
                </a:lnTo>
                <a:lnTo>
                  <a:pt x="671324" y="348989"/>
                </a:lnTo>
                <a:lnTo>
                  <a:pt x="680468" y="354320"/>
                </a:lnTo>
                <a:lnTo>
                  <a:pt x="694185" y="358897"/>
                </a:lnTo>
                <a:lnTo>
                  <a:pt x="708657" y="358897"/>
                </a:lnTo>
                <a:lnTo>
                  <a:pt x="722374" y="354320"/>
                </a:lnTo>
                <a:lnTo>
                  <a:pt x="736090" y="333750"/>
                </a:lnTo>
                <a:lnTo>
                  <a:pt x="746003" y="333750"/>
                </a:lnTo>
                <a:lnTo>
                  <a:pt x="759719" y="339081"/>
                </a:lnTo>
                <a:lnTo>
                  <a:pt x="773435" y="343658"/>
                </a:lnTo>
                <a:lnTo>
                  <a:pt x="787908" y="348989"/>
                </a:lnTo>
                <a:lnTo>
                  <a:pt x="876303" y="348989"/>
                </a:lnTo>
                <a:lnTo>
                  <a:pt x="890019" y="354320"/>
                </a:lnTo>
                <a:lnTo>
                  <a:pt x="1043948" y="354320"/>
                </a:lnTo>
                <a:lnTo>
                  <a:pt x="1057664" y="348989"/>
                </a:lnTo>
                <a:lnTo>
                  <a:pt x="1072137" y="348989"/>
                </a:lnTo>
                <a:lnTo>
                  <a:pt x="1081281" y="348989"/>
                </a:lnTo>
                <a:lnTo>
                  <a:pt x="1094997" y="348989"/>
                </a:lnTo>
                <a:lnTo>
                  <a:pt x="1109470" y="339081"/>
                </a:lnTo>
                <a:lnTo>
                  <a:pt x="1123186" y="333750"/>
                </a:lnTo>
                <a:lnTo>
                  <a:pt x="1132330" y="333750"/>
                </a:lnTo>
                <a:lnTo>
                  <a:pt x="1146815" y="329173"/>
                </a:lnTo>
                <a:lnTo>
                  <a:pt x="1160531" y="333750"/>
                </a:lnTo>
                <a:lnTo>
                  <a:pt x="1174248" y="339081"/>
                </a:lnTo>
                <a:lnTo>
                  <a:pt x="1188720" y="339081"/>
                </a:lnTo>
                <a:lnTo>
                  <a:pt x="1197864" y="343658"/>
                </a:lnTo>
                <a:lnTo>
                  <a:pt x="1211581" y="343658"/>
                </a:lnTo>
                <a:lnTo>
                  <a:pt x="1226065" y="343658"/>
                </a:lnTo>
                <a:lnTo>
                  <a:pt x="1239782" y="354320"/>
                </a:lnTo>
                <a:lnTo>
                  <a:pt x="1248926" y="358897"/>
                </a:lnTo>
                <a:lnTo>
                  <a:pt x="1263398" y="364228"/>
                </a:lnTo>
                <a:lnTo>
                  <a:pt x="1277115" y="364228"/>
                </a:lnTo>
                <a:lnTo>
                  <a:pt x="1290831" y="358897"/>
                </a:lnTo>
                <a:lnTo>
                  <a:pt x="1305304" y="358897"/>
                </a:lnTo>
                <a:lnTo>
                  <a:pt x="1314448" y="358897"/>
                </a:lnTo>
                <a:lnTo>
                  <a:pt x="1328164" y="364228"/>
                </a:lnTo>
                <a:lnTo>
                  <a:pt x="1342649" y="364228"/>
                </a:lnTo>
                <a:lnTo>
                  <a:pt x="1431044" y="364228"/>
                </a:lnTo>
                <a:lnTo>
                  <a:pt x="1444760" y="369559"/>
                </a:lnTo>
                <a:lnTo>
                  <a:pt x="1459232" y="369559"/>
                </a:lnTo>
                <a:lnTo>
                  <a:pt x="1472949" y="369559"/>
                </a:lnTo>
                <a:lnTo>
                  <a:pt x="1482093" y="374136"/>
                </a:lnTo>
                <a:lnTo>
                  <a:pt x="1496578" y="374136"/>
                </a:lnTo>
                <a:lnTo>
                  <a:pt x="1510294" y="374136"/>
                </a:lnTo>
                <a:lnTo>
                  <a:pt x="1523998" y="374136"/>
                </a:lnTo>
                <a:lnTo>
                  <a:pt x="1533911" y="374136"/>
                </a:lnTo>
                <a:lnTo>
                  <a:pt x="1547627" y="369559"/>
                </a:lnTo>
                <a:lnTo>
                  <a:pt x="1561344" y="364228"/>
                </a:lnTo>
                <a:lnTo>
                  <a:pt x="1575816" y="354320"/>
                </a:lnTo>
                <a:lnTo>
                  <a:pt x="1584960" y="348989"/>
                </a:lnTo>
                <a:lnTo>
                  <a:pt x="1598677" y="343658"/>
                </a:lnTo>
                <a:lnTo>
                  <a:pt x="1613161" y="343658"/>
                </a:lnTo>
                <a:lnTo>
                  <a:pt x="1626878" y="343658"/>
                </a:lnTo>
                <a:lnTo>
                  <a:pt x="1640594" y="343658"/>
                </a:lnTo>
                <a:lnTo>
                  <a:pt x="1650494" y="348989"/>
                </a:lnTo>
                <a:lnTo>
                  <a:pt x="1664211" y="358897"/>
                </a:lnTo>
                <a:lnTo>
                  <a:pt x="1677927" y="364228"/>
                </a:lnTo>
                <a:lnTo>
                  <a:pt x="1692412" y="343658"/>
                </a:lnTo>
                <a:lnTo>
                  <a:pt x="1701556" y="192022"/>
                </a:lnTo>
                <a:lnTo>
                  <a:pt x="1715272" y="0"/>
                </a:lnTo>
                <a:lnTo>
                  <a:pt x="1729745" y="121158"/>
                </a:lnTo>
                <a:lnTo>
                  <a:pt x="1743461" y="247647"/>
                </a:lnTo>
                <a:lnTo>
                  <a:pt x="1757178" y="343658"/>
                </a:lnTo>
                <a:lnTo>
                  <a:pt x="1767078" y="369559"/>
                </a:lnTo>
                <a:lnTo>
                  <a:pt x="1780794" y="369559"/>
                </a:lnTo>
                <a:lnTo>
                  <a:pt x="1794511" y="374136"/>
                </a:lnTo>
                <a:lnTo>
                  <a:pt x="1808995" y="374136"/>
                </a:lnTo>
                <a:lnTo>
                  <a:pt x="1818140" y="374136"/>
                </a:lnTo>
                <a:lnTo>
                  <a:pt x="1831856" y="369559"/>
                </a:lnTo>
                <a:lnTo>
                  <a:pt x="1846328" y="364228"/>
                </a:lnTo>
                <a:lnTo>
                  <a:pt x="1860045" y="364228"/>
                </a:lnTo>
                <a:lnTo>
                  <a:pt x="1869189" y="364228"/>
                </a:lnTo>
                <a:lnTo>
                  <a:pt x="1883674" y="358897"/>
                </a:lnTo>
                <a:lnTo>
                  <a:pt x="1897390" y="358897"/>
                </a:lnTo>
                <a:lnTo>
                  <a:pt x="1911106" y="358897"/>
                </a:lnTo>
                <a:lnTo>
                  <a:pt x="1925579" y="364228"/>
                </a:lnTo>
                <a:lnTo>
                  <a:pt x="1934723" y="364228"/>
                </a:lnTo>
                <a:lnTo>
                  <a:pt x="1948440" y="364228"/>
                </a:lnTo>
                <a:lnTo>
                  <a:pt x="1962912" y="364228"/>
                </a:lnTo>
                <a:lnTo>
                  <a:pt x="1976628" y="369559"/>
                </a:lnTo>
                <a:lnTo>
                  <a:pt x="1985773" y="369559"/>
                </a:lnTo>
                <a:lnTo>
                  <a:pt x="1999489" y="369559"/>
                </a:lnTo>
                <a:lnTo>
                  <a:pt x="2013974" y="364228"/>
                </a:lnTo>
                <a:lnTo>
                  <a:pt x="2027690" y="364228"/>
                </a:lnTo>
                <a:lnTo>
                  <a:pt x="2116085" y="364228"/>
                </a:lnTo>
                <a:lnTo>
                  <a:pt x="2130557" y="358897"/>
                </a:lnTo>
                <a:lnTo>
                  <a:pt x="2144274" y="364228"/>
                </a:lnTo>
                <a:lnTo>
                  <a:pt x="2153418" y="364228"/>
                </a:lnTo>
                <a:lnTo>
                  <a:pt x="2167902" y="374136"/>
                </a:lnTo>
                <a:lnTo>
                  <a:pt x="2181607" y="379467"/>
                </a:lnTo>
                <a:lnTo>
                  <a:pt x="2195323" y="379467"/>
                </a:lnTo>
                <a:lnTo>
                  <a:pt x="2209808" y="374136"/>
                </a:lnTo>
                <a:lnTo>
                  <a:pt x="2218952" y="374136"/>
                </a:lnTo>
                <a:lnTo>
                  <a:pt x="2232668" y="374136"/>
                </a:lnTo>
                <a:lnTo>
                  <a:pt x="2247141" y="374136"/>
                </a:lnTo>
                <a:lnTo>
                  <a:pt x="2260857" y="374136"/>
                </a:lnTo>
                <a:lnTo>
                  <a:pt x="2270001" y="374136"/>
                </a:lnTo>
                <a:lnTo>
                  <a:pt x="2284486" y="369559"/>
                </a:lnTo>
                <a:lnTo>
                  <a:pt x="2298202" y="364228"/>
                </a:lnTo>
                <a:lnTo>
                  <a:pt x="2311919" y="364228"/>
                </a:lnTo>
                <a:lnTo>
                  <a:pt x="2321819" y="364228"/>
                </a:lnTo>
                <a:lnTo>
                  <a:pt x="2335535" y="358897"/>
                </a:lnTo>
                <a:lnTo>
                  <a:pt x="2349252" y="358897"/>
                </a:lnTo>
                <a:lnTo>
                  <a:pt x="2363736" y="364228"/>
                </a:lnTo>
                <a:lnTo>
                  <a:pt x="2377453" y="364228"/>
                </a:lnTo>
                <a:lnTo>
                  <a:pt x="2386597" y="364228"/>
                </a:lnTo>
                <a:lnTo>
                  <a:pt x="2401070" y="364228"/>
                </a:lnTo>
                <a:lnTo>
                  <a:pt x="2414786" y="369559"/>
                </a:lnTo>
                <a:lnTo>
                  <a:pt x="2428502" y="369559"/>
                </a:lnTo>
                <a:lnTo>
                  <a:pt x="2438403" y="369559"/>
                </a:lnTo>
                <a:lnTo>
                  <a:pt x="2452119" y="364228"/>
                </a:lnTo>
                <a:lnTo>
                  <a:pt x="2465835" y="364228"/>
                </a:lnTo>
                <a:lnTo>
                  <a:pt x="2480320" y="369559"/>
                </a:lnTo>
                <a:lnTo>
                  <a:pt x="2489464" y="369559"/>
                </a:lnTo>
                <a:lnTo>
                  <a:pt x="2503181" y="369559"/>
                </a:lnTo>
                <a:lnTo>
                  <a:pt x="2517653" y="374136"/>
                </a:lnTo>
                <a:lnTo>
                  <a:pt x="2531370" y="379467"/>
                </a:lnTo>
                <a:lnTo>
                  <a:pt x="2545086" y="379467"/>
                </a:lnTo>
                <a:lnTo>
                  <a:pt x="2554998" y="374136"/>
                </a:lnTo>
                <a:lnTo>
                  <a:pt x="2568715" y="379467"/>
                </a:lnTo>
                <a:lnTo>
                  <a:pt x="2582431" y="379467"/>
                </a:lnTo>
              </a:path>
            </a:pathLst>
          </a:custGeom>
          <a:ln w="10102">
            <a:solidFill>
              <a:srgbClr val="00FF00"/>
            </a:solidFill>
          </a:ln>
        </p:spPr>
        <p:txBody>
          <a:bodyPr wrap="square" lIns="0" tIns="0" rIns="0" bIns="0" rtlCol="0">
            <a:noAutofit/>
          </a:bodyPr>
          <a:lstStyle/>
          <a:p>
            <a:endParaRPr/>
          </a:p>
        </p:txBody>
      </p:sp>
      <p:sp>
        <p:nvSpPr>
          <p:cNvPr id="157" name="object 157"/>
          <p:cNvSpPr/>
          <p:nvPr/>
        </p:nvSpPr>
        <p:spPr>
          <a:xfrm>
            <a:off x="3504140" y="3998021"/>
            <a:ext cx="837915" cy="63002"/>
          </a:xfrm>
          <a:custGeom>
            <a:avLst/>
            <a:gdLst/>
            <a:ahLst/>
            <a:cxnLst/>
            <a:rect l="l" t="t" r="r" b="b"/>
            <a:pathLst>
              <a:path w="1110238" h="86103">
                <a:moveTo>
                  <a:pt x="0" y="86103"/>
                </a:moveTo>
                <a:lnTo>
                  <a:pt x="14472" y="80772"/>
                </a:lnTo>
                <a:lnTo>
                  <a:pt x="23616" y="80772"/>
                </a:lnTo>
                <a:lnTo>
                  <a:pt x="37333" y="76195"/>
                </a:lnTo>
                <a:lnTo>
                  <a:pt x="233167" y="76195"/>
                </a:lnTo>
                <a:lnTo>
                  <a:pt x="247651" y="70864"/>
                </a:lnTo>
                <a:lnTo>
                  <a:pt x="256795" y="76195"/>
                </a:lnTo>
                <a:lnTo>
                  <a:pt x="270512" y="76195"/>
                </a:lnTo>
                <a:lnTo>
                  <a:pt x="284984" y="65533"/>
                </a:lnTo>
                <a:lnTo>
                  <a:pt x="298701" y="50294"/>
                </a:lnTo>
                <a:lnTo>
                  <a:pt x="307845" y="45717"/>
                </a:lnTo>
                <a:lnTo>
                  <a:pt x="322329" y="40386"/>
                </a:lnTo>
                <a:lnTo>
                  <a:pt x="336046" y="35809"/>
                </a:lnTo>
                <a:lnTo>
                  <a:pt x="349762" y="30478"/>
                </a:lnTo>
                <a:lnTo>
                  <a:pt x="358907" y="25147"/>
                </a:lnTo>
                <a:lnTo>
                  <a:pt x="373379" y="25147"/>
                </a:lnTo>
                <a:lnTo>
                  <a:pt x="387095" y="25147"/>
                </a:lnTo>
                <a:lnTo>
                  <a:pt x="401580" y="20570"/>
                </a:lnTo>
                <a:lnTo>
                  <a:pt x="415296" y="15239"/>
                </a:lnTo>
                <a:lnTo>
                  <a:pt x="424441" y="15239"/>
                </a:lnTo>
                <a:lnTo>
                  <a:pt x="438145" y="9908"/>
                </a:lnTo>
                <a:lnTo>
                  <a:pt x="452629" y="5331"/>
                </a:lnTo>
                <a:lnTo>
                  <a:pt x="466346" y="5331"/>
                </a:lnTo>
                <a:lnTo>
                  <a:pt x="475490" y="0"/>
                </a:lnTo>
                <a:lnTo>
                  <a:pt x="489963" y="0"/>
                </a:lnTo>
                <a:lnTo>
                  <a:pt x="503679" y="0"/>
                </a:lnTo>
                <a:lnTo>
                  <a:pt x="518164" y="5331"/>
                </a:lnTo>
                <a:lnTo>
                  <a:pt x="531880" y="9908"/>
                </a:lnTo>
                <a:lnTo>
                  <a:pt x="541024" y="25147"/>
                </a:lnTo>
                <a:lnTo>
                  <a:pt x="554741" y="30478"/>
                </a:lnTo>
                <a:lnTo>
                  <a:pt x="569213" y="35809"/>
                </a:lnTo>
                <a:lnTo>
                  <a:pt x="582929" y="30478"/>
                </a:lnTo>
                <a:lnTo>
                  <a:pt x="592074" y="30478"/>
                </a:lnTo>
                <a:lnTo>
                  <a:pt x="606558" y="30478"/>
                </a:lnTo>
                <a:lnTo>
                  <a:pt x="620275" y="30478"/>
                </a:lnTo>
                <a:lnTo>
                  <a:pt x="633991" y="25147"/>
                </a:lnTo>
                <a:lnTo>
                  <a:pt x="643891" y="30478"/>
                </a:lnTo>
                <a:lnTo>
                  <a:pt x="657608" y="30478"/>
                </a:lnTo>
                <a:lnTo>
                  <a:pt x="671324" y="35809"/>
                </a:lnTo>
                <a:lnTo>
                  <a:pt x="685797" y="40386"/>
                </a:lnTo>
                <a:lnTo>
                  <a:pt x="699513" y="45717"/>
                </a:lnTo>
                <a:lnTo>
                  <a:pt x="708657" y="45717"/>
                </a:lnTo>
                <a:lnTo>
                  <a:pt x="723142" y="50294"/>
                </a:lnTo>
                <a:lnTo>
                  <a:pt x="736858" y="50294"/>
                </a:lnTo>
                <a:lnTo>
                  <a:pt x="750575" y="55625"/>
                </a:lnTo>
                <a:lnTo>
                  <a:pt x="760475" y="55625"/>
                </a:lnTo>
                <a:lnTo>
                  <a:pt x="774191" y="65533"/>
                </a:lnTo>
                <a:lnTo>
                  <a:pt x="787908" y="60956"/>
                </a:lnTo>
                <a:lnTo>
                  <a:pt x="802392" y="60956"/>
                </a:lnTo>
                <a:lnTo>
                  <a:pt x="811537" y="65533"/>
                </a:lnTo>
                <a:lnTo>
                  <a:pt x="825253" y="70864"/>
                </a:lnTo>
                <a:lnTo>
                  <a:pt x="839725" y="70864"/>
                </a:lnTo>
                <a:lnTo>
                  <a:pt x="853442" y="76195"/>
                </a:lnTo>
                <a:lnTo>
                  <a:pt x="867158" y="76195"/>
                </a:lnTo>
                <a:lnTo>
                  <a:pt x="1095753" y="76195"/>
                </a:lnTo>
                <a:lnTo>
                  <a:pt x="1110238" y="76195"/>
                </a:lnTo>
              </a:path>
            </a:pathLst>
          </a:custGeom>
          <a:ln w="10114">
            <a:solidFill>
              <a:srgbClr val="00FF00"/>
            </a:solidFill>
          </a:ln>
        </p:spPr>
        <p:txBody>
          <a:bodyPr wrap="square" lIns="0" tIns="0" rIns="0" bIns="0" rtlCol="0">
            <a:noAutofit/>
          </a:bodyPr>
          <a:lstStyle/>
          <a:p>
            <a:endParaRPr/>
          </a:p>
        </p:txBody>
      </p:sp>
      <p:sp>
        <p:nvSpPr>
          <p:cNvPr id="158" name="object 158"/>
          <p:cNvSpPr/>
          <p:nvPr/>
        </p:nvSpPr>
        <p:spPr>
          <a:xfrm>
            <a:off x="4342020" y="4053773"/>
            <a:ext cx="10335" cy="0"/>
          </a:xfrm>
          <a:custGeom>
            <a:avLst/>
            <a:gdLst/>
            <a:ahLst/>
            <a:cxnLst/>
            <a:rect l="l" t="t" r="r" b="b"/>
            <a:pathLst>
              <a:path w="13694">
                <a:moveTo>
                  <a:pt x="0" y="0"/>
                </a:moveTo>
                <a:lnTo>
                  <a:pt x="13694" y="0"/>
                </a:lnTo>
              </a:path>
            </a:pathLst>
          </a:custGeom>
          <a:ln w="10119">
            <a:solidFill>
              <a:srgbClr val="00FF00"/>
            </a:solidFill>
          </a:ln>
        </p:spPr>
        <p:txBody>
          <a:bodyPr wrap="square" lIns="0" tIns="0" rIns="0" bIns="0" rtlCol="0">
            <a:noAutofit/>
          </a:bodyPr>
          <a:lstStyle/>
          <a:p>
            <a:endParaRPr/>
          </a:p>
        </p:txBody>
      </p:sp>
      <p:sp>
        <p:nvSpPr>
          <p:cNvPr id="159" name="object 159"/>
          <p:cNvSpPr/>
          <p:nvPr/>
        </p:nvSpPr>
        <p:spPr>
          <a:xfrm>
            <a:off x="344481"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160" name="object 160"/>
          <p:cNvSpPr/>
          <p:nvPr/>
        </p:nvSpPr>
        <p:spPr>
          <a:xfrm>
            <a:off x="608502" y="4334094"/>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solidFill>
            <a:srgbClr val="000000"/>
          </a:solidFill>
        </p:spPr>
        <p:txBody>
          <a:bodyPr wrap="square" lIns="0" tIns="0" rIns="0" bIns="0" rtlCol="0">
            <a:noAutofit/>
          </a:bodyPr>
          <a:lstStyle/>
          <a:p>
            <a:endParaRPr/>
          </a:p>
        </p:txBody>
      </p:sp>
      <p:sp>
        <p:nvSpPr>
          <p:cNvPr id="161" name="object 161"/>
          <p:cNvSpPr/>
          <p:nvPr/>
        </p:nvSpPr>
        <p:spPr>
          <a:xfrm>
            <a:off x="608502" y="4334094"/>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ln w="5048">
            <a:solidFill>
              <a:srgbClr val="FFFFFF"/>
            </a:solidFill>
          </a:ln>
        </p:spPr>
        <p:txBody>
          <a:bodyPr wrap="square" lIns="0" tIns="0" rIns="0" bIns="0" rtlCol="0">
            <a:noAutofit/>
          </a:bodyPr>
          <a:lstStyle/>
          <a:p>
            <a:endParaRPr/>
          </a:p>
        </p:txBody>
      </p:sp>
      <p:sp>
        <p:nvSpPr>
          <p:cNvPr id="162" name="object 162"/>
          <p:cNvSpPr/>
          <p:nvPr/>
        </p:nvSpPr>
        <p:spPr>
          <a:xfrm>
            <a:off x="590626" y="5236237"/>
            <a:ext cx="3761686" cy="0"/>
          </a:xfrm>
          <a:custGeom>
            <a:avLst/>
            <a:gdLst/>
            <a:ahLst/>
            <a:cxnLst/>
            <a:rect l="l" t="t" r="r" b="b"/>
            <a:pathLst>
              <a:path w="4984234">
                <a:moveTo>
                  <a:pt x="0" y="0"/>
                </a:moveTo>
                <a:lnTo>
                  <a:pt x="4984234" y="0"/>
                </a:lnTo>
              </a:path>
            </a:pathLst>
          </a:custGeom>
          <a:ln w="5085">
            <a:solidFill>
              <a:srgbClr val="FFFFFF"/>
            </a:solidFill>
          </a:ln>
        </p:spPr>
        <p:txBody>
          <a:bodyPr wrap="square" lIns="0" tIns="0" rIns="0" bIns="0" rtlCol="0">
            <a:noAutofit/>
          </a:bodyPr>
          <a:lstStyle/>
          <a:p>
            <a:endParaRPr/>
          </a:p>
        </p:txBody>
      </p:sp>
      <p:sp>
        <p:nvSpPr>
          <p:cNvPr id="163" name="object 163"/>
          <p:cNvSpPr/>
          <p:nvPr/>
        </p:nvSpPr>
        <p:spPr>
          <a:xfrm>
            <a:off x="608449" y="4334094"/>
            <a:ext cx="0" cy="921102"/>
          </a:xfrm>
          <a:custGeom>
            <a:avLst/>
            <a:gdLst/>
            <a:ahLst/>
            <a:cxnLst/>
            <a:rect l="l" t="t" r="r" b="b"/>
            <a:pathLst>
              <a:path h="1258840">
                <a:moveTo>
                  <a:pt x="0" y="1258840"/>
                </a:moveTo>
                <a:lnTo>
                  <a:pt x="0" y="0"/>
                </a:lnTo>
              </a:path>
            </a:pathLst>
          </a:custGeom>
          <a:ln w="4664">
            <a:solidFill>
              <a:srgbClr val="FFFFFF"/>
            </a:solidFill>
          </a:ln>
        </p:spPr>
        <p:txBody>
          <a:bodyPr wrap="square" lIns="0" tIns="0" rIns="0" bIns="0" rtlCol="0">
            <a:noAutofit/>
          </a:bodyPr>
          <a:lstStyle/>
          <a:p>
            <a:endParaRPr/>
          </a:p>
        </p:txBody>
      </p:sp>
      <p:sp>
        <p:nvSpPr>
          <p:cNvPr id="164" name="object 164"/>
          <p:cNvSpPr/>
          <p:nvPr/>
        </p:nvSpPr>
        <p:spPr>
          <a:xfrm>
            <a:off x="590704" y="433409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65" name="object 165"/>
          <p:cNvSpPr/>
          <p:nvPr/>
        </p:nvSpPr>
        <p:spPr>
          <a:xfrm>
            <a:off x="590704" y="44233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66" name="object 166"/>
          <p:cNvSpPr/>
          <p:nvPr/>
        </p:nvSpPr>
        <p:spPr>
          <a:xfrm>
            <a:off x="590704" y="45164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67" name="object 167"/>
          <p:cNvSpPr/>
          <p:nvPr/>
        </p:nvSpPr>
        <p:spPr>
          <a:xfrm>
            <a:off x="590704" y="46050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68" name="object 168"/>
          <p:cNvSpPr/>
          <p:nvPr/>
        </p:nvSpPr>
        <p:spPr>
          <a:xfrm>
            <a:off x="590704" y="46942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69" name="object 169"/>
          <p:cNvSpPr/>
          <p:nvPr/>
        </p:nvSpPr>
        <p:spPr>
          <a:xfrm>
            <a:off x="590704" y="478349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70" name="object 170"/>
          <p:cNvSpPr/>
          <p:nvPr/>
        </p:nvSpPr>
        <p:spPr>
          <a:xfrm>
            <a:off x="590704" y="487604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71" name="object 171"/>
          <p:cNvSpPr/>
          <p:nvPr/>
        </p:nvSpPr>
        <p:spPr>
          <a:xfrm>
            <a:off x="590704" y="49652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72" name="object 172"/>
          <p:cNvSpPr/>
          <p:nvPr/>
        </p:nvSpPr>
        <p:spPr>
          <a:xfrm>
            <a:off x="590704" y="50544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73" name="object 173"/>
          <p:cNvSpPr/>
          <p:nvPr/>
        </p:nvSpPr>
        <p:spPr>
          <a:xfrm>
            <a:off x="590704" y="51475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74" name="object 174"/>
          <p:cNvSpPr/>
          <p:nvPr/>
        </p:nvSpPr>
        <p:spPr>
          <a:xfrm>
            <a:off x="611900" y="5043589"/>
            <a:ext cx="369784" cy="29282"/>
          </a:xfrm>
          <a:custGeom>
            <a:avLst/>
            <a:gdLst/>
            <a:ahLst/>
            <a:cxnLst/>
            <a:rect l="l" t="t" r="r" b="b"/>
            <a:pathLst>
              <a:path w="489964" h="40019">
                <a:moveTo>
                  <a:pt x="0" y="0"/>
                </a:moveTo>
                <a:lnTo>
                  <a:pt x="489964" y="40019"/>
                </a:lnTo>
              </a:path>
            </a:pathLst>
          </a:custGeom>
          <a:ln w="10139">
            <a:solidFill>
              <a:srgbClr val="00FF00"/>
            </a:solidFill>
          </a:ln>
        </p:spPr>
        <p:txBody>
          <a:bodyPr wrap="square" lIns="0" tIns="0" rIns="0" bIns="0" rtlCol="0">
            <a:noAutofit/>
          </a:bodyPr>
          <a:lstStyle/>
          <a:p>
            <a:endParaRPr/>
          </a:p>
        </p:txBody>
      </p:sp>
      <p:sp>
        <p:nvSpPr>
          <p:cNvPr id="175" name="object 175"/>
          <p:cNvSpPr/>
          <p:nvPr/>
        </p:nvSpPr>
        <p:spPr>
          <a:xfrm>
            <a:off x="981689" y="5050565"/>
            <a:ext cx="2997392" cy="41262"/>
          </a:xfrm>
          <a:custGeom>
            <a:avLst/>
            <a:gdLst/>
            <a:ahLst/>
            <a:cxnLst/>
            <a:rect l="l" t="t" r="r" b="b"/>
            <a:pathLst>
              <a:path w="3971545" h="56391">
                <a:moveTo>
                  <a:pt x="0" y="30486"/>
                </a:moveTo>
                <a:lnTo>
                  <a:pt x="499116" y="30486"/>
                </a:lnTo>
                <a:lnTo>
                  <a:pt x="993653" y="20580"/>
                </a:lnTo>
                <a:lnTo>
                  <a:pt x="1488945" y="0"/>
                </a:lnTo>
                <a:lnTo>
                  <a:pt x="1988062" y="0"/>
                </a:lnTo>
                <a:lnTo>
                  <a:pt x="2482599" y="20580"/>
                </a:lnTo>
                <a:lnTo>
                  <a:pt x="2977136" y="56391"/>
                </a:lnTo>
                <a:lnTo>
                  <a:pt x="3471673" y="20580"/>
                </a:lnTo>
                <a:lnTo>
                  <a:pt x="3971545" y="10674"/>
                </a:lnTo>
              </a:path>
            </a:pathLst>
          </a:custGeom>
          <a:ln w="10144">
            <a:solidFill>
              <a:srgbClr val="00FF00"/>
            </a:solidFill>
          </a:ln>
        </p:spPr>
        <p:txBody>
          <a:bodyPr wrap="square" lIns="0" tIns="0" rIns="0" bIns="0" rtlCol="0">
            <a:noAutofit/>
          </a:bodyPr>
          <a:lstStyle/>
          <a:p>
            <a:endParaRPr/>
          </a:p>
        </p:txBody>
      </p:sp>
      <p:sp>
        <p:nvSpPr>
          <p:cNvPr id="176" name="object 176"/>
          <p:cNvSpPr/>
          <p:nvPr/>
        </p:nvSpPr>
        <p:spPr>
          <a:xfrm>
            <a:off x="3979121" y="5058375"/>
            <a:ext cx="373235" cy="7248"/>
          </a:xfrm>
          <a:custGeom>
            <a:avLst/>
            <a:gdLst/>
            <a:ahLst/>
            <a:cxnLst/>
            <a:rect l="l" t="t" r="r" b="b"/>
            <a:pathLst>
              <a:path w="494537" h="9906">
                <a:moveTo>
                  <a:pt x="0" y="0"/>
                </a:moveTo>
                <a:lnTo>
                  <a:pt x="494537" y="9906"/>
                </a:lnTo>
              </a:path>
            </a:pathLst>
          </a:custGeom>
          <a:ln w="10144">
            <a:solidFill>
              <a:srgbClr val="00FF00"/>
            </a:solidFill>
          </a:ln>
        </p:spPr>
        <p:txBody>
          <a:bodyPr wrap="square" lIns="0" tIns="0" rIns="0" bIns="0" rtlCol="0">
            <a:noAutofit/>
          </a:bodyPr>
          <a:lstStyle/>
          <a:p>
            <a:endParaRPr/>
          </a:p>
        </p:txBody>
      </p:sp>
      <p:sp>
        <p:nvSpPr>
          <p:cNvPr id="177" name="object 177"/>
          <p:cNvSpPr/>
          <p:nvPr/>
        </p:nvSpPr>
        <p:spPr>
          <a:xfrm>
            <a:off x="1358376" y="5158777"/>
            <a:ext cx="0" cy="78073"/>
          </a:xfrm>
          <a:custGeom>
            <a:avLst/>
            <a:gdLst/>
            <a:ahLst/>
            <a:cxnLst/>
            <a:rect l="l" t="t" r="r" b="b"/>
            <a:pathLst>
              <a:path h="106700">
                <a:moveTo>
                  <a:pt x="0" y="106709"/>
                </a:moveTo>
                <a:lnTo>
                  <a:pt x="0" y="9"/>
                </a:lnTo>
              </a:path>
            </a:pathLst>
          </a:custGeom>
          <a:ln w="9543">
            <a:solidFill>
              <a:srgbClr val="FFFF00"/>
            </a:solidFill>
          </a:ln>
        </p:spPr>
        <p:txBody>
          <a:bodyPr wrap="square" lIns="0" tIns="0" rIns="0" bIns="0" rtlCol="0">
            <a:noAutofit/>
          </a:bodyPr>
          <a:lstStyle/>
          <a:p>
            <a:endParaRPr/>
          </a:p>
        </p:txBody>
      </p:sp>
      <p:sp>
        <p:nvSpPr>
          <p:cNvPr id="178" name="object 178"/>
          <p:cNvSpPr/>
          <p:nvPr/>
        </p:nvSpPr>
        <p:spPr>
          <a:xfrm>
            <a:off x="2481667" y="5024932"/>
            <a:ext cx="442" cy="211878"/>
          </a:xfrm>
          <a:custGeom>
            <a:avLst/>
            <a:gdLst/>
            <a:ahLst/>
            <a:cxnLst/>
            <a:rect l="l" t="t" r="r" b="b"/>
            <a:pathLst>
              <a:path w="585" h="289567">
                <a:moveTo>
                  <a:pt x="0" y="289567"/>
                </a:moveTo>
                <a:lnTo>
                  <a:pt x="585" y="0"/>
                </a:lnTo>
              </a:path>
            </a:pathLst>
          </a:custGeom>
          <a:ln w="9329">
            <a:solidFill>
              <a:srgbClr val="FFFF00"/>
            </a:solidFill>
          </a:ln>
        </p:spPr>
        <p:txBody>
          <a:bodyPr wrap="square" lIns="0" tIns="0" rIns="0" bIns="0" rtlCol="0">
            <a:noAutofit/>
          </a:bodyPr>
          <a:lstStyle/>
          <a:p>
            <a:endParaRPr/>
          </a:p>
        </p:txBody>
      </p:sp>
      <p:sp>
        <p:nvSpPr>
          <p:cNvPr id="179" name="object 179"/>
          <p:cNvSpPr/>
          <p:nvPr/>
        </p:nvSpPr>
        <p:spPr>
          <a:xfrm>
            <a:off x="2482152" y="5024917"/>
            <a:ext cx="373235" cy="29555"/>
          </a:xfrm>
          <a:custGeom>
            <a:avLst/>
            <a:gdLst/>
            <a:ahLst/>
            <a:cxnLst/>
            <a:rect l="l" t="t" r="r" b="b"/>
            <a:pathLst>
              <a:path w="494537" h="40392">
                <a:moveTo>
                  <a:pt x="0" y="0"/>
                </a:moveTo>
                <a:lnTo>
                  <a:pt x="494537" y="40392"/>
                </a:lnTo>
              </a:path>
            </a:pathLst>
          </a:custGeom>
          <a:ln w="10139">
            <a:solidFill>
              <a:srgbClr val="FFFF00"/>
            </a:solidFill>
          </a:ln>
        </p:spPr>
        <p:txBody>
          <a:bodyPr wrap="square" lIns="0" tIns="0" rIns="0" bIns="0" rtlCol="0">
            <a:noAutofit/>
          </a:bodyPr>
          <a:lstStyle/>
          <a:p>
            <a:endParaRPr/>
          </a:p>
        </p:txBody>
      </p:sp>
      <p:sp>
        <p:nvSpPr>
          <p:cNvPr id="180" name="object 180"/>
          <p:cNvSpPr/>
          <p:nvPr/>
        </p:nvSpPr>
        <p:spPr>
          <a:xfrm>
            <a:off x="2855387" y="5054473"/>
            <a:ext cx="377" cy="182347"/>
          </a:xfrm>
          <a:custGeom>
            <a:avLst/>
            <a:gdLst/>
            <a:ahLst/>
            <a:cxnLst/>
            <a:rect l="l" t="t" r="r" b="b"/>
            <a:pathLst>
              <a:path w="499" h="249208">
                <a:moveTo>
                  <a:pt x="0" y="0"/>
                </a:moveTo>
                <a:lnTo>
                  <a:pt x="499" y="249208"/>
                </a:lnTo>
              </a:path>
            </a:pathLst>
          </a:custGeom>
          <a:ln w="9329">
            <a:solidFill>
              <a:srgbClr val="FFFF00"/>
            </a:solidFill>
          </a:ln>
        </p:spPr>
        <p:txBody>
          <a:bodyPr wrap="square" lIns="0" tIns="0" rIns="0" bIns="0" rtlCol="0">
            <a:noAutofit/>
          </a:bodyPr>
          <a:lstStyle/>
          <a:p>
            <a:endParaRPr/>
          </a:p>
        </p:txBody>
      </p:sp>
      <p:sp>
        <p:nvSpPr>
          <p:cNvPr id="181" name="object 181"/>
          <p:cNvSpPr/>
          <p:nvPr/>
        </p:nvSpPr>
        <p:spPr>
          <a:xfrm>
            <a:off x="1767266" y="4334767"/>
            <a:ext cx="0" cy="902127"/>
          </a:xfrm>
          <a:custGeom>
            <a:avLst/>
            <a:gdLst/>
            <a:ahLst/>
            <a:cxnLst/>
            <a:rect l="l" t="t" r="r" b="b"/>
            <a:pathLst>
              <a:path h="1232907">
                <a:moveTo>
                  <a:pt x="0" y="1232907"/>
                </a:moveTo>
                <a:lnTo>
                  <a:pt x="0" y="0"/>
                </a:lnTo>
              </a:path>
            </a:pathLst>
          </a:custGeom>
          <a:ln w="9329">
            <a:solidFill>
              <a:srgbClr val="FFFF00"/>
            </a:solidFill>
          </a:ln>
        </p:spPr>
        <p:txBody>
          <a:bodyPr wrap="square" lIns="0" tIns="0" rIns="0" bIns="0" rtlCol="0">
            <a:noAutofit/>
          </a:bodyPr>
          <a:lstStyle/>
          <a:p>
            <a:endParaRPr/>
          </a:p>
        </p:txBody>
      </p:sp>
      <p:sp>
        <p:nvSpPr>
          <p:cNvPr id="182" name="object 182"/>
          <p:cNvSpPr/>
          <p:nvPr/>
        </p:nvSpPr>
        <p:spPr>
          <a:xfrm>
            <a:off x="344481"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183" name="object 183"/>
          <p:cNvSpPr/>
          <p:nvPr/>
        </p:nvSpPr>
        <p:spPr>
          <a:xfrm>
            <a:off x="618802" y="5506169"/>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solidFill>
            <a:srgbClr val="000000"/>
          </a:solidFill>
        </p:spPr>
        <p:txBody>
          <a:bodyPr wrap="square" lIns="0" tIns="0" rIns="0" bIns="0" rtlCol="0">
            <a:noAutofit/>
          </a:bodyPr>
          <a:lstStyle/>
          <a:p>
            <a:endParaRPr/>
          </a:p>
        </p:txBody>
      </p:sp>
      <p:sp>
        <p:nvSpPr>
          <p:cNvPr id="184" name="object 184"/>
          <p:cNvSpPr/>
          <p:nvPr/>
        </p:nvSpPr>
        <p:spPr>
          <a:xfrm>
            <a:off x="618802" y="5506169"/>
            <a:ext cx="3733528" cy="903220"/>
          </a:xfrm>
          <a:custGeom>
            <a:avLst/>
            <a:gdLst/>
            <a:ahLst/>
            <a:cxnLst/>
            <a:rect l="l" t="t" r="r" b="b"/>
            <a:pathLst>
              <a:path w="4946924" h="1234400">
                <a:moveTo>
                  <a:pt x="4946924" y="0"/>
                </a:moveTo>
                <a:lnTo>
                  <a:pt x="0" y="0"/>
                </a:lnTo>
                <a:lnTo>
                  <a:pt x="0" y="1234400"/>
                </a:lnTo>
                <a:lnTo>
                  <a:pt x="4946924" y="1234400"/>
                </a:lnTo>
                <a:lnTo>
                  <a:pt x="4946924" y="0"/>
                </a:lnTo>
                <a:close/>
              </a:path>
            </a:pathLst>
          </a:custGeom>
          <a:ln w="5030">
            <a:solidFill>
              <a:srgbClr val="FFFFFF"/>
            </a:solidFill>
          </a:ln>
        </p:spPr>
        <p:txBody>
          <a:bodyPr wrap="square" lIns="0" tIns="0" rIns="0" bIns="0" rtlCol="0">
            <a:noAutofit/>
          </a:bodyPr>
          <a:lstStyle/>
          <a:p>
            <a:endParaRPr/>
          </a:p>
        </p:txBody>
      </p:sp>
      <p:sp>
        <p:nvSpPr>
          <p:cNvPr id="185" name="object 185"/>
          <p:cNvSpPr/>
          <p:nvPr/>
        </p:nvSpPr>
        <p:spPr>
          <a:xfrm>
            <a:off x="600979" y="6409386"/>
            <a:ext cx="3751352" cy="0"/>
          </a:xfrm>
          <a:custGeom>
            <a:avLst/>
            <a:gdLst/>
            <a:ahLst/>
            <a:cxnLst/>
            <a:rect l="l" t="t" r="r" b="b"/>
            <a:pathLst>
              <a:path w="4970541">
                <a:moveTo>
                  <a:pt x="0" y="0"/>
                </a:moveTo>
                <a:lnTo>
                  <a:pt x="4970541" y="0"/>
                </a:lnTo>
              </a:path>
            </a:pathLst>
          </a:custGeom>
          <a:ln w="5053">
            <a:solidFill>
              <a:srgbClr val="FFFFFF"/>
            </a:solidFill>
          </a:ln>
        </p:spPr>
        <p:txBody>
          <a:bodyPr wrap="square" lIns="0" tIns="0" rIns="0" bIns="0" rtlCol="0">
            <a:noAutofit/>
          </a:bodyPr>
          <a:lstStyle/>
          <a:p>
            <a:endParaRPr/>
          </a:p>
        </p:txBody>
      </p:sp>
      <p:sp>
        <p:nvSpPr>
          <p:cNvPr id="186" name="object 186"/>
          <p:cNvSpPr/>
          <p:nvPr/>
        </p:nvSpPr>
        <p:spPr>
          <a:xfrm>
            <a:off x="4302870"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87" name="object 187"/>
          <p:cNvSpPr/>
          <p:nvPr/>
        </p:nvSpPr>
        <p:spPr>
          <a:xfrm>
            <a:off x="4109642"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88" name="object 188"/>
          <p:cNvSpPr/>
          <p:nvPr/>
        </p:nvSpPr>
        <p:spPr>
          <a:xfrm>
            <a:off x="3915833"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89" name="object 189"/>
          <p:cNvSpPr/>
          <p:nvPr/>
        </p:nvSpPr>
        <p:spPr>
          <a:xfrm>
            <a:off x="3722605"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0" name="object 190"/>
          <p:cNvSpPr/>
          <p:nvPr/>
        </p:nvSpPr>
        <p:spPr>
          <a:xfrm>
            <a:off x="3528797"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1" name="object 191"/>
          <p:cNvSpPr/>
          <p:nvPr/>
        </p:nvSpPr>
        <p:spPr>
          <a:xfrm>
            <a:off x="3335568"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2" name="object 192"/>
          <p:cNvSpPr/>
          <p:nvPr/>
        </p:nvSpPr>
        <p:spPr>
          <a:xfrm>
            <a:off x="3141760"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3" name="object 193"/>
          <p:cNvSpPr/>
          <p:nvPr/>
        </p:nvSpPr>
        <p:spPr>
          <a:xfrm>
            <a:off x="2944501"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4" name="object 194"/>
          <p:cNvSpPr/>
          <p:nvPr/>
        </p:nvSpPr>
        <p:spPr>
          <a:xfrm>
            <a:off x="2751272"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5" name="object 195"/>
          <p:cNvSpPr/>
          <p:nvPr/>
        </p:nvSpPr>
        <p:spPr>
          <a:xfrm>
            <a:off x="2557464"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6" name="object 196"/>
          <p:cNvSpPr/>
          <p:nvPr/>
        </p:nvSpPr>
        <p:spPr>
          <a:xfrm>
            <a:off x="2364235"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7" name="object 197"/>
          <p:cNvSpPr/>
          <p:nvPr/>
        </p:nvSpPr>
        <p:spPr>
          <a:xfrm>
            <a:off x="2170427"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8" name="object 198"/>
          <p:cNvSpPr/>
          <p:nvPr/>
        </p:nvSpPr>
        <p:spPr>
          <a:xfrm>
            <a:off x="1977199"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199" name="object 199"/>
          <p:cNvSpPr/>
          <p:nvPr/>
        </p:nvSpPr>
        <p:spPr>
          <a:xfrm>
            <a:off x="1783391"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0" name="object 200"/>
          <p:cNvSpPr/>
          <p:nvPr/>
        </p:nvSpPr>
        <p:spPr>
          <a:xfrm>
            <a:off x="1590162"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1" name="object 201"/>
          <p:cNvSpPr/>
          <p:nvPr/>
        </p:nvSpPr>
        <p:spPr>
          <a:xfrm>
            <a:off x="1392903"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2" name="object 202"/>
          <p:cNvSpPr/>
          <p:nvPr/>
        </p:nvSpPr>
        <p:spPr>
          <a:xfrm>
            <a:off x="1199675"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3" name="object 203"/>
          <p:cNvSpPr/>
          <p:nvPr/>
        </p:nvSpPr>
        <p:spPr>
          <a:xfrm>
            <a:off x="1005866"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4" name="object 204"/>
          <p:cNvSpPr/>
          <p:nvPr/>
        </p:nvSpPr>
        <p:spPr>
          <a:xfrm>
            <a:off x="812058" y="6412737"/>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endParaRPr/>
          </a:p>
        </p:txBody>
      </p:sp>
      <p:sp>
        <p:nvSpPr>
          <p:cNvPr id="205" name="object 205"/>
          <p:cNvSpPr/>
          <p:nvPr/>
        </p:nvSpPr>
        <p:spPr>
          <a:xfrm>
            <a:off x="618816" y="5506167"/>
            <a:ext cx="0" cy="921620"/>
          </a:xfrm>
          <a:custGeom>
            <a:avLst/>
            <a:gdLst/>
            <a:ahLst/>
            <a:cxnLst/>
            <a:rect l="l" t="t" r="r" b="b"/>
            <a:pathLst>
              <a:path h="1259547">
                <a:moveTo>
                  <a:pt x="0" y="1259547"/>
                </a:moveTo>
                <a:lnTo>
                  <a:pt x="0" y="0"/>
                </a:lnTo>
              </a:path>
            </a:pathLst>
          </a:custGeom>
          <a:ln w="4694">
            <a:solidFill>
              <a:srgbClr val="FFFFFF"/>
            </a:solidFill>
          </a:ln>
        </p:spPr>
        <p:txBody>
          <a:bodyPr wrap="square" lIns="0" tIns="0" rIns="0" bIns="0" rtlCol="0">
            <a:noAutofit/>
          </a:bodyPr>
          <a:lstStyle/>
          <a:p>
            <a:endParaRPr/>
          </a:p>
        </p:txBody>
      </p:sp>
      <p:sp>
        <p:nvSpPr>
          <p:cNvPr id="206" name="object 206"/>
          <p:cNvSpPr/>
          <p:nvPr/>
        </p:nvSpPr>
        <p:spPr>
          <a:xfrm>
            <a:off x="600986" y="6320181"/>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07" name="object 207"/>
          <p:cNvSpPr/>
          <p:nvPr/>
        </p:nvSpPr>
        <p:spPr>
          <a:xfrm>
            <a:off x="600986" y="622762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08" name="object 208"/>
          <p:cNvSpPr/>
          <p:nvPr/>
        </p:nvSpPr>
        <p:spPr>
          <a:xfrm>
            <a:off x="600986" y="6138976"/>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09" name="object 209"/>
          <p:cNvSpPr/>
          <p:nvPr/>
        </p:nvSpPr>
        <p:spPr>
          <a:xfrm>
            <a:off x="600986" y="6046423"/>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0" name="object 210"/>
          <p:cNvSpPr/>
          <p:nvPr/>
        </p:nvSpPr>
        <p:spPr>
          <a:xfrm>
            <a:off x="600986" y="595777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1" name="object 211"/>
          <p:cNvSpPr/>
          <p:nvPr/>
        </p:nvSpPr>
        <p:spPr>
          <a:xfrm>
            <a:off x="600986" y="5869119"/>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2" name="object 212"/>
          <p:cNvSpPr/>
          <p:nvPr/>
        </p:nvSpPr>
        <p:spPr>
          <a:xfrm>
            <a:off x="600986" y="577656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3" name="object 213"/>
          <p:cNvSpPr/>
          <p:nvPr/>
        </p:nvSpPr>
        <p:spPr>
          <a:xfrm>
            <a:off x="600986" y="5687361"/>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4" name="object 214"/>
          <p:cNvSpPr/>
          <p:nvPr/>
        </p:nvSpPr>
        <p:spPr>
          <a:xfrm>
            <a:off x="600986" y="559480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5" name="object 215"/>
          <p:cNvSpPr/>
          <p:nvPr/>
        </p:nvSpPr>
        <p:spPr>
          <a:xfrm>
            <a:off x="600986" y="5506156"/>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endParaRPr/>
          </a:p>
        </p:txBody>
      </p:sp>
      <p:sp>
        <p:nvSpPr>
          <p:cNvPr id="217" name="object 217"/>
          <p:cNvSpPr/>
          <p:nvPr/>
        </p:nvSpPr>
        <p:spPr>
          <a:xfrm>
            <a:off x="640165" y="5772752"/>
            <a:ext cx="1365279" cy="481155"/>
          </a:xfrm>
          <a:custGeom>
            <a:avLst/>
            <a:gdLst/>
            <a:ahLst/>
            <a:cxnLst/>
            <a:rect l="l" t="t" r="r" b="b"/>
            <a:pathLst>
              <a:path w="1808995" h="657579">
                <a:moveTo>
                  <a:pt x="0" y="657579"/>
                </a:moveTo>
                <a:lnTo>
                  <a:pt x="9144" y="621770"/>
                </a:lnTo>
                <a:lnTo>
                  <a:pt x="22860" y="592046"/>
                </a:lnTo>
                <a:lnTo>
                  <a:pt x="37333" y="566145"/>
                </a:lnTo>
                <a:lnTo>
                  <a:pt x="51049" y="515851"/>
                </a:lnTo>
                <a:lnTo>
                  <a:pt x="60193" y="551660"/>
                </a:lnTo>
                <a:lnTo>
                  <a:pt x="74678" y="531090"/>
                </a:lnTo>
                <a:lnTo>
                  <a:pt x="88394" y="510520"/>
                </a:lnTo>
                <a:lnTo>
                  <a:pt x="102111" y="490704"/>
                </a:lnTo>
                <a:lnTo>
                  <a:pt x="111255" y="480796"/>
                </a:lnTo>
                <a:lnTo>
                  <a:pt x="125727" y="475465"/>
                </a:lnTo>
                <a:lnTo>
                  <a:pt x="139444" y="460226"/>
                </a:lnTo>
                <a:lnTo>
                  <a:pt x="153928" y="444987"/>
                </a:lnTo>
                <a:lnTo>
                  <a:pt x="163073" y="439656"/>
                </a:lnTo>
                <a:lnTo>
                  <a:pt x="176789" y="439656"/>
                </a:lnTo>
                <a:lnTo>
                  <a:pt x="191261" y="409932"/>
                </a:lnTo>
                <a:lnTo>
                  <a:pt x="204978" y="404601"/>
                </a:lnTo>
                <a:lnTo>
                  <a:pt x="214122" y="394693"/>
                </a:lnTo>
                <a:lnTo>
                  <a:pt x="227839" y="374123"/>
                </a:lnTo>
                <a:lnTo>
                  <a:pt x="242311" y="358884"/>
                </a:lnTo>
                <a:lnTo>
                  <a:pt x="256027" y="364215"/>
                </a:lnTo>
                <a:lnTo>
                  <a:pt x="265172" y="354320"/>
                </a:lnTo>
                <a:lnTo>
                  <a:pt x="279656" y="318498"/>
                </a:lnTo>
                <a:lnTo>
                  <a:pt x="293373" y="328406"/>
                </a:lnTo>
                <a:lnTo>
                  <a:pt x="307089" y="339081"/>
                </a:lnTo>
                <a:lnTo>
                  <a:pt x="316989" y="333737"/>
                </a:lnTo>
                <a:lnTo>
                  <a:pt x="330706" y="339081"/>
                </a:lnTo>
                <a:lnTo>
                  <a:pt x="344422" y="333737"/>
                </a:lnTo>
                <a:lnTo>
                  <a:pt x="358907" y="328406"/>
                </a:lnTo>
                <a:lnTo>
                  <a:pt x="368051" y="318498"/>
                </a:lnTo>
                <a:lnTo>
                  <a:pt x="381767" y="318498"/>
                </a:lnTo>
                <a:lnTo>
                  <a:pt x="396240" y="323829"/>
                </a:lnTo>
                <a:lnTo>
                  <a:pt x="409956" y="328406"/>
                </a:lnTo>
                <a:lnTo>
                  <a:pt x="419100" y="313934"/>
                </a:lnTo>
                <a:lnTo>
                  <a:pt x="433573" y="318498"/>
                </a:lnTo>
                <a:lnTo>
                  <a:pt x="447289" y="318498"/>
                </a:lnTo>
                <a:lnTo>
                  <a:pt x="461006" y="303259"/>
                </a:lnTo>
                <a:lnTo>
                  <a:pt x="470918" y="288020"/>
                </a:lnTo>
                <a:lnTo>
                  <a:pt x="484634" y="283456"/>
                </a:lnTo>
                <a:lnTo>
                  <a:pt x="498351" y="283456"/>
                </a:lnTo>
                <a:lnTo>
                  <a:pt x="512823" y="272781"/>
                </a:lnTo>
                <a:lnTo>
                  <a:pt x="526540" y="272781"/>
                </a:lnTo>
                <a:lnTo>
                  <a:pt x="535684" y="262873"/>
                </a:lnTo>
                <a:lnTo>
                  <a:pt x="550169" y="252978"/>
                </a:lnTo>
                <a:lnTo>
                  <a:pt x="563885" y="252978"/>
                </a:lnTo>
                <a:lnTo>
                  <a:pt x="577601" y="252978"/>
                </a:lnTo>
                <a:lnTo>
                  <a:pt x="587502" y="247634"/>
                </a:lnTo>
                <a:lnTo>
                  <a:pt x="601218" y="243070"/>
                </a:lnTo>
                <a:lnTo>
                  <a:pt x="614934" y="243070"/>
                </a:lnTo>
                <a:lnTo>
                  <a:pt x="629419" y="243070"/>
                </a:lnTo>
                <a:lnTo>
                  <a:pt x="638563" y="247634"/>
                </a:lnTo>
                <a:lnTo>
                  <a:pt x="652280" y="243070"/>
                </a:lnTo>
                <a:lnTo>
                  <a:pt x="666752" y="232395"/>
                </a:lnTo>
                <a:lnTo>
                  <a:pt x="680468" y="222487"/>
                </a:lnTo>
                <a:lnTo>
                  <a:pt x="689613" y="222487"/>
                </a:lnTo>
                <a:lnTo>
                  <a:pt x="704085" y="207248"/>
                </a:lnTo>
                <a:lnTo>
                  <a:pt x="717802" y="156967"/>
                </a:lnTo>
                <a:lnTo>
                  <a:pt x="731518" y="146291"/>
                </a:lnTo>
                <a:lnTo>
                  <a:pt x="741430" y="166875"/>
                </a:lnTo>
                <a:lnTo>
                  <a:pt x="755147" y="212592"/>
                </a:lnTo>
                <a:lnTo>
                  <a:pt x="768863" y="202684"/>
                </a:lnTo>
                <a:lnTo>
                  <a:pt x="783336" y="202684"/>
                </a:lnTo>
                <a:lnTo>
                  <a:pt x="792480" y="207248"/>
                </a:lnTo>
                <a:lnTo>
                  <a:pt x="806196" y="192009"/>
                </a:lnTo>
                <a:lnTo>
                  <a:pt x="820681" y="166875"/>
                </a:lnTo>
                <a:lnTo>
                  <a:pt x="834397" y="166875"/>
                </a:lnTo>
                <a:lnTo>
                  <a:pt x="843542" y="166875"/>
                </a:lnTo>
                <a:lnTo>
                  <a:pt x="857258" y="161531"/>
                </a:lnTo>
                <a:lnTo>
                  <a:pt x="871730" y="156967"/>
                </a:lnTo>
                <a:lnTo>
                  <a:pt x="885447" y="151636"/>
                </a:lnTo>
                <a:lnTo>
                  <a:pt x="894591" y="156967"/>
                </a:lnTo>
                <a:lnTo>
                  <a:pt x="909063" y="166875"/>
                </a:lnTo>
                <a:lnTo>
                  <a:pt x="922780" y="172206"/>
                </a:lnTo>
                <a:lnTo>
                  <a:pt x="937264" y="176770"/>
                </a:lnTo>
                <a:lnTo>
                  <a:pt x="946409" y="166875"/>
                </a:lnTo>
                <a:lnTo>
                  <a:pt x="960125" y="131820"/>
                </a:lnTo>
                <a:lnTo>
                  <a:pt x="973842" y="136383"/>
                </a:lnTo>
                <a:lnTo>
                  <a:pt x="988314" y="141728"/>
                </a:lnTo>
                <a:lnTo>
                  <a:pt x="997458" y="131820"/>
                </a:lnTo>
                <a:lnTo>
                  <a:pt x="1011175" y="131820"/>
                </a:lnTo>
                <a:lnTo>
                  <a:pt x="1025659" y="136383"/>
                </a:lnTo>
                <a:lnTo>
                  <a:pt x="1039376" y="146291"/>
                </a:lnTo>
                <a:lnTo>
                  <a:pt x="1048520" y="151636"/>
                </a:lnTo>
                <a:lnTo>
                  <a:pt x="1062992" y="136383"/>
                </a:lnTo>
                <a:lnTo>
                  <a:pt x="1076709" y="116581"/>
                </a:lnTo>
                <a:lnTo>
                  <a:pt x="1090425" y="116581"/>
                </a:lnTo>
                <a:lnTo>
                  <a:pt x="1104897" y="101342"/>
                </a:lnTo>
                <a:lnTo>
                  <a:pt x="1114042" y="90666"/>
                </a:lnTo>
                <a:lnTo>
                  <a:pt x="1127758" y="96011"/>
                </a:lnTo>
                <a:lnTo>
                  <a:pt x="1142243" y="96011"/>
                </a:lnTo>
                <a:lnTo>
                  <a:pt x="1155959" y="90666"/>
                </a:lnTo>
                <a:lnTo>
                  <a:pt x="1165103" y="86103"/>
                </a:lnTo>
                <a:lnTo>
                  <a:pt x="1179576" y="90666"/>
                </a:lnTo>
                <a:lnTo>
                  <a:pt x="1193292" y="80772"/>
                </a:lnTo>
                <a:lnTo>
                  <a:pt x="1207009" y="70864"/>
                </a:lnTo>
                <a:lnTo>
                  <a:pt x="1216921" y="35041"/>
                </a:lnTo>
                <a:lnTo>
                  <a:pt x="1230638" y="40386"/>
                </a:lnTo>
                <a:lnTo>
                  <a:pt x="1244354" y="35041"/>
                </a:lnTo>
                <a:lnTo>
                  <a:pt x="1258826" y="20570"/>
                </a:lnTo>
                <a:lnTo>
                  <a:pt x="1267971" y="25147"/>
                </a:lnTo>
                <a:lnTo>
                  <a:pt x="1281687" y="30478"/>
                </a:lnTo>
                <a:lnTo>
                  <a:pt x="1296172" y="25147"/>
                </a:lnTo>
                <a:lnTo>
                  <a:pt x="1309888" y="20570"/>
                </a:lnTo>
                <a:lnTo>
                  <a:pt x="1319020" y="25147"/>
                </a:lnTo>
                <a:lnTo>
                  <a:pt x="1333505" y="20570"/>
                </a:lnTo>
                <a:lnTo>
                  <a:pt x="1347221" y="15239"/>
                </a:lnTo>
                <a:lnTo>
                  <a:pt x="1360937" y="15239"/>
                </a:lnTo>
                <a:lnTo>
                  <a:pt x="1370838" y="15239"/>
                </a:lnTo>
                <a:lnTo>
                  <a:pt x="1384554" y="15239"/>
                </a:lnTo>
                <a:lnTo>
                  <a:pt x="1398271" y="25147"/>
                </a:lnTo>
                <a:lnTo>
                  <a:pt x="1412755" y="25147"/>
                </a:lnTo>
                <a:lnTo>
                  <a:pt x="1421899" y="20570"/>
                </a:lnTo>
                <a:lnTo>
                  <a:pt x="1435616" y="25147"/>
                </a:lnTo>
                <a:lnTo>
                  <a:pt x="1450088" y="15239"/>
                </a:lnTo>
                <a:lnTo>
                  <a:pt x="1463805" y="9908"/>
                </a:lnTo>
                <a:lnTo>
                  <a:pt x="1472949" y="15239"/>
                </a:lnTo>
                <a:lnTo>
                  <a:pt x="1487433" y="15239"/>
                </a:lnTo>
                <a:lnTo>
                  <a:pt x="1501150" y="15239"/>
                </a:lnTo>
                <a:lnTo>
                  <a:pt x="1514866" y="20570"/>
                </a:lnTo>
                <a:lnTo>
                  <a:pt x="1524011" y="25147"/>
                </a:lnTo>
                <a:lnTo>
                  <a:pt x="1538483" y="15239"/>
                </a:lnTo>
                <a:lnTo>
                  <a:pt x="1552199" y="9908"/>
                </a:lnTo>
                <a:lnTo>
                  <a:pt x="1566672" y="20570"/>
                </a:lnTo>
                <a:lnTo>
                  <a:pt x="1575816" y="20570"/>
                </a:lnTo>
                <a:lnTo>
                  <a:pt x="1589532" y="15239"/>
                </a:lnTo>
                <a:lnTo>
                  <a:pt x="1603249" y="15239"/>
                </a:lnTo>
                <a:lnTo>
                  <a:pt x="1617733" y="25147"/>
                </a:lnTo>
                <a:lnTo>
                  <a:pt x="1631450" y="25147"/>
                </a:lnTo>
                <a:lnTo>
                  <a:pt x="1640594" y="20570"/>
                </a:lnTo>
                <a:lnTo>
                  <a:pt x="1655066" y="30478"/>
                </a:lnTo>
                <a:lnTo>
                  <a:pt x="1668783" y="30478"/>
                </a:lnTo>
                <a:lnTo>
                  <a:pt x="1683267" y="15239"/>
                </a:lnTo>
                <a:lnTo>
                  <a:pt x="1692412" y="5331"/>
                </a:lnTo>
                <a:lnTo>
                  <a:pt x="1706128" y="5331"/>
                </a:lnTo>
                <a:lnTo>
                  <a:pt x="1719845" y="5331"/>
                </a:lnTo>
                <a:lnTo>
                  <a:pt x="1734317" y="0"/>
                </a:lnTo>
                <a:lnTo>
                  <a:pt x="1743461" y="0"/>
                </a:lnTo>
                <a:lnTo>
                  <a:pt x="1757178" y="5331"/>
                </a:lnTo>
                <a:lnTo>
                  <a:pt x="1771650" y="5331"/>
                </a:lnTo>
                <a:lnTo>
                  <a:pt x="1785366" y="0"/>
                </a:lnTo>
                <a:lnTo>
                  <a:pt x="1794511" y="5331"/>
                </a:lnTo>
                <a:lnTo>
                  <a:pt x="1808995" y="0"/>
                </a:lnTo>
              </a:path>
            </a:pathLst>
          </a:custGeom>
          <a:ln w="10027">
            <a:solidFill>
              <a:srgbClr val="00FF00"/>
            </a:solidFill>
          </a:ln>
        </p:spPr>
        <p:txBody>
          <a:bodyPr wrap="square" lIns="0" tIns="0" rIns="0" bIns="0" rtlCol="0">
            <a:noAutofit/>
          </a:bodyPr>
          <a:lstStyle/>
          <a:p>
            <a:endParaRPr/>
          </a:p>
        </p:txBody>
      </p:sp>
      <p:sp>
        <p:nvSpPr>
          <p:cNvPr id="218" name="object 218"/>
          <p:cNvSpPr/>
          <p:nvPr/>
        </p:nvSpPr>
        <p:spPr>
          <a:xfrm>
            <a:off x="2005360" y="5506680"/>
            <a:ext cx="30" cy="265988"/>
          </a:xfrm>
          <a:custGeom>
            <a:avLst/>
            <a:gdLst/>
            <a:ahLst/>
            <a:cxnLst/>
            <a:rect l="l" t="t" r="r" b="b"/>
            <a:pathLst>
              <a:path w="40" h="363517">
                <a:moveTo>
                  <a:pt x="0" y="363517"/>
                </a:moveTo>
                <a:lnTo>
                  <a:pt x="40" y="0"/>
                </a:lnTo>
              </a:path>
            </a:pathLst>
          </a:custGeom>
          <a:ln w="9327">
            <a:solidFill>
              <a:srgbClr val="00FF00"/>
            </a:solidFill>
          </a:ln>
        </p:spPr>
        <p:txBody>
          <a:bodyPr wrap="square" lIns="0" tIns="0" rIns="0" bIns="0" rtlCol="0">
            <a:noAutofit/>
          </a:bodyPr>
          <a:lstStyle/>
          <a:p>
            <a:endParaRPr/>
          </a:p>
        </p:txBody>
      </p:sp>
      <p:sp>
        <p:nvSpPr>
          <p:cNvPr id="219" name="object 219"/>
          <p:cNvSpPr/>
          <p:nvPr/>
        </p:nvSpPr>
        <p:spPr>
          <a:xfrm>
            <a:off x="2033585" y="5587569"/>
            <a:ext cx="1942103" cy="185106"/>
          </a:xfrm>
          <a:custGeom>
            <a:avLst/>
            <a:gdLst/>
            <a:ahLst/>
            <a:cxnLst/>
            <a:rect l="l" t="t" r="r" b="b"/>
            <a:pathLst>
              <a:path w="2573287" h="252978">
                <a:moveTo>
                  <a:pt x="0" y="227831"/>
                </a:moveTo>
                <a:lnTo>
                  <a:pt x="13716" y="237739"/>
                </a:lnTo>
                <a:lnTo>
                  <a:pt x="27432" y="252978"/>
                </a:lnTo>
                <a:lnTo>
                  <a:pt x="41905" y="247647"/>
                </a:lnTo>
                <a:lnTo>
                  <a:pt x="51049" y="232408"/>
                </a:lnTo>
                <a:lnTo>
                  <a:pt x="64765" y="222500"/>
                </a:lnTo>
                <a:lnTo>
                  <a:pt x="79250" y="232408"/>
                </a:lnTo>
                <a:lnTo>
                  <a:pt x="92966" y="227831"/>
                </a:lnTo>
                <a:lnTo>
                  <a:pt x="102111" y="217923"/>
                </a:lnTo>
                <a:lnTo>
                  <a:pt x="116583" y="212592"/>
                </a:lnTo>
                <a:lnTo>
                  <a:pt x="130299" y="212592"/>
                </a:lnTo>
                <a:lnTo>
                  <a:pt x="144016" y="212592"/>
                </a:lnTo>
                <a:lnTo>
                  <a:pt x="153928" y="202684"/>
                </a:lnTo>
                <a:lnTo>
                  <a:pt x="167645" y="217923"/>
                </a:lnTo>
                <a:lnTo>
                  <a:pt x="181361" y="207261"/>
                </a:lnTo>
                <a:lnTo>
                  <a:pt x="195834" y="202684"/>
                </a:lnTo>
                <a:lnTo>
                  <a:pt x="204978" y="207261"/>
                </a:lnTo>
                <a:lnTo>
                  <a:pt x="218694" y="197353"/>
                </a:lnTo>
                <a:lnTo>
                  <a:pt x="233167" y="192022"/>
                </a:lnTo>
                <a:lnTo>
                  <a:pt x="246883" y="197353"/>
                </a:lnTo>
                <a:lnTo>
                  <a:pt x="256027" y="197353"/>
                </a:lnTo>
                <a:lnTo>
                  <a:pt x="270512" y="202684"/>
                </a:lnTo>
                <a:lnTo>
                  <a:pt x="284228" y="192022"/>
                </a:lnTo>
                <a:lnTo>
                  <a:pt x="297945" y="176783"/>
                </a:lnTo>
                <a:lnTo>
                  <a:pt x="307845" y="182114"/>
                </a:lnTo>
                <a:lnTo>
                  <a:pt x="321561" y="192022"/>
                </a:lnTo>
                <a:lnTo>
                  <a:pt x="335278" y="187445"/>
                </a:lnTo>
                <a:lnTo>
                  <a:pt x="349762" y="172206"/>
                </a:lnTo>
                <a:lnTo>
                  <a:pt x="363479" y="156967"/>
                </a:lnTo>
                <a:lnTo>
                  <a:pt x="372623" y="147059"/>
                </a:lnTo>
                <a:lnTo>
                  <a:pt x="387095" y="141728"/>
                </a:lnTo>
                <a:lnTo>
                  <a:pt x="400812" y="147059"/>
                </a:lnTo>
                <a:lnTo>
                  <a:pt x="414528" y="147059"/>
                </a:lnTo>
                <a:lnTo>
                  <a:pt x="423673" y="147059"/>
                </a:lnTo>
                <a:lnTo>
                  <a:pt x="438145" y="147059"/>
                </a:lnTo>
                <a:lnTo>
                  <a:pt x="451861" y="151636"/>
                </a:lnTo>
                <a:lnTo>
                  <a:pt x="466346" y="141728"/>
                </a:lnTo>
                <a:lnTo>
                  <a:pt x="475490" y="141728"/>
                </a:lnTo>
                <a:lnTo>
                  <a:pt x="489207" y="136397"/>
                </a:lnTo>
                <a:lnTo>
                  <a:pt x="503679" y="136397"/>
                </a:lnTo>
                <a:lnTo>
                  <a:pt x="517395" y="131820"/>
                </a:lnTo>
                <a:lnTo>
                  <a:pt x="526540" y="136397"/>
                </a:lnTo>
                <a:lnTo>
                  <a:pt x="540256" y="136397"/>
                </a:lnTo>
                <a:lnTo>
                  <a:pt x="554741" y="141728"/>
                </a:lnTo>
                <a:lnTo>
                  <a:pt x="568457" y="136397"/>
                </a:lnTo>
                <a:lnTo>
                  <a:pt x="577601" y="136397"/>
                </a:lnTo>
                <a:lnTo>
                  <a:pt x="592074" y="141728"/>
                </a:lnTo>
                <a:lnTo>
                  <a:pt x="605790" y="126489"/>
                </a:lnTo>
                <a:lnTo>
                  <a:pt x="619507" y="121158"/>
                </a:lnTo>
                <a:lnTo>
                  <a:pt x="629419" y="126489"/>
                </a:lnTo>
                <a:lnTo>
                  <a:pt x="643123" y="131820"/>
                </a:lnTo>
                <a:lnTo>
                  <a:pt x="656840" y="131820"/>
                </a:lnTo>
                <a:lnTo>
                  <a:pt x="671324" y="126489"/>
                </a:lnTo>
                <a:lnTo>
                  <a:pt x="680468" y="126489"/>
                </a:lnTo>
                <a:lnTo>
                  <a:pt x="694185" y="121158"/>
                </a:lnTo>
                <a:lnTo>
                  <a:pt x="708657" y="121158"/>
                </a:lnTo>
                <a:lnTo>
                  <a:pt x="722374" y="126489"/>
                </a:lnTo>
                <a:lnTo>
                  <a:pt x="731518" y="121158"/>
                </a:lnTo>
                <a:lnTo>
                  <a:pt x="746003" y="111250"/>
                </a:lnTo>
                <a:lnTo>
                  <a:pt x="759719" y="111250"/>
                </a:lnTo>
                <a:lnTo>
                  <a:pt x="773435" y="116581"/>
                </a:lnTo>
                <a:lnTo>
                  <a:pt x="783336" y="111250"/>
                </a:lnTo>
                <a:lnTo>
                  <a:pt x="797052" y="111250"/>
                </a:lnTo>
                <a:lnTo>
                  <a:pt x="810768" y="116581"/>
                </a:lnTo>
                <a:lnTo>
                  <a:pt x="825253" y="106673"/>
                </a:lnTo>
                <a:lnTo>
                  <a:pt x="834397" y="111250"/>
                </a:lnTo>
                <a:lnTo>
                  <a:pt x="848114" y="116581"/>
                </a:lnTo>
                <a:lnTo>
                  <a:pt x="862586" y="101342"/>
                </a:lnTo>
                <a:lnTo>
                  <a:pt x="876303" y="101342"/>
                </a:lnTo>
                <a:lnTo>
                  <a:pt x="890019" y="96011"/>
                </a:lnTo>
                <a:lnTo>
                  <a:pt x="899919" y="106673"/>
                </a:lnTo>
                <a:lnTo>
                  <a:pt x="913636" y="96011"/>
                </a:lnTo>
                <a:lnTo>
                  <a:pt x="927352" y="91434"/>
                </a:lnTo>
                <a:lnTo>
                  <a:pt x="941837" y="96011"/>
                </a:lnTo>
                <a:lnTo>
                  <a:pt x="950981" y="91434"/>
                </a:lnTo>
                <a:lnTo>
                  <a:pt x="964697" y="91434"/>
                </a:lnTo>
                <a:lnTo>
                  <a:pt x="979170" y="96011"/>
                </a:lnTo>
                <a:lnTo>
                  <a:pt x="992886" y="91434"/>
                </a:lnTo>
                <a:lnTo>
                  <a:pt x="1002030" y="91434"/>
                </a:lnTo>
                <a:lnTo>
                  <a:pt x="1016515" y="96011"/>
                </a:lnTo>
                <a:lnTo>
                  <a:pt x="1030231" y="101342"/>
                </a:lnTo>
                <a:lnTo>
                  <a:pt x="1043948" y="96011"/>
                </a:lnTo>
                <a:lnTo>
                  <a:pt x="1053848" y="80772"/>
                </a:lnTo>
                <a:lnTo>
                  <a:pt x="1067564" y="76195"/>
                </a:lnTo>
                <a:lnTo>
                  <a:pt x="1081281" y="91434"/>
                </a:lnTo>
                <a:lnTo>
                  <a:pt x="1095753" y="96011"/>
                </a:lnTo>
                <a:lnTo>
                  <a:pt x="1104897" y="101342"/>
                </a:lnTo>
                <a:lnTo>
                  <a:pt x="1118614" y="91434"/>
                </a:lnTo>
                <a:lnTo>
                  <a:pt x="1133098" y="101342"/>
                </a:lnTo>
                <a:lnTo>
                  <a:pt x="1146815" y="80772"/>
                </a:lnTo>
                <a:lnTo>
                  <a:pt x="1155959" y="76195"/>
                </a:lnTo>
                <a:lnTo>
                  <a:pt x="1169676" y="91434"/>
                </a:lnTo>
                <a:lnTo>
                  <a:pt x="1184148" y="91434"/>
                </a:lnTo>
                <a:lnTo>
                  <a:pt x="1197864" y="76195"/>
                </a:lnTo>
                <a:lnTo>
                  <a:pt x="1207009" y="65533"/>
                </a:lnTo>
                <a:lnTo>
                  <a:pt x="1221493" y="60956"/>
                </a:lnTo>
                <a:lnTo>
                  <a:pt x="1235210" y="70864"/>
                </a:lnTo>
                <a:lnTo>
                  <a:pt x="1249682" y="65533"/>
                </a:lnTo>
                <a:lnTo>
                  <a:pt x="1258826" y="70864"/>
                </a:lnTo>
                <a:lnTo>
                  <a:pt x="1272543" y="70864"/>
                </a:lnTo>
                <a:lnTo>
                  <a:pt x="1286259" y="60956"/>
                </a:lnTo>
                <a:lnTo>
                  <a:pt x="1300744" y="55625"/>
                </a:lnTo>
                <a:lnTo>
                  <a:pt x="1309876" y="55625"/>
                </a:lnTo>
                <a:lnTo>
                  <a:pt x="1323592" y="60956"/>
                </a:lnTo>
                <a:lnTo>
                  <a:pt x="1338077" y="50294"/>
                </a:lnTo>
                <a:lnTo>
                  <a:pt x="1351793" y="50294"/>
                </a:lnTo>
                <a:lnTo>
                  <a:pt x="1360937" y="40386"/>
                </a:lnTo>
                <a:lnTo>
                  <a:pt x="1375410" y="60956"/>
                </a:lnTo>
                <a:lnTo>
                  <a:pt x="1389126" y="60956"/>
                </a:lnTo>
                <a:lnTo>
                  <a:pt x="1402843" y="55625"/>
                </a:lnTo>
                <a:lnTo>
                  <a:pt x="1412755" y="55625"/>
                </a:lnTo>
                <a:lnTo>
                  <a:pt x="1477521" y="55625"/>
                </a:lnTo>
                <a:lnTo>
                  <a:pt x="1492006" y="45717"/>
                </a:lnTo>
                <a:lnTo>
                  <a:pt x="1505722" y="35809"/>
                </a:lnTo>
                <a:lnTo>
                  <a:pt x="1519426" y="50294"/>
                </a:lnTo>
                <a:lnTo>
                  <a:pt x="1529339" y="55625"/>
                </a:lnTo>
                <a:lnTo>
                  <a:pt x="1543055" y="50294"/>
                </a:lnTo>
                <a:lnTo>
                  <a:pt x="1556772" y="50294"/>
                </a:lnTo>
                <a:lnTo>
                  <a:pt x="1571244" y="50294"/>
                </a:lnTo>
                <a:lnTo>
                  <a:pt x="1580388" y="45717"/>
                </a:lnTo>
                <a:lnTo>
                  <a:pt x="1594105" y="45717"/>
                </a:lnTo>
                <a:lnTo>
                  <a:pt x="1608589" y="60956"/>
                </a:lnTo>
                <a:lnTo>
                  <a:pt x="1622306" y="55625"/>
                </a:lnTo>
                <a:lnTo>
                  <a:pt x="1631450" y="50294"/>
                </a:lnTo>
                <a:lnTo>
                  <a:pt x="1645922" y="40386"/>
                </a:lnTo>
                <a:lnTo>
                  <a:pt x="1659639" y="40386"/>
                </a:lnTo>
                <a:lnTo>
                  <a:pt x="1673355" y="45717"/>
                </a:lnTo>
                <a:lnTo>
                  <a:pt x="1683267" y="45717"/>
                </a:lnTo>
                <a:lnTo>
                  <a:pt x="1696984" y="40386"/>
                </a:lnTo>
                <a:lnTo>
                  <a:pt x="1710700" y="40386"/>
                </a:lnTo>
                <a:lnTo>
                  <a:pt x="1725173" y="45717"/>
                </a:lnTo>
                <a:lnTo>
                  <a:pt x="1734317" y="50294"/>
                </a:lnTo>
                <a:lnTo>
                  <a:pt x="1748033" y="50294"/>
                </a:lnTo>
                <a:lnTo>
                  <a:pt x="1813567" y="50294"/>
                </a:lnTo>
                <a:lnTo>
                  <a:pt x="1827284" y="55625"/>
                </a:lnTo>
                <a:lnTo>
                  <a:pt x="1836428" y="60956"/>
                </a:lnTo>
                <a:lnTo>
                  <a:pt x="1850901" y="65533"/>
                </a:lnTo>
                <a:lnTo>
                  <a:pt x="1864617" y="50294"/>
                </a:lnTo>
                <a:lnTo>
                  <a:pt x="1879101" y="50294"/>
                </a:lnTo>
                <a:lnTo>
                  <a:pt x="1888246" y="45717"/>
                </a:lnTo>
                <a:lnTo>
                  <a:pt x="1901962" y="40386"/>
                </a:lnTo>
                <a:lnTo>
                  <a:pt x="1916435" y="40386"/>
                </a:lnTo>
                <a:lnTo>
                  <a:pt x="1930151" y="40386"/>
                </a:lnTo>
                <a:lnTo>
                  <a:pt x="1939295" y="35809"/>
                </a:lnTo>
                <a:lnTo>
                  <a:pt x="1953012" y="55625"/>
                </a:lnTo>
                <a:lnTo>
                  <a:pt x="1967484" y="55625"/>
                </a:lnTo>
                <a:lnTo>
                  <a:pt x="1981200" y="50294"/>
                </a:lnTo>
                <a:lnTo>
                  <a:pt x="1995685" y="60956"/>
                </a:lnTo>
                <a:lnTo>
                  <a:pt x="2004829" y="60956"/>
                </a:lnTo>
                <a:lnTo>
                  <a:pt x="2018546" y="50294"/>
                </a:lnTo>
                <a:lnTo>
                  <a:pt x="2032262" y="45717"/>
                </a:lnTo>
                <a:lnTo>
                  <a:pt x="2046735" y="40386"/>
                </a:lnTo>
                <a:lnTo>
                  <a:pt x="2055879" y="45717"/>
                </a:lnTo>
                <a:lnTo>
                  <a:pt x="2069595" y="40386"/>
                </a:lnTo>
                <a:lnTo>
                  <a:pt x="2084080" y="40386"/>
                </a:lnTo>
                <a:lnTo>
                  <a:pt x="2097796" y="35809"/>
                </a:lnTo>
                <a:lnTo>
                  <a:pt x="2106941" y="40386"/>
                </a:lnTo>
                <a:lnTo>
                  <a:pt x="2121413" y="55625"/>
                </a:lnTo>
                <a:lnTo>
                  <a:pt x="2135129" y="40386"/>
                </a:lnTo>
                <a:lnTo>
                  <a:pt x="2148846" y="35809"/>
                </a:lnTo>
                <a:lnTo>
                  <a:pt x="2158758" y="35809"/>
                </a:lnTo>
                <a:lnTo>
                  <a:pt x="2172462" y="40386"/>
                </a:lnTo>
                <a:lnTo>
                  <a:pt x="2186179" y="30478"/>
                </a:lnTo>
                <a:lnTo>
                  <a:pt x="2200663" y="15239"/>
                </a:lnTo>
                <a:lnTo>
                  <a:pt x="2209808" y="20570"/>
                </a:lnTo>
                <a:lnTo>
                  <a:pt x="2223524" y="15239"/>
                </a:lnTo>
                <a:lnTo>
                  <a:pt x="2237996" y="35809"/>
                </a:lnTo>
                <a:lnTo>
                  <a:pt x="2251713" y="25147"/>
                </a:lnTo>
                <a:lnTo>
                  <a:pt x="2260857" y="25147"/>
                </a:lnTo>
                <a:lnTo>
                  <a:pt x="2275342" y="30478"/>
                </a:lnTo>
                <a:lnTo>
                  <a:pt x="2289058" y="20570"/>
                </a:lnTo>
                <a:lnTo>
                  <a:pt x="2302775" y="30478"/>
                </a:lnTo>
                <a:lnTo>
                  <a:pt x="2312675" y="20570"/>
                </a:lnTo>
                <a:lnTo>
                  <a:pt x="2326391" y="20570"/>
                </a:lnTo>
                <a:lnTo>
                  <a:pt x="2340108" y="20570"/>
                </a:lnTo>
                <a:lnTo>
                  <a:pt x="2354592" y="20570"/>
                </a:lnTo>
                <a:lnTo>
                  <a:pt x="2363736" y="20570"/>
                </a:lnTo>
                <a:lnTo>
                  <a:pt x="2377453" y="15239"/>
                </a:lnTo>
                <a:lnTo>
                  <a:pt x="2391925" y="15239"/>
                </a:lnTo>
                <a:lnTo>
                  <a:pt x="2405642" y="15239"/>
                </a:lnTo>
                <a:lnTo>
                  <a:pt x="2414786" y="20570"/>
                </a:lnTo>
                <a:lnTo>
                  <a:pt x="2429258" y="25147"/>
                </a:lnTo>
                <a:lnTo>
                  <a:pt x="2442975" y="5331"/>
                </a:lnTo>
                <a:lnTo>
                  <a:pt x="2456691" y="0"/>
                </a:lnTo>
                <a:lnTo>
                  <a:pt x="2466604" y="9908"/>
                </a:lnTo>
                <a:lnTo>
                  <a:pt x="2480320" y="15239"/>
                </a:lnTo>
                <a:lnTo>
                  <a:pt x="2494036" y="30478"/>
                </a:lnTo>
                <a:lnTo>
                  <a:pt x="2508509" y="30478"/>
                </a:lnTo>
                <a:lnTo>
                  <a:pt x="2517653" y="5331"/>
                </a:lnTo>
                <a:lnTo>
                  <a:pt x="2531370" y="15239"/>
                </a:lnTo>
                <a:lnTo>
                  <a:pt x="2545854" y="25147"/>
                </a:lnTo>
                <a:lnTo>
                  <a:pt x="2559570" y="15239"/>
                </a:lnTo>
                <a:lnTo>
                  <a:pt x="2573287" y="20570"/>
                </a:lnTo>
              </a:path>
            </a:pathLst>
          </a:custGeom>
          <a:ln w="10112">
            <a:solidFill>
              <a:srgbClr val="00FF00"/>
            </a:solidFill>
          </a:ln>
        </p:spPr>
        <p:txBody>
          <a:bodyPr wrap="square" lIns="0" tIns="0" rIns="0" bIns="0" rtlCol="0">
            <a:noAutofit/>
          </a:bodyPr>
          <a:lstStyle/>
          <a:p>
            <a:endParaRPr/>
          </a:p>
        </p:txBody>
      </p:sp>
      <p:sp>
        <p:nvSpPr>
          <p:cNvPr id="220" name="object 220"/>
          <p:cNvSpPr/>
          <p:nvPr/>
        </p:nvSpPr>
        <p:spPr>
          <a:xfrm>
            <a:off x="3975639" y="5583670"/>
            <a:ext cx="366332" cy="22301"/>
          </a:xfrm>
          <a:custGeom>
            <a:avLst/>
            <a:gdLst/>
            <a:ahLst/>
            <a:cxnLst/>
            <a:rect l="l" t="t" r="r" b="b"/>
            <a:pathLst>
              <a:path w="485390" h="30478">
                <a:moveTo>
                  <a:pt x="0" y="25901"/>
                </a:moveTo>
                <a:lnTo>
                  <a:pt x="9144" y="30478"/>
                </a:lnTo>
                <a:lnTo>
                  <a:pt x="23616" y="10662"/>
                </a:lnTo>
                <a:lnTo>
                  <a:pt x="37333" y="10662"/>
                </a:lnTo>
                <a:lnTo>
                  <a:pt x="51817" y="10662"/>
                </a:lnTo>
                <a:lnTo>
                  <a:pt x="60961" y="15239"/>
                </a:lnTo>
                <a:lnTo>
                  <a:pt x="74678" y="20570"/>
                </a:lnTo>
                <a:lnTo>
                  <a:pt x="89150" y="10662"/>
                </a:lnTo>
                <a:lnTo>
                  <a:pt x="102867" y="10662"/>
                </a:lnTo>
                <a:lnTo>
                  <a:pt x="112011" y="10662"/>
                </a:lnTo>
                <a:lnTo>
                  <a:pt x="125727" y="5331"/>
                </a:lnTo>
                <a:lnTo>
                  <a:pt x="140212" y="5331"/>
                </a:lnTo>
                <a:lnTo>
                  <a:pt x="153928" y="0"/>
                </a:lnTo>
                <a:lnTo>
                  <a:pt x="163073" y="10662"/>
                </a:lnTo>
                <a:lnTo>
                  <a:pt x="177545" y="10662"/>
                </a:lnTo>
                <a:lnTo>
                  <a:pt x="191261" y="10662"/>
                </a:lnTo>
                <a:lnTo>
                  <a:pt x="204978" y="5331"/>
                </a:lnTo>
                <a:lnTo>
                  <a:pt x="214890" y="10662"/>
                </a:lnTo>
                <a:lnTo>
                  <a:pt x="228594" y="20570"/>
                </a:lnTo>
                <a:lnTo>
                  <a:pt x="242311" y="0"/>
                </a:lnTo>
                <a:lnTo>
                  <a:pt x="256795" y="5331"/>
                </a:lnTo>
                <a:lnTo>
                  <a:pt x="265940" y="5331"/>
                </a:lnTo>
                <a:lnTo>
                  <a:pt x="279656" y="5331"/>
                </a:lnTo>
                <a:lnTo>
                  <a:pt x="294129" y="5331"/>
                </a:lnTo>
                <a:lnTo>
                  <a:pt x="307845" y="10662"/>
                </a:lnTo>
                <a:lnTo>
                  <a:pt x="316989" y="0"/>
                </a:lnTo>
                <a:lnTo>
                  <a:pt x="331474" y="5331"/>
                </a:lnTo>
                <a:lnTo>
                  <a:pt x="345190" y="5331"/>
                </a:lnTo>
                <a:lnTo>
                  <a:pt x="358907" y="5331"/>
                </a:lnTo>
                <a:lnTo>
                  <a:pt x="368807" y="5331"/>
                </a:lnTo>
                <a:lnTo>
                  <a:pt x="382523" y="10662"/>
                </a:lnTo>
                <a:lnTo>
                  <a:pt x="396240" y="10662"/>
                </a:lnTo>
                <a:lnTo>
                  <a:pt x="410724" y="5331"/>
                </a:lnTo>
                <a:lnTo>
                  <a:pt x="419869" y="5331"/>
                </a:lnTo>
                <a:lnTo>
                  <a:pt x="433585" y="5331"/>
                </a:lnTo>
                <a:lnTo>
                  <a:pt x="448057" y="0"/>
                </a:lnTo>
                <a:lnTo>
                  <a:pt x="461774" y="5331"/>
                </a:lnTo>
                <a:lnTo>
                  <a:pt x="470918" y="0"/>
                </a:lnTo>
                <a:lnTo>
                  <a:pt x="485390" y="5331"/>
                </a:lnTo>
              </a:path>
            </a:pathLst>
          </a:custGeom>
          <a:ln w="10116">
            <a:solidFill>
              <a:srgbClr val="00FF00"/>
            </a:solidFill>
          </a:ln>
        </p:spPr>
        <p:txBody>
          <a:bodyPr wrap="square" lIns="0" tIns="0" rIns="0" bIns="0" rtlCol="0">
            <a:noAutofit/>
          </a:bodyPr>
          <a:lstStyle/>
          <a:p>
            <a:endParaRPr/>
          </a:p>
        </p:txBody>
      </p:sp>
      <p:sp>
        <p:nvSpPr>
          <p:cNvPr id="221" name="object 221"/>
          <p:cNvSpPr/>
          <p:nvPr/>
        </p:nvSpPr>
        <p:spPr>
          <a:xfrm>
            <a:off x="4342020" y="5587568"/>
            <a:ext cx="10335" cy="0"/>
          </a:xfrm>
          <a:custGeom>
            <a:avLst/>
            <a:gdLst/>
            <a:ahLst/>
            <a:cxnLst/>
            <a:rect l="l" t="t" r="r" b="b"/>
            <a:pathLst>
              <a:path w="13694">
                <a:moveTo>
                  <a:pt x="0" y="0"/>
                </a:moveTo>
                <a:lnTo>
                  <a:pt x="13694" y="0"/>
                </a:lnTo>
              </a:path>
            </a:pathLst>
          </a:custGeom>
          <a:ln w="10119">
            <a:solidFill>
              <a:srgbClr val="00FF00"/>
            </a:solidFill>
          </a:ln>
        </p:spPr>
        <p:txBody>
          <a:bodyPr wrap="square" lIns="0" tIns="0" rIns="0" bIns="0" rtlCol="0">
            <a:noAutofit/>
          </a:bodyPr>
          <a:lstStyle/>
          <a:p>
            <a:endParaRPr/>
          </a:p>
        </p:txBody>
      </p:sp>
      <p:sp>
        <p:nvSpPr>
          <p:cNvPr id="222" name="object 222"/>
          <p:cNvSpPr txBox="1"/>
          <p:nvPr/>
        </p:nvSpPr>
        <p:spPr>
          <a:xfrm>
            <a:off x="1942860" y="441789"/>
            <a:ext cx="938842"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Deep</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223" name="object 223"/>
          <p:cNvSpPr/>
          <p:nvPr/>
        </p:nvSpPr>
        <p:spPr>
          <a:xfrm>
            <a:off x="4651362" y="67266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224" name="object 224"/>
          <p:cNvSpPr/>
          <p:nvPr/>
        </p:nvSpPr>
        <p:spPr>
          <a:xfrm>
            <a:off x="4957339" y="816431"/>
            <a:ext cx="3701875" cy="903814"/>
          </a:xfrm>
          <a:custGeom>
            <a:avLst/>
            <a:gdLst/>
            <a:ahLst/>
            <a:cxnLst/>
            <a:rect l="l" t="t" r="r" b="b"/>
            <a:pathLst>
              <a:path w="4904984" h="1235212">
                <a:moveTo>
                  <a:pt x="4904984" y="0"/>
                </a:moveTo>
                <a:lnTo>
                  <a:pt x="0" y="0"/>
                </a:lnTo>
                <a:lnTo>
                  <a:pt x="0" y="1235212"/>
                </a:lnTo>
                <a:lnTo>
                  <a:pt x="4904984" y="1235212"/>
                </a:lnTo>
                <a:lnTo>
                  <a:pt x="4904984" y="0"/>
                </a:lnTo>
                <a:close/>
              </a:path>
            </a:pathLst>
          </a:custGeom>
          <a:solidFill>
            <a:srgbClr val="000000"/>
          </a:solidFill>
        </p:spPr>
        <p:txBody>
          <a:bodyPr wrap="square" lIns="0" tIns="0" rIns="0" bIns="0" rtlCol="0">
            <a:noAutofit/>
          </a:bodyPr>
          <a:lstStyle/>
          <a:p>
            <a:endParaRPr/>
          </a:p>
        </p:txBody>
      </p:sp>
      <p:sp>
        <p:nvSpPr>
          <p:cNvPr id="225" name="object 225"/>
          <p:cNvSpPr/>
          <p:nvPr/>
        </p:nvSpPr>
        <p:spPr>
          <a:xfrm>
            <a:off x="4957339" y="816431"/>
            <a:ext cx="3701875" cy="903814"/>
          </a:xfrm>
          <a:custGeom>
            <a:avLst/>
            <a:gdLst/>
            <a:ahLst/>
            <a:cxnLst/>
            <a:rect l="l" t="t" r="r" b="b"/>
            <a:pathLst>
              <a:path w="4904984" h="1235212">
                <a:moveTo>
                  <a:pt x="4904984" y="0"/>
                </a:moveTo>
                <a:lnTo>
                  <a:pt x="0" y="0"/>
                </a:lnTo>
                <a:lnTo>
                  <a:pt x="0" y="1235212"/>
                </a:lnTo>
                <a:lnTo>
                  <a:pt x="4904984" y="1235212"/>
                </a:lnTo>
                <a:lnTo>
                  <a:pt x="4904984" y="0"/>
                </a:lnTo>
                <a:close/>
              </a:path>
            </a:pathLst>
          </a:custGeom>
          <a:ln w="5010">
            <a:solidFill>
              <a:srgbClr val="FFFFFF"/>
            </a:solidFill>
          </a:ln>
        </p:spPr>
        <p:txBody>
          <a:bodyPr wrap="square" lIns="0" tIns="0" rIns="0" bIns="0" rtlCol="0">
            <a:noAutofit/>
          </a:bodyPr>
          <a:lstStyle/>
          <a:p>
            <a:endParaRPr/>
          </a:p>
        </p:txBody>
      </p:sp>
      <p:sp>
        <p:nvSpPr>
          <p:cNvPr id="226" name="object 226"/>
          <p:cNvSpPr/>
          <p:nvPr/>
        </p:nvSpPr>
        <p:spPr>
          <a:xfrm>
            <a:off x="4939544" y="1720230"/>
            <a:ext cx="3719697" cy="0"/>
          </a:xfrm>
          <a:custGeom>
            <a:avLst/>
            <a:gdLst/>
            <a:ahLst/>
            <a:cxnLst/>
            <a:rect l="l" t="t" r="r" b="b"/>
            <a:pathLst>
              <a:path w="4928599">
                <a:moveTo>
                  <a:pt x="0" y="0"/>
                </a:moveTo>
                <a:lnTo>
                  <a:pt x="4928599" y="0"/>
                </a:lnTo>
              </a:path>
            </a:pathLst>
          </a:custGeom>
          <a:ln w="5072">
            <a:solidFill>
              <a:srgbClr val="FFFFFF"/>
            </a:solidFill>
          </a:ln>
        </p:spPr>
        <p:txBody>
          <a:bodyPr wrap="square" lIns="0" tIns="0" rIns="0" bIns="0" rtlCol="0">
            <a:noAutofit/>
          </a:bodyPr>
          <a:lstStyle/>
          <a:p>
            <a:endParaRPr/>
          </a:p>
        </p:txBody>
      </p:sp>
      <p:sp>
        <p:nvSpPr>
          <p:cNvPr id="227" name="object 227"/>
          <p:cNvSpPr/>
          <p:nvPr/>
        </p:nvSpPr>
        <p:spPr>
          <a:xfrm>
            <a:off x="8610286"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28" name="object 228"/>
          <p:cNvSpPr/>
          <p:nvPr/>
        </p:nvSpPr>
        <p:spPr>
          <a:xfrm>
            <a:off x="8420505"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29" name="object 229"/>
          <p:cNvSpPr/>
          <p:nvPr/>
        </p:nvSpPr>
        <p:spPr>
          <a:xfrm>
            <a:off x="8226695"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0" name="object 230"/>
          <p:cNvSpPr/>
          <p:nvPr/>
        </p:nvSpPr>
        <p:spPr>
          <a:xfrm>
            <a:off x="803346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1" name="object 231"/>
          <p:cNvSpPr/>
          <p:nvPr/>
        </p:nvSpPr>
        <p:spPr>
          <a:xfrm>
            <a:off x="7843685"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2" name="object 232"/>
          <p:cNvSpPr/>
          <p:nvPr/>
        </p:nvSpPr>
        <p:spPr>
          <a:xfrm>
            <a:off x="7650456"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3" name="object 233"/>
          <p:cNvSpPr/>
          <p:nvPr/>
        </p:nvSpPr>
        <p:spPr>
          <a:xfrm>
            <a:off x="745722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4" name="object 234"/>
          <p:cNvSpPr/>
          <p:nvPr/>
        </p:nvSpPr>
        <p:spPr>
          <a:xfrm>
            <a:off x="726341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5" name="object 235"/>
          <p:cNvSpPr/>
          <p:nvPr/>
        </p:nvSpPr>
        <p:spPr>
          <a:xfrm>
            <a:off x="7073636"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6" name="object 236"/>
          <p:cNvSpPr/>
          <p:nvPr/>
        </p:nvSpPr>
        <p:spPr>
          <a:xfrm>
            <a:off x="688040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7" name="object 237"/>
          <p:cNvSpPr/>
          <p:nvPr/>
        </p:nvSpPr>
        <p:spPr>
          <a:xfrm>
            <a:off x="668717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8" name="object 238"/>
          <p:cNvSpPr/>
          <p:nvPr/>
        </p:nvSpPr>
        <p:spPr>
          <a:xfrm>
            <a:off x="6496825"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9" name="object 239"/>
          <p:cNvSpPr/>
          <p:nvPr/>
        </p:nvSpPr>
        <p:spPr>
          <a:xfrm>
            <a:off x="6303596"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40" name="object 240"/>
          <p:cNvSpPr/>
          <p:nvPr/>
        </p:nvSpPr>
        <p:spPr>
          <a:xfrm>
            <a:off x="611036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41" name="object 241"/>
          <p:cNvSpPr/>
          <p:nvPr/>
        </p:nvSpPr>
        <p:spPr>
          <a:xfrm>
            <a:off x="5920586"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42" name="object 242"/>
          <p:cNvSpPr/>
          <p:nvPr/>
        </p:nvSpPr>
        <p:spPr>
          <a:xfrm>
            <a:off x="572735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43" name="object 243"/>
          <p:cNvSpPr/>
          <p:nvPr/>
        </p:nvSpPr>
        <p:spPr>
          <a:xfrm>
            <a:off x="553354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44" name="object 244"/>
          <p:cNvSpPr/>
          <p:nvPr/>
        </p:nvSpPr>
        <p:spPr>
          <a:xfrm>
            <a:off x="5340319"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45" name="object 245"/>
          <p:cNvSpPr/>
          <p:nvPr/>
        </p:nvSpPr>
        <p:spPr>
          <a:xfrm>
            <a:off x="515053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46" name="object 246"/>
          <p:cNvSpPr/>
          <p:nvPr/>
        </p:nvSpPr>
        <p:spPr>
          <a:xfrm>
            <a:off x="4957303" y="816431"/>
            <a:ext cx="0" cy="922216"/>
          </a:xfrm>
          <a:custGeom>
            <a:avLst/>
            <a:gdLst/>
            <a:ahLst/>
            <a:cxnLst/>
            <a:rect l="l" t="t" r="r" b="b"/>
            <a:pathLst>
              <a:path h="1260362">
                <a:moveTo>
                  <a:pt x="0" y="1260362"/>
                </a:moveTo>
                <a:lnTo>
                  <a:pt x="0" y="0"/>
                </a:lnTo>
              </a:path>
            </a:pathLst>
          </a:custGeom>
          <a:ln w="4664">
            <a:solidFill>
              <a:srgbClr val="FFFFFF"/>
            </a:solidFill>
          </a:ln>
        </p:spPr>
        <p:txBody>
          <a:bodyPr wrap="square" lIns="0" tIns="0" rIns="0" bIns="0" rtlCol="0">
            <a:noAutofit/>
          </a:bodyPr>
          <a:lstStyle/>
          <a:p>
            <a:endParaRPr/>
          </a:p>
        </p:txBody>
      </p:sp>
      <p:sp>
        <p:nvSpPr>
          <p:cNvPr id="247" name="object 247"/>
          <p:cNvSpPr/>
          <p:nvPr/>
        </p:nvSpPr>
        <p:spPr>
          <a:xfrm>
            <a:off x="4939476" y="816431"/>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48" name="object 248"/>
          <p:cNvSpPr/>
          <p:nvPr/>
        </p:nvSpPr>
        <p:spPr>
          <a:xfrm>
            <a:off x="4939476" y="90842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49" name="object 249"/>
          <p:cNvSpPr/>
          <p:nvPr/>
        </p:nvSpPr>
        <p:spPr>
          <a:xfrm>
            <a:off x="4939476" y="99707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50" name="object 250"/>
          <p:cNvSpPr/>
          <p:nvPr/>
        </p:nvSpPr>
        <p:spPr>
          <a:xfrm>
            <a:off x="4939476" y="108572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51" name="object 251"/>
          <p:cNvSpPr/>
          <p:nvPr/>
        </p:nvSpPr>
        <p:spPr>
          <a:xfrm>
            <a:off x="4939476" y="117772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52" name="object 252"/>
          <p:cNvSpPr/>
          <p:nvPr/>
        </p:nvSpPr>
        <p:spPr>
          <a:xfrm>
            <a:off x="4939476" y="1270275"/>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53" name="object 253"/>
          <p:cNvSpPr/>
          <p:nvPr/>
        </p:nvSpPr>
        <p:spPr>
          <a:xfrm>
            <a:off x="4939476" y="135892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54" name="object 254"/>
          <p:cNvSpPr/>
          <p:nvPr/>
        </p:nvSpPr>
        <p:spPr>
          <a:xfrm>
            <a:off x="4939476" y="144757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55" name="object 255"/>
          <p:cNvSpPr/>
          <p:nvPr/>
        </p:nvSpPr>
        <p:spPr>
          <a:xfrm>
            <a:off x="4939476" y="1539571"/>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56" name="object 256"/>
          <p:cNvSpPr/>
          <p:nvPr/>
        </p:nvSpPr>
        <p:spPr>
          <a:xfrm>
            <a:off x="4939476" y="1631565"/>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57" name="object 257"/>
          <p:cNvSpPr/>
          <p:nvPr/>
        </p:nvSpPr>
        <p:spPr>
          <a:xfrm>
            <a:off x="4965269" y="1665114"/>
            <a:ext cx="2423" cy="55243"/>
          </a:xfrm>
          <a:custGeom>
            <a:avLst/>
            <a:gdLst/>
            <a:ahLst/>
            <a:cxnLst/>
            <a:rect l="l" t="t" r="r" b="b"/>
            <a:pathLst>
              <a:path w="3211" h="75499">
                <a:moveTo>
                  <a:pt x="0" y="75499"/>
                </a:moveTo>
                <a:lnTo>
                  <a:pt x="3211" y="0"/>
                </a:lnTo>
              </a:path>
            </a:pathLst>
          </a:custGeom>
          <a:ln w="9317">
            <a:solidFill>
              <a:srgbClr val="FF0000"/>
            </a:solidFill>
          </a:ln>
        </p:spPr>
        <p:txBody>
          <a:bodyPr wrap="square" lIns="0" tIns="0" rIns="0" bIns="0" rtlCol="0">
            <a:noAutofit/>
          </a:bodyPr>
          <a:lstStyle/>
          <a:p>
            <a:endParaRPr/>
          </a:p>
        </p:txBody>
      </p:sp>
      <p:sp>
        <p:nvSpPr>
          <p:cNvPr id="258" name="object 258"/>
          <p:cNvSpPr/>
          <p:nvPr/>
        </p:nvSpPr>
        <p:spPr>
          <a:xfrm>
            <a:off x="4967655" y="1181674"/>
            <a:ext cx="355411" cy="516311"/>
          </a:xfrm>
          <a:custGeom>
            <a:avLst/>
            <a:gdLst/>
            <a:ahLst/>
            <a:cxnLst/>
            <a:rect l="l" t="t" r="r" b="b"/>
            <a:pathLst>
              <a:path w="470919" h="705625">
                <a:moveTo>
                  <a:pt x="0" y="660661"/>
                </a:moveTo>
                <a:lnTo>
                  <a:pt x="9145" y="670568"/>
                </a:lnTo>
                <a:lnTo>
                  <a:pt x="23627" y="675905"/>
                </a:lnTo>
                <a:lnTo>
                  <a:pt x="37339" y="685812"/>
                </a:lnTo>
                <a:lnTo>
                  <a:pt x="51051" y="691135"/>
                </a:lnTo>
                <a:lnTo>
                  <a:pt x="60954" y="691135"/>
                </a:lnTo>
                <a:lnTo>
                  <a:pt x="74678" y="695719"/>
                </a:lnTo>
                <a:lnTo>
                  <a:pt x="88391" y="701042"/>
                </a:lnTo>
                <a:lnTo>
                  <a:pt x="102872" y="705625"/>
                </a:lnTo>
                <a:lnTo>
                  <a:pt x="112018" y="705625"/>
                </a:lnTo>
                <a:lnTo>
                  <a:pt x="125730" y="705625"/>
                </a:lnTo>
                <a:lnTo>
                  <a:pt x="381758" y="705625"/>
                </a:lnTo>
                <a:lnTo>
                  <a:pt x="396240" y="701042"/>
                </a:lnTo>
                <a:lnTo>
                  <a:pt x="405385" y="685812"/>
                </a:lnTo>
                <a:lnTo>
                  <a:pt x="419098" y="645418"/>
                </a:lnTo>
                <a:lnTo>
                  <a:pt x="433579" y="560073"/>
                </a:lnTo>
                <a:lnTo>
                  <a:pt x="442725" y="393200"/>
                </a:lnTo>
                <a:lnTo>
                  <a:pt x="456437" y="186699"/>
                </a:lnTo>
                <a:lnTo>
                  <a:pt x="470919" y="0"/>
                </a:lnTo>
              </a:path>
            </a:pathLst>
          </a:custGeom>
          <a:ln w="9551">
            <a:solidFill>
              <a:srgbClr val="FF0000"/>
            </a:solidFill>
          </a:ln>
        </p:spPr>
        <p:txBody>
          <a:bodyPr wrap="square" lIns="0" tIns="0" rIns="0" bIns="0" rtlCol="0">
            <a:noAutofit/>
          </a:bodyPr>
          <a:lstStyle/>
          <a:p>
            <a:endParaRPr/>
          </a:p>
        </p:txBody>
      </p:sp>
      <p:sp>
        <p:nvSpPr>
          <p:cNvPr id="259" name="object 259"/>
          <p:cNvSpPr/>
          <p:nvPr/>
        </p:nvSpPr>
        <p:spPr>
          <a:xfrm>
            <a:off x="5323059" y="816552"/>
            <a:ext cx="9234" cy="365161"/>
          </a:xfrm>
          <a:custGeom>
            <a:avLst/>
            <a:gdLst/>
            <a:ahLst/>
            <a:cxnLst/>
            <a:rect l="l" t="t" r="r" b="b"/>
            <a:pathLst>
              <a:path w="12235" h="499054">
                <a:moveTo>
                  <a:pt x="0" y="499054"/>
                </a:moveTo>
                <a:lnTo>
                  <a:pt x="12235" y="0"/>
                </a:lnTo>
              </a:path>
            </a:pathLst>
          </a:custGeom>
          <a:ln w="9317">
            <a:solidFill>
              <a:srgbClr val="FF0000"/>
            </a:solidFill>
          </a:ln>
        </p:spPr>
        <p:txBody>
          <a:bodyPr wrap="square" lIns="0" tIns="0" rIns="0" bIns="0" rtlCol="0">
            <a:noAutofit/>
          </a:bodyPr>
          <a:lstStyle/>
          <a:p>
            <a:endParaRPr/>
          </a:p>
        </p:txBody>
      </p:sp>
      <p:sp>
        <p:nvSpPr>
          <p:cNvPr id="260" name="object 260"/>
          <p:cNvSpPr/>
          <p:nvPr/>
        </p:nvSpPr>
        <p:spPr>
          <a:xfrm>
            <a:off x="5353259" y="816475"/>
            <a:ext cx="8334" cy="497866"/>
          </a:xfrm>
          <a:custGeom>
            <a:avLst/>
            <a:gdLst/>
            <a:ahLst/>
            <a:cxnLst/>
            <a:rect l="l" t="t" r="r" b="b"/>
            <a:pathLst>
              <a:path w="11042" h="680417">
                <a:moveTo>
                  <a:pt x="0" y="0"/>
                </a:moveTo>
                <a:lnTo>
                  <a:pt x="11042" y="680417"/>
                </a:lnTo>
              </a:path>
            </a:pathLst>
          </a:custGeom>
          <a:ln w="9316">
            <a:solidFill>
              <a:srgbClr val="FF0000"/>
            </a:solidFill>
          </a:ln>
        </p:spPr>
        <p:txBody>
          <a:bodyPr wrap="square" lIns="0" tIns="0" rIns="0" bIns="0" rtlCol="0">
            <a:noAutofit/>
          </a:bodyPr>
          <a:lstStyle/>
          <a:p>
            <a:endParaRPr/>
          </a:p>
        </p:txBody>
      </p:sp>
      <p:sp>
        <p:nvSpPr>
          <p:cNvPr id="261" name="object 261"/>
          <p:cNvSpPr/>
          <p:nvPr/>
        </p:nvSpPr>
        <p:spPr>
          <a:xfrm>
            <a:off x="5361589" y="908428"/>
            <a:ext cx="520458" cy="745466"/>
          </a:xfrm>
          <a:custGeom>
            <a:avLst/>
            <a:gdLst/>
            <a:ahLst/>
            <a:cxnLst/>
            <a:rect l="l" t="t" r="r" b="b"/>
            <a:pathLst>
              <a:path w="689607" h="1018804">
                <a:moveTo>
                  <a:pt x="0" y="554736"/>
                </a:moveTo>
                <a:lnTo>
                  <a:pt x="13712" y="922786"/>
                </a:lnTo>
                <a:lnTo>
                  <a:pt x="22857" y="973840"/>
                </a:lnTo>
                <a:lnTo>
                  <a:pt x="37339" y="947936"/>
                </a:lnTo>
                <a:lnTo>
                  <a:pt x="51051" y="963167"/>
                </a:lnTo>
                <a:lnTo>
                  <a:pt x="64776" y="998990"/>
                </a:lnTo>
                <a:lnTo>
                  <a:pt x="74678" y="1018804"/>
                </a:lnTo>
                <a:lnTo>
                  <a:pt x="88391" y="1013468"/>
                </a:lnTo>
                <a:lnTo>
                  <a:pt x="102103" y="988317"/>
                </a:lnTo>
                <a:lnTo>
                  <a:pt x="112018" y="907542"/>
                </a:lnTo>
                <a:lnTo>
                  <a:pt x="125730" y="787153"/>
                </a:lnTo>
                <a:lnTo>
                  <a:pt x="139442" y="701042"/>
                </a:lnTo>
                <a:lnTo>
                  <a:pt x="153924" y="696471"/>
                </a:lnTo>
                <a:lnTo>
                  <a:pt x="163070" y="710949"/>
                </a:lnTo>
                <a:lnTo>
                  <a:pt x="176782" y="762003"/>
                </a:lnTo>
                <a:lnTo>
                  <a:pt x="190494" y="806954"/>
                </a:lnTo>
                <a:lnTo>
                  <a:pt x="204976" y="842011"/>
                </a:lnTo>
                <a:lnTo>
                  <a:pt x="214121" y="872498"/>
                </a:lnTo>
                <a:lnTo>
                  <a:pt x="227834" y="887728"/>
                </a:lnTo>
                <a:lnTo>
                  <a:pt x="242315" y="897635"/>
                </a:lnTo>
                <a:lnTo>
                  <a:pt x="256027" y="907542"/>
                </a:lnTo>
                <a:lnTo>
                  <a:pt x="265173" y="912879"/>
                </a:lnTo>
                <a:lnTo>
                  <a:pt x="279655" y="928122"/>
                </a:lnTo>
                <a:lnTo>
                  <a:pt x="293367" y="947936"/>
                </a:lnTo>
                <a:lnTo>
                  <a:pt x="307079" y="968503"/>
                </a:lnTo>
                <a:lnTo>
                  <a:pt x="316994" y="973840"/>
                </a:lnTo>
                <a:lnTo>
                  <a:pt x="330706" y="973840"/>
                </a:lnTo>
                <a:lnTo>
                  <a:pt x="344419" y="973840"/>
                </a:lnTo>
                <a:lnTo>
                  <a:pt x="353564" y="968503"/>
                </a:lnTo>
                <a:lnTo>
                  <a:pt x="368046" y="968503"/>
                </a:lnTo>
                <a:lnTo>
                  <a:pt x="381758" y="973840"/>
                </a:lnTo>
                <a:lnTo>
                  <a:pt x="395470" y="978410"/>
                </a:lnTo>
                <a:lnTo>
                  <a:pt x="405385" y="978410"/>
                </a:lnTo>
                <a:lnTo>
                  <a:pt x="419098" y="983747"/>
                </a:lnTo>
                <a:lnTo>
                  <a:pt x="432810" y="983747"/>
                </a:lnTo>
                <a:lnTo>
                  <a:pt x="447291" y="978410"/>
                </a:lnTo>
                <a:lnTo>
                  <a:pt x="456437" y="973840"/>
                </a:lnTo>
                <a:lnTo>
                  <a:pt x="470149" y="968503"/>
                </a:lnTo>
                <a:lnTo>
                  <a:pt x="484631" y="963167"/>
                </a:lnTo>
                <a:lnTo>
                  <a:pt x="498343" y="958596"/>
                </a:lnTo>
                <a:lnTo>
                  <a:pt x="507489" y="958596"/>
                </a:lnTo>
                <a:lnTo>
                  <a:pt x="521970" y="963167"/>
                </a:lnTo>
                <a:lnTo>
                  <a:pt x="535683" y="963167"/>
                </a:lnTo>
                <a:lnTo>
                  <a:pt x="573022" y="922786"/>
                </a:lnTo>
                <a:lnTo>
                  <a:pt x="586734" y="867915"/>
                </a:lnTo>
                <a:lnTo>
                  <a:pt x="595880" y="802383"/>
                </a:lnTo>
                <a:lnTo>
                  <a:pt x="610362" y="756666"/>
                </a:lnTo>
                <a:lnTo>
                  <a:pt x="624074" y="706378"/>
                </a:lnTo>
                <a:lnTo>
                  <a:pt x="637786" y="635511"/>
                </a:lnTo>
                <a:lnTo>
                  <a:pt x="647701" y="504448"/>
                </a:lnTo>
                <a:lnTo>
                  <a:pt x="661413" y="297935"/>
                </a:lnTo>
                <a:lnTo>
                  <a:pt x="675126" y="86098"/>
                </a:lnTo>
                <a:lnTo>
                  <a:pt x="689607" y="0"/>
                </a:lnTo>
              </a:path>
            </a:pathLst>
          </a:custGeom>
          <a:ln w="9556">
            <a:solidFill>
              <a:srgbClr val="FF0000"/>
            </a:solidFill>
          </a:ln>
        </p:spPr>
        <p:txBody>
          <a:bodyPr wrap="square" lIns="0" tIns="0" rIns="0" bIns="0" rtlCol="0">
            <a:noAutofit/>
          </a:bodyPr>
          <a:lstStyle/>
          <a:p>
            <a:endParaRPr/>
          </a:p>
        </p:txBody>
      </p:sp>
      <p:sp>
        <p:nvSpPr>
          <p:cNvPr id="262" name="object 262"/>
          <p:cNvSpPr/>
          <p:nvPr/>
        </p:nvSpPr>
        <p:spPr>
          <a:xfrm>
            <a:off x="5882047" y="816516"/>
            <a:ext cx="6902" cy="91951"/>
          </a:xfrm>
          <a:custGeom>
            <a:avLst/>
            <a:gdLst/>
            <a:ahLst/>
            <a:cxnLst/>
            <a:rect l="l" t="t" r="r" b="b"/>
            <a:pathLst>
              <a:path w="9145" h="125667">
                <a:moveTo>
                  <a:pt x="0" y="125725"/>
                </a:moveTo>
                <a:lnTo>
                  <a:pt x="9141" y="58"/>
                </a:lnTo>
              </a:path>
            </a:pathLst>
          </a:custGeom>
          <a:ln w="9320">
            <a:solidFill>
              <a:srgbClr val="FF0000"/>
            </a:solidFill>
          </a:ln>
        </p:spPr>
        <p:txBody>
          <a:bodyPr wrap="square" lIns="0" tIns="0" rIns="0" bIns="0" rtlCol="0">
            <a:noAutofit/>
          </a:bodyPr>
          <a:lstStyle/>
          <a:p>
            <a:endParaRPr/>
          </a:p>
        </p:txBody>
      </p:sp>
      <p:sp>
        <p:nvSpPr>
          <p:cNvPr id="263" name="object 263"/>
          <p:cNvSpPr/>
          <p:nvPr/>
        </p:nvSpPr>
        <p:spPr>
          <a:xfrm>
            <a:off x="5911598" y="816475"/>
            <a:ext cx="9057" cy="129308"/>
          </a:xfrm>
          <a:custGeom>
            <a:avLst/>
            <a:gdLst/>
            <a:ahLst/>
            <a:cxnLst/>
            <a:rect l="l" t="t" r="r" b="b"/>
            <a:pathLst>
              <a:path w="12000" h="176721">
                <a:moveTo>
                  <a:pt x="0" y="0"/>
                </a:moveTo>
                <a:lnTo>
                  <a:pt x="12000" y="176721"/>
                </a:lnTo>
              </a:path>
            </a:pathLst>
          </a:custGeom>
          <a:ln w="9320">
            <a:solidFill>
              <a:srgbClr val="FF0000"/>
            </a:solidFill>
          </a:ln>
        </p:spPr>
        <p:txBody>
          <a:bodyPr wrap="square" lIns="0" tIns="0" rIns="0" bIns="0" rtlCol="0">
            <a:noAutofit/>
          </a:bodyPr>
          <a:lstStyle/>
          <a:p>
            <a:endParaRPr/>
          </a:p>
        </p:txBody>
      </p:sp>
      <p:sp>
        <p:nvSpPr>
          <p:cNvPr id="264" name="object 264"/>
          <p:cNvSpPr/>
          <p:nvPr/>
        </p:nvSpPr>
        <p:spPr>
          <a:xfrm>
            <a:off x="5920586" y="945782"/>
            <a:ext cx="411191" cy="719254"/>
          </a:xfrm>
          <a:custGeom>
            <a:avLst/>
            <a:gdLst/>
            <a:ahLst/>
            <a:cxnLst/>
            <a:rect l="l" t="t" r="r" b="b"/>
            <a:pathLst>
              <a:path w="544828" h="982981">
                <a:moveTo>
                  <a:pt x="0" y="0"/>
                </a:moveTo>
                <a:lnTo>
                  <a:pt x="9145" y="347469"/>
                </a:lnTo>
                <a:lnTo>
                  <a:pt x="22857" y="534169"/>
                </a:lnTo>
                <a:lnTo>
                  <a:pt x="37339" y="594364"/>
                </a:lnTo>
                <a:lnTo>
                  <a:pt x="46485" y="620267"/>
                </a:lnTo>
                <a:lnTo>
                  <a:pt x="60197" y="725426"/>
                </a:lnTo>
                <a:lnTo>
                  <a:pt x="74678" y="842011"/>
                </a:lnTo>
                <a:lnTo>
                  <a:pt x="88391" y="907542"/>
                </a:lnTo>
                <a:lnTo>
                  <a:pt x="112018" y="952507"/>
                </a:lnTo>
                <a:lnTo>
                  <a:pt x="139442" y="967750"/>
                </a:lnTo>
                <a:lnTo>
                  <a:pt x="148588" y="967750"/>
                </a:lnTo>
                <a:lnTo>
                  <a:pt x="163070" y="967750"/>
                </a:lnTo>
                <a:lnTo>
                  <a:pt x="176782" y="967750"/>
                </a:lnTo>
                <a:lnTo>
                  <a:pt x="191263" y="967750"/>
                </a:lnTo>
                <a:lnTo>
                  <a:pt x="200409" y="973087"/>
                </a:lnTo>
                <a:lnTo>
                  <a:pt x="214121" y="977657"/>
                </a:lnTo>
                <a:lnTo>
                  <a:pt x="227834" y="977657"/>
                </a:lnTo>
                <a:lnTo>
                  <a:pt x="237748" y="973087"/>
                </a:lnTo>
                <a:lnTo>
                  <a:pt x="251461" y="967750"/>
                </a:lnTo>
                <a:lnTo>
                  <a:pt x="265173" y="967750"/>
                </a:lnTo>
                <a:lnTo>
                  <a:pt x="279655" y="967750"/>
                </a:lnTo>
                <a:lnTo>
                  <a:pt x="288800" y="962414"/>
                </a:lnTo>
                <a:lnTo>
                  <a:pt x="302513" y="952507"/>
                </a:lnTo>
                <a:lnTo>
                  <a:pt x="316994" y="937263"/>
                </a:lnTo>
                <a:lnTo>
                  <a:pt x="330706" y="927356"/>
                </a:lnTo>
                <a:lnTo>
                  <a:pt x="339852" y="922786"/>
                </a:lnTo>
                <a:lnTo>
                  <a:pt x="353564" y="912126"/>
                </a:lnTo>
                <a:lnTo>
                  <a:pt x="368046" y="902219"/>
                </a:lnTo>
                <a:lnTo>
                  <a:pt x="381758" y="896882"/>
                </a:lnTo>
                <a:lnTo>
                  <a:pt x="390904" y="907542"/>
                </a:lnTo>
                <a:lnTo>
                  <a:pt x="405385" y="922786"/>
                </a:lnTo>
                <a:lnTo>
                  <a:pt x="419098" y="947936"/>
                </a:lnTo>
                <a:lnTo>
                  <a:pt x="428243" y="957843"/>
                </a:lnTo>
                <a:lnTo>
                  <a:pt x="442725" y="962414"/>
                </a:lnTo>
                <a:lnTo>
                  <a:pt x="456437" y="967750"/>
                </a:lnTo>
                <a:lnTo>
                  <a:pt x="470149" y="967750"/>
                </a:lnTo>
                <a:lnTo>
                  <a:pt x="480052" y="962414"/>
                </a:lnTo>
                <a:lnTo>
                  <a:pt x="493776" y="957843"/>
                </a:lnTo>
                <a:lnTo>
                  <a:pt x="507489" y="952507"/>
                </a:lnTo>
                <a:lnTo>
                  <a:pt x="521970" y="952507"/>
                </a:lnTo>
                <a:lnTo>
                  <a:pt x="531116" y="967750"/>
                </a:lnTo>
                <a:lnTo>
                  <a:pt x="544828" y="982981"/>
                </a:lnTo>
              </a:path>
            </a:pathLst>
          </a:custGeom>
          <a:ln w="9495">
            <a:solidFill>
              <a:srgbClr val="FF0000"/>
            </a:solidFill>
          </a:ln>
        </p:spPr>
        <p:txBody>
          <a:bodyPr wrap="square" lIns="0" tIns="0" rIns="0" bIns="0" rtlCol="0">
            <a:noAutofit/>
          </a:bodyPr>
          <a:lstStyle/>
          <a:p>
            <a:endParaRPr/>
          </a:p>
        </p:txBody>
      </p:sp>
      <p:sp>
        <p:nvSpPr>
          <p:cNvPr id="265" name="object 265"/>
          <p:cNvSpPr/>
          <p:nvPr/>
        </p:nvSpPr>
        <p:spPr>
          <a:xfrm>
            <a:off x="6331813" y="1665124"/>
            <a:ext cx="2423" cy="55233"/>
          </a:xfrm>
          <a:custGeom>
            <a:avLst/>
            <a:gdLst/>
            <a:ahLst/>
            <a:cxnLst/>
            <a:rect l="l" t="t" r="r" b="b"/>
            <a:pathLst>
              <a:path w="3211" h="75485">
                <a:moveTo>
                  <a:pt x="0" y="0"/>
                </a:moveTo>
                <a:lnTo>
                  <a:pt x="3211" y="75485"/>
                </a:lnTo>
              </a:path>
            </a:pathLst>
          </a:custGeom>
          <a:ln w="9317">
            <a:solidFill>
              <a:srgbClr val="FF0000"/>
            </a:solidFill>
          </a:ln>
        </p:spPr>
        <p:txBody>
          <a:bodyPr wrap="square" lIns="0" tIns="0" rIns="0" bIns="0" rtlCol="0">
            <a:noAutofit/>
          </a:bodyPr>
          <a:lstStyle/>
          <a:p>
            <a:endParaRPr/>
          </a:p>
        </p:txBody>
      </p:sp>
      <p:sp>
        <p:nvSpPr>
          <p:cNvPr id="266" name="object 266"/>
          <p:cNvSpPr/>
          <p:nvPr/>
        </p:nvSpPr>
        <p:spPr>
          <a:xfrm>
            <a:off x="6349773" y="1642784"/>
            <a:ext cx="3282" cy="77541"/>
          </a:xfrm>
          <a:custGeom>
            <a:avLst/>
            <a:gdLst/>
            <a:ahLst/>
            <a:cxnLst/>
            <a:rect l="l" t="t" r="r" b="b"/>
            <a:pathLst>
              <a:path w="4349" h="105973">
                <a:moveTo>
                  <a:pt x="0" y="105973"/>
                </a:moveTo>
                <a:lnTo>
                  <a:pt x="4349" y="0"/>
                </a:lnTo>
              </a:path>
            </a:pathLst>
          </a:custGeom>
          <a:ln w="9317">
            <a:solidFill>
              <a:srgbClr val="FF0000"/>
            </a:solidFill>
          </a:ln>
        </p:spPr>
        <p:txBody>
          <a:bodyPr wrap="square" lIns="0" tIns="0" rIns="0" bIns="0" rtlCol="0">
            <a:noAutofit/>
          </a:bodyPr>
          <a:lstStyle/>
          <a:p>
            <a:endParaRPr/>
          </a:p>
        </p:txBody>
      </p:sp>
      <p:sp>
        <p:nvSpPr>
          <p:cNvPr id="267" name="object 267"/>
          <p:cNvSpPr/>
          <p:nvPr/>
        </p:nvSpPr>
        <p:spPr>
          <a:xfrm>
            <a:off x="6353051" y="1218471"/>
            <a:ext cx="1923108" cy="472257"/>
          </a:xfrm>
          <a:custGeom>
            <a:avLst/>
            <a:gdLst/>
            <a:ahLst/>
            <a:cxnLst/>
            <a:rect l="l" t="t" r="r" b="b"/>
            <a:pathLst>
              <a:path w="2548118" h="645418">
                <a:moveTo>
                  <a:pt x="0" y="579886"/>
                </a:moveTo>
                <a:lnTo>
                  <a:pt x="9145" y="560073"/>
                </a:lnTo>
                <a:lnTo>
                  <a:pt x="22857" y="539506"/>
                </a:lnTo>
                <a:lnTo>
                  <a:pt x="37339" y="509785"/>
                </a:lnTo>
                <a:lnTo>
                  <a:pt x="51051" y="469391"/>
                </a:lnTo>
                <a:lnTo>
                  <a:pt x="60197" y="393200"/>
                </a:lnTo>
                <a:lnTo>
                  <a:pt x="74678" y="302518"/>
                </a:lnTo>
                <a:lnTo>
                  <a:pt x="88391" y="232417"/>
                </a:lnTo>
                <a:lnTo>
                  <a:pt x="97536" y="207266"/>
                </a:lnTo>
                <a:lnTo>
                  <a:pt x="112018" y="252231"/>
                </a:lnTo>
                <a:lnTo>
                  <a:pt x="125730" y="287275"/>
                </a:lnTo>
                <a:lnTo>
                  <a:pt x="139442" y="282704"/>
                </a:lnTo>
                <a:lnTo>
                  <a:pt x="148588" y="287275"/>
                </a:lnTo>
                <a:lnTo>
                  <a:pt x="163070" y="297948"/>
                </a:lnTo>
                <a:lnTo>
                  <a:pt x="176782" y="323085"/>
                </a:lnTo>
                <a:lnTo>
                  <a:pt x="190494" y="398536"/>
                </a:lnTo>
                <a:lnTo>
                  <a:pt x="200409" y="469391"/>
                </a:lnTo>
                <a:lnTo>
                  <a:pt x="214121" y="499112"/>
                </a:lnTo>
                <a:lnTo>
                  <a:pt x="227834" y="514355"/>
                </a:lnTo>
                <a:lnTo>
                  <a:pt x="242315" y="529599"/>
                </a:lnTo>
                <a:lnTo>
                  <a:pt x="251461" y="554736"/>
                </a:lnTo>
                <a:lnTo>
                  <a:pt x="265173" y="589793"/>
                </a:lnTo>
                <a:lnTo>
                  <a:pt x="279655" y="615697"/>
                </a:lnTo>
                <a:lnTo>
                  <a:pt x="288800" y="635511"/>
                </a:lnTo>
                <a:lnTo>
                  <a:pt x="302513" y="640847"/>
                </a:lnTo>
                <a:lnTo>
                  <a:pt x="316994" y="640847"/>
                </a:lnTo>
                <a:lnTo>
                  <a:pt x="330706" y="645418"/>
                </a:lnTo>
                <a:lnTo>
                  <a:pt x="339852" y="645418"/>
                </a:lnTo>
                <a:lnTo>
                  <a:pt x="353564" y="645418"/>
                </a:lnTo>
                <a:lnTo>
                  <a:pt x="368046" y="645418"/>
                </a:lnTo>
                <a:lnTo>
                  <a:pt x="381758" y="645418"/>
                </a:lnTo>
                <a:lnTo>
                  <a:pt x="390904" y="640847"/>
                </a:lnTo>
                <a:lnTo>
                  <a:pt x="405385" y="625604"/>
                </a:lnTo>
                <a:lnTo>
                  <a:pt x="419098" y="625604"/>
                </a:lnTo>
                <a:lnTo>
                  <a:pt x="432810" y="625604"/>
                </a:lnTo>
                <a:lnTo>
                  <a:pt x="442725" y="625604"/>
                </a:lnTo>
                <a:lnTo>
                  <a:pt x="456437" y="625604"/>
                </a:lnTo>
                <a:lnTo>
                  <a:pt x="470149" y="625604"/>
                </a:lnTo>
                <a:lnTo>
                  <a:pt x="484631" y="625604"/>
                </a:lnTo>
                <a:lnTo>
                  <a:pt x="493776" y="620267"/>
                </a:lnTo>
                <a:lnTo>
                  <a:pt x="507489" y="615697"/>
                </a:lnTo>
                <a:lnTo>
                  <a:pt x="521970" y="615697"/>
                </a:lnTo>
                <a:lnTo>
                  <a:pt x="531116" y="610360"/>
                </a:lnTo>
                <a:lnTo>
                  <a:pt x="544828" y="610360"/>
                </a:lnTo>
                <a:lnTo>
                  <a:pt x="558541" y="605037"/>
                </a:lnTo>
                <a:lnTo>
                  <a:pt x="573022" y="589793"/>
                </a:lnTo>
                <a:lnTo>
                  <a:pt x="582168" y="564643"/>
                </a:lnTo>
                <a:lnTo>
                  <a:pt x="595880" y="544829"/>
                </a:lnTo>
                <a:lnTo>
                  <a:pt x="610362" y="519692"/>
                </a:lnTo>
                <a:lnTo>
                  <a:pt x="624074" y="509785"/>
                </a:lnTo>
                <a:lnTo>
                  <a:pt x="633219" y="504448"/>
                </a:lnTo>
                <a:lnTo>
                  <a:pt x="647701" y="494541"/>
                </a:lnTo>
                <a:lnTo>
                  <a:pt x="661413" y="494541"/>
                </a:lnTo>
                <a:lnTo>
                  <a:pt x="675126" y="494541"/>
                </a:lnTo>
                <a:lnTo>
                  <a:pt x="685040" y="483868"/>
                </a:lnTo>
                <a:lnTo>
                  <a:pt x="698753" y="483868"/>
                </a:lnTo>
                <a:lnTo>
                  <a:pt x="712465" y="479298"/>
                </a:lnTo>
                <a:lnTo>
                  <a:pt x="721611" y="483868"/>
                </a:lnTo>
                <a:lnTo>
                  <a:pt x="736092" y="489205"/>
                </a:lnTo>
                <a:lnTo>
                  <a:pt x="749804" y="494541"/>
                </a:lnTo>
                <a:lnTo>
                  <a:pt x="763517" y="489205"/>
                </a:lnTo>
                <a:lnTo>
                  <a:pt x="773432" y="483868"/>
                </a:lnTo>
                <a:lnTo>
                  <a:pt x="787144" y="489205"/>
                </a:lnTo>
                <a:lnTo>
                  <a:pt x="800856" y="483868"/>
                </a:lnTo>
                <a:lnTo>
                  <a:pt x="815338" y="483868"/>
                </a:lnTo>
                <a:lnTo>
                  <a:pt x="824483" y="473975"/>
                </a:lnTo>
                <a:lnTo>
                  <a:pt x="838196" y="464068"/>
                </a:lnTo>
                <a:lnTo>
                  <a:pt x="852677" y="448824"/>
                </a:lnTo>
                <a:lnTo>
                  <a:pt x="866389" y="429010"/>
                </a:lnTo>
                <a:lnTo>
                  <a:pt x="875535" y="408430"/>
                </a:lnTo>
                <a:lnTo>
                  <a:pt x="890017" y="393200"/>
                </a:lnTo>
                <a:lnTo>
                  <a:pt x="903729" y="383293"/>
                </a:lnTo>
                <a:lnTo>
                  <a:pt x="917441" y="383293"/>
                </a:lnTo>
                <a:lnTo>
                  <a:pt x="926587" y="403860"/>
                </a:lnTo>
                <a:lnTo>
                  <a:pt x="941068" y="458731"/>
                </a:lnTo>
                <a:lnTo>
                  <a:pt x="954781" y="519692"/>
                </a:lnTo>
                <a:lnTo>
                  <a:pt x="963926" y="550166"/>
                </a:lnTo>
                <a:lnTo>
                  <a:pt x="978408" y="564643"/>
                </a:lnTo>
                <a:lnTo>
                  <a:pt x="992120" y="569979"/>
                </a:lnTo>
                <a:lnTo>
                  <a:pt x="1005832" y="575316"/>
                </a:lnTo>
                <a:lnTo>
                  <a:pt x="1015747" y="569979"/>
                </a:lnTo>
                <a:lnTo>
                  <a:pt x="1029460" y="544829"/>
                </a:lnTo>
                <a:lnTo>
                  <a:pt x="1043172" y="504448"/>
                </a:lnTo>
                <a:lnTo>
                  <a:pt x="1057653" y="483868"/>
                </a:lnTo>
                <a:lnTo>
                  <a:pt x="1066799" y="429010"/>
                </a:lnTo>
                <a:lnTo>
                  <a:pt x="1080511" y="232417"/>
                </a:lnTo>
                <a:lnTo>
                  <a:pt x="1094993" y="0"/>
                </a:lnTo>
                <a:lnTo>
                  <a:pt x="1108705" y="20580"/>
                </a:lnTo>
                <a:lnTo>
                  <a:pt x="1117851" y="126491"/>
                </a:lnTo>
                <a:lnTo>
                  <a:pt x="1131563" y="332992"/>
                </a:lnTo>
                <a:lnTo>
                  <a:pt x="1146045" y="418337"/>
                </a:lnTo>
                <a:lnTo>
                  <a:pt x="1155190" y="448824"/>
                </a:lnTo>
                <a:lnTo>
                  <a:pt x="1168903" y="464068"/>
                </a:lnTo>
                <a:lnTo>
                  <a:pt x="1183384" y="469391"/>
                </a:lnTo>
                <a:lnTo>
                  <a:pt x="1197096" y="473975"/>
                </a:lnTo>
                <a:lnTo>
                  <a:pt x="1206242" y="483868"/>
                </a:lnTo>
                <a:lnTo>
                  <a:pt x="1220724" y="489205"/>
                </a:lnTo>
                <a:lnTo>
                  <a:pt x="1234436" y="494541"/>
                </a:lnTo>
                <a:lnTo>
                  <a:pt x="1248148" y="504448"/>
                </a:lnTo>
                <a:lnTo>
                  <a:pt x="1258063" y="509785"/>
                </a:lnTo>
                <a:lnTo>
                  <a:pt x="1271775" y="519692"/>
                </a:lnTo>
                <a:lnTo>
                  <a:pt x="1285488" y="534922"/>
                </a:lnTo>
                <a:lnTo>
                  <a:pt x="1299969" y="550166"/>
                </a:lnTo>
                <a:lnTo>
                  <a:pt x="1309115" y="560073"/>
                </a:lnTo>
                <a:lnTo>
                  <a:pt x="1322827" y="560073"/>
                </a:lnTo>
                <a:lnTo>
                  <a:pt x="1336539" y="564643"/>
                </a:lnTo>
                <a:lnTo>
                  <a:pt x="1351021" y="564643"/>
                </a:lnTo>
                <a:lnTo>
                  <a:pt x="1360166" y="569979"/>
                </a:lnTo>
                <a:lnTo>
                  <a:pt x="1373879" y="564643"/>
                </a:lnTo>
                <a:lnTo>
                  <a:pt x="1388360" y="560073"/>
                </a:lnTo>
                <a:lnTo>
                  <a:pt x="1397506" y="564643"/>
                </a:lnTo>
                <a:lnTo>
                  <a:pt x="1411218" y="579886"/>
                </a:lnTo>
                <a:lnTo>
                  <a:pt x="1425700" y="585223"/>
                </a:lnTo>
                <a:lnTo>
                  <a:pt x="1439412" y="589793"/>
                </a:lnTo>
                <a:lnTo>
                  <a:pt x="1448558" y="589793"/>
                </a:lnTo>
                <a:lnTo>
                  <a:pt x="1463039" y="585223"/>
                </a:lnTo>
                <a:lnTo>
                  <a:pt x="1476751" y="579886"/>
                </a:lnTo>
                <a:lnTo>
                  <a:pt x="1490464" y="575316"/>
                </a:lnTo>
                <a:lnTo>
                  <a:pt x="1499609" y="564643"/>
                </a:lnTo>
                <a:lnTo>
                  <a:pt x="1514091" y="560073"/>
                </a:lnTo>
                <a:lnTo>
                  <a:pt x="1527803" y="554736"/>
                </a:lnTo>
                <a:lnTo>
                  <a:pt x="1541516" y="514355"/>
                </a:lnTo>
                <a:lnTo>
                  <a:pt x="1551430" y="499112"/>
                </a:lnTo>
                <a:lnTo>
                  <a:pt x="1565143" y="479298"/>
                </a:lnTo>
                <a:lnTo>
                  <a:pt x="1578855" y="469391"/>
                </a:lnTo>
                <a:lnTo>
                  <a:pt x="1588770" y="469391"/>
                </a:lnTo>
                <a:lnTo>
                  <a:pt x="1602482" y="473975"/>
                </a:lnTo>
                <a:lnTo>
                  <a:pt x="1616194" y="499112"/>
                </a:lnTo>
                <a:lnTo>
                  <a:pt x="1630676" y="519692"/>
                </a:lnTo>
                <a:lnTo>
                  <a:pt x="1639822" y="534922"/>
                </a:lnTo>
                <a:lnTo>
                  <a:pt x="1653534" y="544829"/>
                </a:lnTo>
                <a:lnTo>
                  <a:pt x="1668015" y="554736"/>
                </a:lnTo>
                <a:lnTo>
                  <a:pt x="1681728" y="564643"/>
                </a:lnTo>
                <a:lnTo>
                  <a:pt x="1690873" y="560073"/>
                </a:lnTo>
                <a:lnTo>
                  <a:pt x="1704586" y="550166"/>
                </a:lnTo>
                <a:lnTo>
                  <a:pt x="1719067" y="519692"/>
                </a:lnTo>
                <a:lnTo>
                  <a:pt x="1732779" y="499112"/>
                </a:lnTo>
                <a:lnTo>
                  <a:pt x="1741925" y="504448"/>
                </a:lnTo>
                <a:lnTo>
                  <a:pt x="1756407" y="514355"/>
                </a:lnTo>
                <a:lnTo>
                  <a:pt x="1770119" y="529599"/>
                </a:lnTo>
                <a:lnTo>
                  <a:pt x="1779265" y="534922"/>
                </a:lnTo>
                <a:lnTo>
                  <a:pt x="1793746" y="529599"/>
                </a:lnTo>
                <a:lnTo>
                  <a:pt x="1807458" y="524262"/>
                </a:lnTo>
                <a:lnTo>
                  <a:pt x="1821171" y="509785"/>
                </a:lnTo>
                <a:lnTo>
                  <a:pt x="1830316" y="514355"/>
                </a:lnTo>
                <a:lnTo>
                  <a:pt x="1844798" y="524262"/>
                </a:lnTo>
                <a:lnTo>
                  <a:pt x="1858510" y="529599"/>
                </a:lnTo>
                <a:lnTo>
                  <a:pt x="1872992" y="529599"/>
                </a:lnTo>
                <a:lnTo>
                  <a:pt x="1882137" y="534922"/>
                </a:lnTo>
                <a:lnTo>
                  <a:pt x="1895850" y="534922"/>
                </a:lnTo>
                <a:lnTo>
                  <a:pt x="1909562" y="539506"/>
                </a:lnTo>
                <a:lnTo>
                  <a:pt x="1924043" y="539506"/>
                </a:lnTo>
                <a:lnTo>
                  <a:pt x="1933189" y="539506"/>
                </a:lnTo>
                <a:lnTo>
                  <a:pt x="1946901" y="539506"/>
                </a:lnTo>
                <a:lnTo>
                  <a:pt x="1961383" y="544829"/>
                </a:lnTo>
                <a:lnTo>
                  <a:pt x="1975095" y="554736"/>
                </a:lnTo>
                <a:lnTo>
                  <a:pt x="1984241" y="560073"/>
                </a:lnTo>
                <a:lnTo>
                  <a:pt x="1998722" y="564643"/>
                </a:lnTo>
                <a:lnTo>
                  <a:pt x="2012435" y="569979"/>
                </a:lnTo>
                <a:lnTo>
                  <a:pt x="2021580" y="575316"/>
                </a:lnTo>
                <a:lnTo>
                  <a:pt x="2035292" y="579886"/>
                </a:lnTo>
                <a:lnTo>
                  <a:pt x="2049774" y="579886"/>
                </a:lnTo>
                <a:lnTo>
                  <a:pt x="2063486" y="579886"/>
                </a:lnTo>
                <a:lnTo>
                  <a:pt x="2072632" y="579886"/>
                </a:lnTo>
                <a:lnTo>
                  <a:pt x="2087113" y="579886"/>
                </a:lnTo>
                <a:lnTo>
                  <a:pt x="2100826" y="585223"/>
                </a:lnTo>
                <a:lnTo>
                  <a:pt x="2114538" y="589793"/>
                </a:lnTo>
                <a:lnTo>
                  <a:pt x="2124453" y="595130"/>
                </a:lnTo>
                <a:lnTo>
                  <a:pt x="2138165" y="600466"/>
                </a:lnTo>
                <a:lnTo>
                  <a:pt x="2151878" y="605037"/>
                </a:lnTo>
                <a:lnTo>
                  <a:pt x="2166359" y="610360"/>
                </a:lnTo>
                <a:lnTo>
                  <a:pt x="2175505" y="615697"/>
                </a:lnTo>
                <a:lnTo>
                  <a:pt x="2189217" y="610360"/>
                </a:lnTo>
                <a:lnTo>
                  <a:pt x="2203699" y="585223"/>
                </a:lnTo>
                <a:lnTo>
                  <a:pt x="2212844" y="550166"/>
                </a:lnTo>
                <a:lnTo>
                  <a:pt x="2226556" y="554736"/>
                </a:lnTo>
                <a:lnTo>
                  <a:pt x="2240269" y="550166"/>
                </a:lnTo>
                <a:lnTo>
                  <a:pt x="2254750" y="560073"/>
                </a:lnTo>
                <a:lnTo>
                  <a:pt x="2263896" y="569979"/>
                </a:lnTo>
                <a:lnTo>
                  <a:pt x="2277608" y="585223"/>
                </a:lnTo>
                <a:lnTo>
                  <a:pt x="2292090" y="589793"/>
                </a:lnTo>
                <a:lnTo>
                  <a:pt x="2305802" y="589793"/>
                </a:lnTo>
                <a:lnTo>
                  <a:pt x="2314948" y="589793"/>
                </a:lnTo>
                <a:lnTo>
                  <a:pt x="2329429" y="589793"/>
                </a:lnTo>
                <a:lnTo>
                  <a:pt x="2343141" y="589793"/>
                </a:lnTo>
                <a:lnTo>
                  <a:pt x="2356854" y="585223"/>
                </a:lnTo>
                <a:lnTo>
                  <a:pt x="2366769" y="585223"/>
                </a:lnTo>
                <a:lnTo>
                  <a:pt x="2380481" y="585223"/>
                </a:lnTo>
                <a:lnTo>
                  <a:pt x="2394193" y="585223"/>
                </a:lnTo>
                <a:lnTo>
                  <a:pt x="2408675" y="585223"/>
                </a:lnTo>
                <a:lnTo>
                  <a:pt x="2417820" y="579886"/>
                </a:lnTo>
                <a:lnTo>
                  <a:pt x="2431533" y="585223"/>
                </a:lnTo>
                <a:lnTo>
                  <a:pt x="2445257" y="585223"/>
                </a:lnTo>
                <a:lnTo>
                  <a:pt x="2455160" y="585223"/>
                </a:lnTo>
                <a:lnTo>
                  <a:pt x="2468872" y="585223"/>
                </a:lnTo>
                <a:lnTo>
                  <a:pt x="2482584" y="585223"/>
                </a:lnTo>
                <a:lnTo>
                  <a:pt x="2497066" y="585223"/>
                </a:lnTo>
                <a:lnTo>
                  <a:pt x="2506212" y="579886"/>
                </a:lnTo>
                <a:lnTo>
                  <a:pt x="2519924" y="579886"/>
                </a:lnTo>
                <a:lnTo>
                  <a:pt x="2534405" y="579886"/>
                </a:lnTo>
                <a:lnTo>
                  <a:pt x="2548118" y="579886"/>
                </a:lnTo>
              </a:path>
            </a:pathLst>
          </a:custGeom>
          <a:ln w="10032">
            <a:solidFill>
              <a:srgbClr val="FF0000"/>
            </a:solidFill>
          </a:ln>
        </p:spPr>
        <p:txBody>
          <a:bodyPr wrap="square" lIns="0" tIns="0" rIns="0" bIns="0" rtlCol="0">
            <a:noAutofit/>
          </a:bodyPr>
          <a:lstStyle/>
          <a:p>
            <a:endParaRPr/>
          </a:p>
        </p:txBody>
      </p:sp>
      <p:sp>
        <p:nvSpPr>
          <p:cNvPr id="268" name="object 268"/>
          <p:cNvSpPr/>
          <p:nvPr/>
        </p:nvSpPr>
        <p:spPr>
          <a:xfrm>
            <a:off x="8276199" y="1642744"/>
            <a:ext cx="372661" cy="44605"/>
          </a:xfrm>
          <a:custGeom>
            <a:avLst/>
            <a:gdLst/>
            <a:ahLst/>
            <a:cxnLst/>
            <a:rect l="l" t="t" r="r" b="b"/>
            <a:pathLst>
              <a:path w="493776" h="60960">
                <a:moveTo>
                  <a:pt x="0" y="0"/>
                </a:moveTo>
                <a:lnTo>
                  <a:pt x="9145" y="0"/>
                </a:lnTo>
                <a:lnTo>
                  <a:pt x="23627" y="0"/>
                </a:lnTo>
                <a:lnTo>
                  <a:pt x="37339" y="0"/>
                </a:lnTo>
                <a:lnTo>
                  <a:pt x="51051" y="0"/>
                </a:lnTo>
                <a:lnTo>
                  <a:pt x="60197" y="9906"/>
                </a:lnTo>
                <a:lnTo>
                  <a:pt x="74678" y="15243"/>
                </a:lnTo>
                <a:lnTo>
                  <a:pt x="88391" y="15243"/>
                </a:lnTo>
                <a:lnTo>
                  <a:pt x="97536" y="20580"/>
                </a:lnTo>
                <a:lnTo>
                  <a:pt x="112018" y="25150"/>
                </a:lnTo>
                <a:lnTo>
                  <a:pt x="125730" y="25150"/>
                </a:lnTo>
                <a:lnTo>
                  <a:pt x="139442" y="25150"/>
                </a:lnTo>
                <a:lnTo>
                  <a:pt x="149357" y="25150"/>
                </a:lnTo>
                <a:lnTo>
                  <a:pt x="163070" y="25150"/>
                </a:lnTo>
                <a:lnTo>
                  <a:pt x="176782" y="25150"/>
                </a:lnTo>
                <a:lnTo>
                  <a:pt x="191263" y="30473"/>
                </a:lnTo>
                <a:lnTo>
                  <a:pt x="200409" y="30473"/>
                </a:lnTo>
                <a:lnTo>
                  <a:pt x="214121" y="30473"/>
                </a:lnTo>
                <a:lnTo>
                  <a:pt x="228603" y="35810"/>
                </a:lnTo>
                <a:lnTo>
                  <a:pt x="242315" y="35810"/>
                </a:lnTo>
                <a:lnTo>
                  <a:pt x="251461" y="40380"/>
                </a:lnTo>
                <a:lnTo>
                  <a:pt x="265173" y="40380"/>
                </a:lnTo>
                <a:lnTo>
                  <a:pt x="279655" y="40380"/>
                </a:lnTo>
                <a:lnTo>
                  <a:pt x="293367" y="45717"/>
                </a:lnTo>
                <a:lnTo>
                  <a:pt x="302513" y="45717"/>
                </a:lnTo>
                <a:lnTo>
                  <a:pt x="316994" y="50287"/>
                </a:lnTo>
                <a:lnTo>
                  <a:pt x="330706" y="50287"/>
                </a:lnTo>
                <a:lnTo>
                  <a:pt x="339852" y="50287"/>
                </a:lnTo>
                <a:lnTo>
                  <a:pt x="354334" y="50287"/>
                </a:lnTo>
                <a:lnTo>
                  <a:pt x="368046" y="55624"/>
                </a:lnTo>
                <a:lnTo>
                  <a:pt x="381758" y="55624"/>
                </a:lnTo>
                <a:lnTo>
                  <a:pt x="456437" y="55624"/>
                </a:lnTo>
                <a:lnTo>
                  <a:pt x="470149" y="60960"/>
                </a:lnTo>
                <a:lnTo>
                  <a:pt x="484631" y="60960"/>
                </a:lnTo>
                <a:lnTo>
                  <a:pt x="493776" y="60960"/>
                </a:lnTo>
              </a:path>
            </a:pathLst>
          </a:custGeom>
          <a:ln w="10067">
            <a:solidFill>
              <a:srgbClr val="FF0000"/>
            </a:solidFill>
          </a:ln>
        </p:spPr>
        <p:txBody>
          <a:bodyPr wrap="square" lIns="0" tIns="0" rIns="0" bIns="0" rtlCol="0">
            <a:noAutofit/>
          </a:bodyPr>
          <a:lstStyle/>
          <a:p>
            <a:endParaRPr/>
          </a:p>
        </p:txBody>
      </p:sp>
      <p:sp>
        <p:nvSpPr>
          <p:cNvPr id="269" name="object 269"/>
          <p:cNvSpPr/>
          <p:nvPr/>
        </p:nvSpPr>
        <p:spPr>
          <a:xfrm>
            <a:off x="8648819" y="1687343"/>
            <a:ext cx="10349" cy="0"/>
          </a:xfrm>
          <a:custGeom>
            <a:avLst/>
            <a:gdLst/>
            <a:ahLst/>
            <a:cxnLst/>
            <a:rect l="l" t="t" r="r" b="b"/>
            <a:pathLst>
              <a:path w="13712">
                <a:moveTo>
                  <a:pt x="0" y="0"/>
                </a:moveTo>
                <a:lnTo>
                  <a:pt x="13712" y="0"/>
                </a:lnTo>
              </a:path>
            </a:pathLst>
          </a:custGeom>
          <a:ln w="10078">
            <a:solidFill>
              <a:srgbClr val="FF0000"/>
            </a:solidFill>
          </a:ln>
        </p:spPr>
        <p:txBody>
          <a:bodyPr wrap="square" lIns="0" tIns="0" rIns="0" bIns="0" rtlCol="0">
            <a:noAutofit/>
          </a:bodyPr>
          <a:lstStyle/>
          <a:p>
            <a:endParaRPr/>
          </a:p>
        </p:txBody>
      </p:sp>
      <p:sp>
        <p:nvSpPr>
          <p:cNvPr id="270" name="object 270"/>
          <p:cNvSpPr/>
          <p:nvPr/>
        </p:nvSpPr>
        <p:spPr>
          <a:xfrm>
            <a:off x="4651362" y="184521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271" name="object 271"/>
          <p:cNvSpPr/>
          <p:nvPr/>
        </p:nvSpPr>
        <p:spPr>
          <a:xfrm>
            <a:off x="4925673" y="1988989"/>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solidFill>
            <a:srgbClr val="000000"/>
          </a:solidFill>
        </p:spPr>
        <p:txBody>
          <a:bodyPr wrap="square" lIns="0" tIns="0" rIns="0" bIns="0" rtlCol="0">
            <a:noAutofit/>
          </a:bodyPr>
          <a:lstStyle/>
          <a:p>
            <a:endParaRPr/>
          </a:p>
        </p:txBody>
      </p:sp>
      <p:sp>
        <p:nvSpPr>
          <p:cNvPr id="272" name="object 272"/>
          <p:cNvSpPr/>
          <p:nvPr/>
        </p:nvSpPr>
        <p:spPr>
          <a:xfrm>
            <a:off x="4925673" y="1988989"/>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ln w="5010">
            <a:solidFill>
              <a:srgbClr val="FFFFFF"/>
            </a:solidFill>
          </a:ln>
        </p:spPr>
        <p:txBody>
          <a:bodyPr wrap="square" lIns="0" tIns="0" rIns="0" bIns="0" rtlCol="0">
            <a:noAutofit/>
          </a:bodyPr>
          <a:lstStyle/>
          <a:p>
            <a:endParaRPr/>
          </a:p>
        </p:txBody>
      </p:sp>
      <p:sp>
        <p:nvSpPr>
          <p:cNvPr id="273" name="object 273"/>
          <p:cNvSpPr/>
          <p:nvPr/>
        </p:nvSpPr>
        <p:spPr>
          <a:xfrm>
            <a:off x="4907858" y="2892792"/>
            <a:ext cx="3751325" cy="0"/>
          </a:xfrm>
          <a:custGeom>
            <a:avLst/>
            <a:gdLst/>
            <a:ahLst/>
            <a:cxnLst/>
            <a:rect l="l" t="t" r="r" b="b"/>
            <a:pathLst>
              <a:path w="4970505">
                <a:moveTo>
                  <a:pt x="0" y="0"/>
                </a:moveTo>
                <a:lnTo>
                  <a:pt x="4970505" y="0"/>
                </a:lnTo>
              </a:path>
            </a:pathLst>
          </a:custGeom>
          <a:ln w="5059">
            <a:solidFill>
              <a:srgbClr val="FFFFFF"/>
            </a:solidFill>
          </a:ln>
        </p:spPr>
        <p:txBody>
          <a:bodyPr wrap="square" lIns="0" tIns="0" rIns="0" bIns="0" rtlCol="0">
            <a:noAutofit/>
          </a:bodyPr>
          <a:lstStyle/>
          <a:p>
            <a:endParaRPr/>
          </a:p>
        </p:txBody>
      </p:sp>
      <p:sp>
        <p:nvSpPr>
          <p:cNvPr id="274" name="object 274"/>
          <p:cNvSpPr/>
          <p:nvPr/>
        </p:nvSpPr>
        <p:spPr>
          <a:xfrm>
            <a:off x="8610296"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5" name="object 275"/>
          <p:cNvSpPr/>
          <p:nvPr/>
        </p:nvSpPr>
        <p:spPr>
          <a:xfrm>
            <a:off x="8417067"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6" name="object 276"/>
          <p:cNvSpPr/>
          <p:nvPr/>
        </p:nvSpPr>
        <p:spPr>
          <a:xfrm>
            <a:off x="822325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7" name="object 277"/>
          <p:cNvSpPr/>
          <p:nvPr/>
        </p:nvSpPr>
        <p:spPr>
          <a:xfrm>
            <a:off x="8030029"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8" name="object 278"/>
          <p:cNvSpPr/>
          <p:nvPr/>
        </p:nvSpPr>
        <p:spPr>
          <a:xfrm>
            <a:off x="7836801"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9" name="object 279"/>
          <p:cNvSpPr/>
          <p:nvPr/>
        </p:nvSpPr>
        <p:spPr>
          <a:xfrm>
            <a:off x="7639545"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0" name="object 280"/>
          <p:cNvSpPr/>
          <p:nvPr/>
        </p:nvSpPr>
        <p:spPr>
          <a:xfrm>
            <a:off x="7446316"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1" name="object 281"/>
          <p:cNvSpPr/>
          <p:nvPr/>
        </p:nvSpPr>
        <p:spPr>
          <a:xfrm>
            <a:off x="725308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2" name="object 282"/>
          <p:cNvSpPr/>
          <p:nvPr/>
        </p:nvSpPr>
        <p:spPr>
          <a:xfrm>
            <a:off x="7059859"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3" name="object 283"/>
          <p:cNvSpPr/>
          <p:nvPr/>
        </p:nvSpPr>
        <p:spPr>
          <a:xfrm>
            <a:off x="6866050"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4" name="object 284"/>
          <p:cNvSpPr/>
          <p:nvPr/>
        </p:nvSpPr>
        <p:spPr>
          <a:xfrm>
            <a:off x="6672821"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5" name="object 285"/>
          <p:cNvSpPr/>
          <p:nvPr/>
        </p:nvSpPr>
        <p:spPr>
          <a:xfrm>
            <a:off x="6476137"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6" name="object 286"/>
          <p:cNvSpPr/>
          <p:nvPr/>
        </p:nvSpPr>
        <p:spPr>
          <a:xfrm>
            <a:off x="628290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7" name="object 287"/>
          <p:cNvSpPr/>
          <p:nvPr/>
        </p:nvSpPr>
        <p:spPr>
          <a:xfrm>
            <a:off x="6089099"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8" name="object 288"/>
          <p:cNvSpPr/>
          <p:nvPr/>
        </p:nvSpPr>
        <p:spPr>
          <a:xfrm>
            <a:off x="5895869"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9" name="object 289"/>
          <p:cNvSpPr/>
          <p:nvPr/>
        </p:nvSpPr>
        <p:spPr>
          <a:xfrm>
            <a:off x="5702642"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90" name="object 290"/>
          <p:cNvSpPr/>
          <p:nvPr/>
        </p:nvSpPr>
        <p:spPr>
          <a:xfrm>
            <a:off x="5509413"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91" name="object 291"/>
          <p:cNvSpPr/>
          <p:nvPr/>
        </p:nvSpPr>
        <p:spPr>
          <a:xfrm>
            <a:off x="5312157"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92" name="object 292"/>
          <p:cNvSpPr/>
          <p:nvPr/>
        </p:nvSpPr>
        <p:spPr>
          <a:xfrm>
            <a:off x="511892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93" name="object 293"/>
          <p:cNvSpPr/>
          <p:nvPr/>
        </p:nvSpPr>
        <p:spPr>
          <a:xfrm>
            <a:off x="4925686" y="1988989"/>
            <a:ext cx="0" cy="922216"/>
          </a:xfrm>
          <a:custGeom>
            <a:avLst/>
            <a:gdLst/>
            <a:ahLst/>
            <a:cxnLst/>
            <a:rect l="l" t="t" r="r" b="b"/>
            <a:pathLst>
              <a:path h="1260362">
                <a:moveTo>
                  <a:pt x="0" y="1260362"/>
                </a:moveTo>
                <a:lnTo>
                  <a:pt x="0" y="0"/>
                </a:lnTo>
              </a:path>
            </a:pathLst>
          </a:custGeom>
          <a:ln w="4688">
            <a:solidFill>
              <a:srgbClr val="FFFFFF"/>
            </a:solidFill>
          </a:ln>
        </p:spPr>
        <p:txBody>
          <a:bodyPr wrap="square" lIns="0" tIns="0" rIns="0" bIns="0" rtlCol="0">
            <a:noAutofit/>
          </a:bodyPr>
          <a:lstStyle/>
          <a:p>
            <a:endParaRPr/>
          </a:p>
        </p:txBody>
      </p:sp>
      <p:sp>
        <p:nvSpPr>
          <p:cNvPr id="294" name="object 294"/>
          <p:cNvSpPr/>
          <p:nvPr/>
        </p:nvSpPr>
        <p:spPr>
          <a:xfrm>
            <a:off x="4907849" y="198898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95" name="object 295"/>
          <p:cNvSpPr/>
          <p:nvPr/>
        </p:nvSpPr>
        <p:spPr>
          <a:xfrm>
            <a:off x="4907849" y="207708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96" name="object 296"/>
          <p:cNvSpPr/>
          <p:nvPr/>
        </p:nvSpPr>
        <p:spPr>
          <a:xfrm>
            <a:off x="4907849" y="216964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97" name="object 297"/>
          <p:cNvSpPr/>
          <p:nvPr/>
        </p:nvSpPr>
        <p:spPr>
          <a:xfrm>
            <a:off x="4907849" y="225829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98" name="object 298"/>
          <p:cNvSpPr/>
          <p:nvPr/>
        </p:nvSpPr>
        <p:spPr>
          <a:xfrm>
            <a:off x="4907849" y="235028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99" name="object 299"/>
          <p:cNvSpPr/>
          <p:nvPr/>
        </p:nvSpPr>
        <p:spPr>
          <a:xfrm>
            <a:off x="4907849" y="243893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00" name="object 300"/>
          <p:cNvSpPr/>
          <p:nvPr/>
        </p:nvSpPr>
        <p:spPr>
          <a:xfrm>
            <a:off x="4907849" y="253093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01" name="object 301"/>
          <p:cNvSpPr/>
          <p:nvPr/>
        </p:nvSpPr>
        <p:spPr>
          <a:xfrm>
            <a:off x="4907849" y="261958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02" name="object 302"/>
          <p:cNvSpPr/>
          <p:nvPr/>
        </p:nvSpPr>
        <p:spPr>
          <a:xfrm>
            <a:off x="4907849" y="271213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03" name="object 303"/>
          <p:cNvSpPr/>
          <p:nvPr/>
        </p:nvSpPr>
        <p:spPr>
          <a:xfrm>
            <a:off x="4907849" y="280413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04" name="object 304"/>
          <p:cNvSpPr/>
          <p:nvPr/>
        </p:nvSpPr>
        <p:spPr>
          <a:xfrm>
            <a:off x="4999217" y="2890864"/>
            <a:ext cx="7031" cy="0"/>
          </a:xfrm>
          <a:custGeom>
            <a:avLst/>
            <a:gdLst/>
            <a:ahLst/>
            <a:cxnLst/>
            <a:rect l="l" t="t" r="r" b="b"/>
            <a:pathLst>
              <a:path w="9316">
                <a:moveTo>
                  <a:pt x="0" y="0"/>
                </a:moveTo>
                <a:lnTo>
                  <a:pt x="9316" y="0"/>
                </a:lnTo>
              </a:path>
            </a:pathLst>
          </a:custGeom>
          <a:ln w="5374">
            <a:solidFill>
              <a:srgbClr val="00FF00"/>
            </a:solidFill>
          </a:ln>
        </p:spPr>
        <p:txBody>
          <a:bodyPr wrap="square" lIns="0" tIns="0" rIns="0" bIns="0" rtlCol="0">
            <a:noAutofit/>
          </a:bodyPr>
          <a:lstStyle/>
          <a:p>
            <a:endParaRPr/>
          </a:p>
        </p:txBody>
      </p:sp>
      <p:sp>
        <p:nvSpPr>
          <p:cNvPr id="305" name="object 305"/>
          <p:cNvSpPr/>
          <p:nvPr/>
        </p:nvSpPr>
        <p:spPr>
          <a:xfrm>
            <a:off x="5002732" y="2888898"/>
            <a:ext cx="21278" cy="0"/>
          </a:xfrm>
          <a:custGeom>
            <a:avLst/>
            <a:gdLst/>
            <a:ahLst/>
            <a:cxnLst/>
            <a:rect l="l" t="t" r="r" b="b"/>
            <a:pathLst>
              <a:path w="28193">
                <a:moveTo>
                  <a:pt x="0" y="0"/>
                </a:moveTo>
                <a:lnTo>
                  <a:pt x="14481" y="0"/>
                </a:lnTo>
                <a:lnTo>
                  <a:pt x="28193" y="0"/>
                </a:lnTo>
              </a:path>
            </a:pathLst>
          </a:custGeom>
          <a:ln w="10078">
            <a:solidFill>
              <a:srgbClr val="00FF00"/>
            </a:solidFill>
          </a:ln>
        </p:spPr>
        <p:txBody>
          <a:bodyPr wrap="square" lIns="0" tIns="0" rIns="0" bIns="0" rtlCol="0">
            <a:noAutofit/>
          </a:bodyPr>
          <a:lstStyle/>
          <a:p>
            <a:endParaRPr/>
          </a:p>
        </p:txBody>
      </p:sp>
      <p:sp>
        <p:nvSpPr>
          <p:cNvPr id="306" name="object 306"/>
          <p:cNvSpPr/>
          <p:nvPr/>
        </p:nvSpPr>
        <p:spPr>
          <a:xfrm>
            <a:off x="5024010" y="2888898"/>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307" name="object 307"/>
          <p:cNvSpPr/>
          <p:nvPr/>
        </p:nvSpPr>
        <p:spPr>
          <a:xfrm>
            <a:off x="5030918" y="2892803"/>
            <a:ext cx="10349" cy="0"/>
          </a:xfrm>
          <a:custGeom>
            <a:avLst/>
            <a:gdLst/>
            <a:ahLst/>
            <a:cxnLst/>
            <a:rect l="l" t="t" r="r" b="b"/>
            <a:pathLst>
              <a:path w="13712">
                <a:moveTo>
                  <a:pt x="0" y="0"/>
                </a:moveTo>
                <a:lnTo>
                  <a:pt x="13712" y="0"/>
                </a:lnTo>
              </a:path>
            </a:pathLst>
          </a:custGeom>
          <a:ln w="10078">
            <a:solidFill>
              <a:srgbClr val="00FF00"/>
            </a:solidFill>
          </a:ln>
        </p:spPr>
        <p:txBody>
          <a:bodyPr wrap="square" lIns="0" tIns="0" rIns="0" bIns="0" rtlCol="0">
            <a:noAutofit/>
          </a:bodyPr>
          <a:lstStyle/>
          <a:p>
            <a:endParaRPr/>
          </a:p>
        </p:txBody>
      </p:sp>
      <p:sp>
        <p:nvSpPr>
          <p:cNvPr id="308" name="object 308"/>
          <p:cNvSpPr/>
          <p:nvPr/>
        </p:nvSpPr>
        <p:spPr>
          <a:xfrm>
            <a:off x="5041304" y="2888898"/>
            <a:ext cx="10929" cy="3904"/>
          </a:xfrm>
          <a:custGeom>
            <a:avLst/>
            <a:gdLst/>
            <a:ahLst/>
            <a:cxnLst/>
            <a:rect l="l" t="t" r="r" b="b"/>
            <a:pathLst>
              <a:path w="14481" h="5336">
                <a:moveTo>
                  <a:pt x="0" y="5336"/>
                </a:moveTo>
                <a:lnTo>
                  <a:pt x="14481" y="0"/>
                </a:lnTo>
              </a:path>
            </a:pathLst>
          </a:custGeom>
          <a:ln w="9987">
            <a:solidFill>
              <a:srgbClr val="00FF00"/>
            </a:solidFill>
          </a:ln>
        </p:spPr>
        <p:txBody>
          <a:bodyPr wrap="square" lIns="0" tIns="0" rIns="0" bIns="0" rtlCol="0">
            <a:noAutofit/>
          </a:bodyPr>
          <a:lstStyle/>
          <a:p>
            <a:endParaRPr/>
          </a:p>
        </p:txBody>
      </p:sp>
      <p:sp>
        <p:nvSpPr>
          <p:cNvPr id="309" name="object 309"/>
          <p:cNvSpPr/>
          <p:nvPr/>
        </p:nvSpPr>
        <p:spPr>
          <a:xfrm>
            <a:off x="5052190" y="2888898"/>
            <a:ext cx="48878" cy="0"/>
          </a:xfrm>
          <a:custGeom>
            <a:avLst/>
            <a:gdLst/>
            <a:ahLst/>
            <a:cxnLst/>
            <a:rect l="l" t="t" r="r" b="b"/>
            <a:pathLst>
              <a:path w="64764">
                <a:moveTo>
                  <a:pt x="0" y="0"/>
                </a:moveTo>
                <a:lnTo>
                  <a:pt x="13712" y="0"/>
                </a:lnTo>
                <a:lnTo>
                  <a:pt x="22857" y="0"/>
                </a:lnTo>
                <a:lnTo>
                  <a:pt x="37339" y="0"/>
                </a:lnTo>
                <a:lnTo>
                  <a:pt x="51051" y="0"/>
                </a:lnTo>
                <a:lnTo>
                  <a:pt x="64764" y="0"/>
                </a:lnTo>
              </a:path>
            </a:pathLst>
          </a:custGeom>
          <a:ln w="10078">
            <a:solidFill>
              <a:srgbClr val="00FF00"/>
            </a:solidFill>
          </a:ln>
        </p:spPr>
        <p:txBody>
          <a:bodyPr wrap="square" lIns="0" tIns="0" rIns="0" bIns="0" rtlCol="0">
            <a:noAutofit/>
          </a:bodyPr>
          <a:lstStyle/>
          <a:p>
            <a:endParaRPr/>
          </a:p>
        </p:txBody>
      </p:sp>
      <p:sp>
        <p:nvSpPr>
          <p:cNvPr id="310" name="object 310"/>
          <p:cNvSpPr/>
          <p:nvPr/>
        </p:nvSpPr>
        <p:spPr>
          <a:xfrm>
            <a:off x="5101076" y="2888898"/>
            <a:ext cx="7473" cy="3904"/>
          </a:xfrm>
          <a:custGeom>
            <a:avLst/>
            <a:gdLst/>
            <a:ahLst/>
            <a:cxnLst/>
            <a:rect l="l" t="t" r="r" b="b"/>
            <a:pathLst>
              <a:path w="9902" h="5336">
                <a:moveTo>
                  <a:pt x="0" y="0"/>
                </a:moveTo>
                <a:lnTo>
                  <a:pt x="9902" y="5336"/>
                </a:lnTo>
              </a:path>
            </a:pathLst>
          </a:custGeom>
          <a:ln w="9907">
            <a:solidFill>
              <a:srgbClr val="00FF00"/>
            </a:solidFill>
          </a:ln>
        </p:spPr>
        <p:txBody>
          <a:bodyPr wrap="square" lIns="0" tIns="0" rIns="0" bIns="0" rtlCol="0">
            <a:noAutofit/>
          </a:bodyPr>
          <a:lstStyle/>
          <a:p>
            <a:endParaRPr/>
          </a:p>
        </p:txBody>
      </p:sp>
      <p:sp>
        <p:nvSpPr>
          <p:cNvPr id="311" name="object 311"/>
          <p:cNvSpPr/>
          <p:nvPr/>
        </p:nvSpPr>
        <p:spPr>
          <a:xfrm>
            <a:off x="5108558" y="2892803"/>
            <a:ext cx="10349" cy="0"/>
          </a:xfrm>
          <a:custGeom>
            <a:avLst/>
            <a:gdLst/>
            <a:ahLst/>
            <a:cxnLst/>
            <a:rect l="l" t="t" r="r" b="b"/>
            <a:pathLst>
              <a:path w="13712">
                <a:moveTo>
                  <a:pt x="0" y="0"/>
                </a:moveTo>
                <a:lnTo>
                  <a:pt x="13712" y="0"/>
                </a:lnTo>
              </a:path>
            </a:pathLst>
          </a:custGeom>
          <a:ln w="10078">
            <a:solidFill>
              <a:srgbClr val="00FF00"/>
            </a:solidFill>
          </a:ln>
        </p:spPr>
        <p:txBody>
          <a:bodyPr wrap="square" lIns="0" tIns="0" rIns="0" bIns="0" rtlCol="0">
            <a:noAutofit/>
          </a:bodyPr>
          <a:lstStyle/>
          <a:p>
            <a:endParaRPr/>
          </a:p>
        </p:txBody>
      </p:sp>
      <p:sp>
        <p:nvSpPr>
          <p:cNvPr id="312" name="object 312"/>
          <p:cNvSpPr/>
          <p:nvPr/>
        </p:nvSpPr>
        <p:spPr>
          <a:xfrm>
            <a:off x="5118906" y="2888898"/>
            <a:ext cx="10349" cy="3904"/>
          </a:xfrm>
          <a:custGeom>
            <a:avLst/>
            <a:gdLst/>
            <a:ahLst/>
            <a:cxnLst/>
            <a:rect l="l" t="t" r="r" b="b"/>
            <a:pathLst>
              <a:path w="13712" h="5336">
                <a:moveTo>
                  <a:pt x="0" y="5336"/>
                </a:moveTo>
                <a:lnTo>
                  <a:pt x="13712" y="0"/>
                </a:lnTo>
              </a:path>
            </a:pathLst>
          </a:custGeom>
          <a:ln w="9978">
            <a:solidFill>
              <a:srgbClr val="00FF00"/>
            </a:solidFill>
          </a:ln>
        </p:spPr>
        <p:txBody>
          <a:bodyPr wrap="square" lIns="0" tIns="0" rIns="0" bIns="0" rtlCol="0">
            <a:noAutofit/>
          </a:bodyPr>
          <a:lstStyle/>
          <a:p>
            <a:endParaRPr/>
          </a:p>
        </p:txBody>
      </p:sp>
      <p:sp>
        <p:nvSpPr>
          <p:cNvPr id="313" name="object 313"/>
          <p:cNvSpPr/>
          <p:nvPr/>
        </p:nvSpPr>
        <p:spPr>
          <a:xfrm>
            <a:off x="5129249" y="2007393"/>
            <a:ext cx="1181240" cy="881506"/>
          </a:xfrm>
          <a:custGeom>
            <a:avLst/>
            <a:gdLst/>
            <a:ahLst/>
            <a:cxnLst/>
            <a:rect l="l" t="t" r="r" b="b"/>
            <a:pathLst>
              <a:path w="1565143" h="1204725">
                <a:moveTo>
                  <a:pt x="0" y="1204725"/>
                </a:moveTo>
                <a:lnTo>
                  <a:pt x="0" y="1204725"/>
                </a:lnTo>
                <a:lnTo>
                  <a:pt x="140212" y="1204725"/>
                </a:lnTo>
                <a:lnTo>
                  <a:pt x="153924" y="1200154"/>
                </a:lnTo>
                <a:lnTo>
                  <a:pt x="167636" y="1184911"/>
                </a:lnTo>
                <a:lnTo>
                  <a:pt x="182118" y="1139193"/>
                </a:lnTo>
                <a:lnTo>
                  <a:pt x="191263" y="1023361"/>
                </a:lnTo>
                <a:lnTo>
                  <a:pt x="204976" y="877069"/>
                </a:lnTo>
                <a:lnTo>
                  <a:pt x="219457" y="751330"/>
                </a:lnTo>
                <a:lnTo>
                  <a:pt x="233170" y="387850"/>
                </a:lnTo>
                <a:lnTo>
                  <a:pt x="242315" y="0"/>
                </a:lnTo>
                <a:lnTo>
                  <a:pt x="256797" y="362713"/>
                </a:lnTo>
                <a:lnTo>
                  <a:pt x="270509" y="927356"/>
                </a:lnTo>
                <a:lnTo>
                  <a:pt x="284221" y="1149100"/>
                </a:lnTo>
                <a:lnTo>
                  <a:pt x="293367" y="1184911"/>
                </a:lnTo>
                <a:lnTo>
                  <a:pt x="307848" y="1159760"/>
                </a:lnTo>
                <a:lnTo>
                  <a:pt x="321561" y="1174251"/>
                </a:lnTo>
                <a:lnTo>
                  <a:pt x="335273" y="1194818"/>
                </a:lnTo>
                <a:lnTo>
                  <a:pt x="345188" y="1204725"/>
                </a:lnTo>
                <a:lnTo>
                  <a:pt x="358900" y="1204725"/>
                </a:lnTo>
                <a:lnTo>
                  <a:pt x="372613" y="1194818"/>
                </a:lnTo>
                <a:lnTo>
                  <a:pt x="387094" y="1159760"/>
                </a:lnTo>
                <a:lnTo>
                  <a:pt x="396240" y="1098799"/>
                </a:lnTo>
                <a:lnTo>
                  <a:pt x="409952" y="1048512"/>
                </a:lnTo>
                <a:lnTo>
                  <a:pt x="424434" y="1038605"/>
                </a:lnTo>
                <a:lnTo>
                  <a:pt x="438146" y="1053848"/>
                </a:lnTo>
                <a:lnTo>
                  <a:pt x="447291" y="1078999"/>
                </a:lnTo>
                <a:lnTo>
                  <a:pt x="461773" y="1104136"/>
                </a:lnTo>
                <a:lnTo>
                  <a:pt x="475485" y="1129286"/>
                </a:lnTo>
                <a:lnTo>
                  <a:pt x="489198" y="1144530"/>
                </a:lnTo>
                <a:lnTo>
                  <a:pt x="503679" y="1154437"/>
                </a:lnTo>
                <a:lnTo>
                  <a:pt x="512825" y="1159760"/>
                </a:lnTo>
                <a:lnTo>
                  <a:pt x="526537" y="1159760"/>
                </a:lnTo>
                <a:lnTo>
                  <a:pt x="540262" y="1164344"/>
                </a:lnTo>
                <a:lnTo>
                  <a:pt x="554731" y="1169667"/>
                </a:lnTo>
                <a:lnTo>
                  <a:pt x="563876" y="1174251"/>
                </a:lnTo>
                <a:lnTo>
                  <a:pt x="577589" y="1174251"/>
                </a:lnTo>
                <a:lnTo>
                  <a:pt x="592070" y="1174251"/>
                </a:lnTo>
                <a:lnTo>
                  <a:pt x="605783" y="1174251"/>
                </a:lnTo>
                <a:lnTo>
                  <a:pt x="614928" y="1169667"/>
                </a:lnTo>
                <a:lnTo>
                  <a:pt x="629410" y="1159760"/>
                </a:lnTo>
                <a:lnTo>
                  <a:pt x="643122" y="1159760"/>
                </a:lnTo>
                <a:lnTo>
                  <a:pt x="656847" y="1159760"/>
                </a:lnTo>
                <a:lnTo>
                  <a:pt x="666749" y="1159760"/>
                </a:lnTo>
                <a:lnTo>
                  <a:pt x="680461" y="1159760"/>
                </a:lnTo>
                <a:lnTo>
                  <a:pt x="694186" y="1164344"/>
                </a:lnTo>
                <a:lnTo>
                  <a:pt x="708655" y="1169667"/>
                </a:lnTo>
                <a:lnTo>
                  <a:pt x="717801" y="1169667"/>
                </a:lnTo>
                <a:lnTo>
                  <a:pt x="731513" y="1164344"/>
                </a:lnTo>
                <a:lnTo>
                  <a:pt x="745238" y="1169667"/>
                </a:lnTo>
                <a:lnTo>
                  <a:pt x="759707" y="1174251"/>
                </a:lnTo>
                <a:lnTo>
                  <a:pt x="768853" y="1179574"/>
                </a:lnTo>
                <a:lnTo>
                  <a:pt x="782577" y="1179574"/>
                </a:lnTo>
                <a:lnTo>
                  <a:pt x="797047" y="1184911"/>
                </a:lnTo>
                <a:lnTo>
                  <a:pt x="810771" y="1179574"/>
                </a:lnTo>
                <a:lnTo>
                  <a:pt x="819904" y="1179574"/>
                </a:lnTo>
                <a:lnTo>
                  <a:pt x="834386" y="1179574"/>
                </a:lnTo>
                <a:lnTo>
                  <a:pt x="848098" y="1184911"/>
                </a:lnTo>
                <a:lnTo>
                  <a:pt x="861823" y="1184911"/>
                </a:lnTo>
                <a:lnTo>
                  <a:pt x="876292" y="1184911"/>
                </a:lnTo>
                <a:lnTo>
                  <a:pt x="885438" y="1189481"/>
                </a:lnTo>
                <a:lnTo>
                  <a:pt x="899162" y="1184911"/>
                </a:lnTo>
                <a:lnTo>
                  <a:pt x="913632" y="1179574"/>
                </a:lnTo>
                <a:lnTo>
                  <a:pt x="927356" y="1179574"/>
                </a:lnTo>
                <a:lnTo>
                  <a:pt x="936489" y="1179574"/>
                </a:lnTo>
                <a:lnTo>
                  <a:pt x="950214" y="1174251"/>
                </a:lnTo>
                <a:lnTo>
                  <a:pt x="964683" y="1129286"/>
                </a:lnTo>
                <a:lnTo>
                  <a:pt x="978408" y="1058419"/>
                </a:lnTo>
                <a:lnTo>
                  <a:pt x="987553" y="1139193"/>
                </a:lnTo>
                <a:lnTo>
                  <a:pt x="1002023" y="1159760"/>
                </a:lnTo>
                <a:lnTo>
                  <a:pt x="1015747" y="1139193"/>
                </a:lnTo>
                <a:lnTo>
                  <a:pt x="1029460" y="1133857"/>
                </a:lnTo>
                <a:lnTo>
                  <a:pt x="1039362" y="1129286"/>
                </a:lnTo>
                <a:lnTo>
                  <a:pt x="1053087" y="1129286"/>
                </a:lnTo>
                <a:lnTo>
                  <a:pt x="1066799" y="1139193"/>
                </a:lnTo>
                <a:lnTo>
                  <a:pt x="1081281" y="1154437"/>
                </a:lnTo>
                <a:lnTo>
                  <a:pt x="1090414" y="1164344"/>
                </a:lnTo>
                <a:lnTo>
                  <a:pt x="1104138" y="1169667"/>
                </a:lnTo>
                <a:lnTo>
                  <a:pt x="1118608" y="1169667"/>
                </a:lnTo>
                <a:lnTo>
                  <a:pt x="1132332" y="1174251"/>
                </a:lnTo>
                <a:lnTo>
                  <a:pt x="1141478" y="1174251"/>
                </a:lnTo>
                <a:lnTo>
                  <a:pt x="1155190" y="1169667"/>
                </a:lnTo>
                <a:lnTo>
                  <a:pt x="1169672" y="1169667"/>
                </a:lnTo>
                <a:lnTo>
                  <a:pt x="1183384" y="1169667"/>
                </a:lnTo>
                <a:lnTo>
                  <a:pt x="1192530" y="1169667"/>
                </a:lnTo>
                <a:lnTo>
                  <a:pt x="1206999" y="1169667"/>
                </a:lnTo>
                <a:lnTo>
                  <a:pt x="1220724" y="1174251"/>
                </a:lnTo>
                <a:lnTo>
                  <a:pt x="1234436" y="1174251"/>
                </a:lnTo>
                <a:lnTo>
                  <a:pt x="1244338" y="1169667"/>
                </a:lnTo>
                <a:lnTo>
                  <a:pt x="1258063" y="1164344"/>
                </a:lnTo>
                <a:lnTo>
                  <a:pt x="1299969" y="1144530"/>
                </a:lnTo>
                <a:lnTo>
                  <a:pt x="1323584" y="1094229"/>
                </a:lnTo>
                <a:lnTo>
                  <a:pt x="1337309" y="1063755"/>
                </a:lnTo>
                <a:lnTo>
                  <a:pt x="1351021" y="1033268"/>
                </a:lnTo>
                <a:lnTo>
                  <a:pt x="1360166" y="1013468"/>
                </a:lnTo>
                <a:lnTo>
                  <a:pt x="1374648" y="1002794"/>
                </a:lnTo>
                <a:lnTo>
                  <a:pt x="1388360" y="992887"/>
                </a:lnTo>
                <a:lnTo>
                  <a:pt x="1402073" y="998224"/>
                </a:lnTo>
                <a:lnTo>
                  <a:pt x="1411987" y="1018038"/>
                </a:lnTo>
                <a:lnTo>
                  <a:pt x="1425700" y="1073662"/>
                </a:lnTo>
                <a:lnTo>
                  <a:pt x="1439412" y="1108706"/>
                </a:lnTo>
                <a:lnTo>
                  <a:pt x="1453894" y="1123950"/>
                </a:lnTo>
                <a:lnTo>
                  <a:pt x="1463039" y="1119379"/>
                </a:lnTo>
                <a:lnTo>
                  <a:pt x="1476751" y="1114043"/>
                </a:lnTo>
                <a:lnTo>
                  <a:pt x="1491233" y="1104136"/>
                </a:lnTo>
                <a:lnTo>
                  <a:pt x="1504945" y="1088906"/>
                </a:lnTo>
                <a:lnTo>
                  <a:pt x="1514091" y="1088906"/>
                </a:lnTo>
                <a:lnTo>
                  <a:pt x="1528572" y="1088906"/>
                </a:lnTo>
                <a:lnTo>
                  <a:pt x="1542285" y="1098799"/>
                </a:lnTo>
                <a:lnTo>
                  <a:pt x="1555997" y="1119379"/>
                </a:lnTo>
                <a:lnTo>
                  <a:pt x="1565143" y="1139193"/>
                </a:lnTo>
              </a:path>
            </a:pathLst>
          </a:custGeom>
          <a:ln w="9795">
            <a:solidFill>
              <a:srgbClr val="00FF00"/>
            </a:solidFill>
          </a:ln>
        </p:spPr>
        <p:txBody>
          <a:bodyPr wrap="square" lIns="0" tIns="0" rIns="0" bIns="0" rtlCol="0">
            <a:noAutofit/>
          </a:bodyPr>
          <a:lstStyle/>
          <a:p>
            <a:endParaRPr/>
          </a:p>
        </p:txBody>
      </p:sp>
      <p:sp>
        <p:nvSpPr>
          <p:cNvPr id="314" name="object 314"/>
          <p:cNvSpPr/>
          <p:nvPr/>
        </p:nvSpPr>
        <p:spPr>
          <a:xfrm>
            <a:off x="6310490" y="2840948"/>
            <a:ext cx="62" cy="51882"/>
          </a:xfrm>
          <a:custGeom>
            <a:avLst/>
            <a:gdLst/>
            <a:ahLst/>
            <a:cxnLst/>
            <a:rect l="l" t="t" r="r" b="b"/>
            <a:pathLst>
              <a:path w="82" h="70906">
                <a:moveTo>
                  <a:pt x="0" y="0"/>
                </a:moveTo>
                <a:lnTo>
                  <a:pt x="82" y="70906"/>
                </a:lnTo>
              </a:path>
            </a:pathLst>
          </a:custGeom>
          <a:ln w="9316">
            <a:solidFill>
              <a:srgbClr val="00FF00"/>
            </a:solidFill>
          </a:ln>
        </p:spPr>
        <p:txBody>
          <a:bodyPr wrap="square" lIns="0" tIns="0" rIns="0" bIns="0" rtlCol="0">
            <a:noAutofit/>
          </a:bodyPr>
          <a:lstStyle/>
          <a:p>
            <a:endParaRPr/>
          </a:p>
        </p:txBody>
      </p:sp>
      <p:sp>
        <p:nvSpPr>
          <p:cNvPr id="315" name="object 315"/>
          <p:cNvSpPr/>
          <p:nvPr/>
        </p:nvSpPr>
        <p:spPr>
          <a:xfrm>
            <a:off x="6331730" y="2859348"/>
            <a:ext cx="38" cy="33489"/>
          </a:xfrm>
          <a:custGeom>
            <a:avLst/>
            <a:gdLst/>
            <a:ahLst/>
            <a:cxnLst/>
            <a:rect l="l" t="t" r="r" b="b"/>
            <a:pathLst>
              <a:path w="50" h="45768">
                <a:moveTo>
                  <a:pt x="0" y="45768"/>
                </a:moveTo>
                <a:lnTo>
                  <a:pt x="50" y="0"/>
                </a:lnTo>
              </a:path>
            </a:pathLst>
          </a:custGeom>
          <a:ln w="9316">
            <a:solidFill>
              <a:srgbClr val="00FF00"/>
            </a:solidFill>
          </a:ln>
        </p:spPr>
        <p:txBody>
          <a:bodyPr wrap="square" lIns="0" tIns="0" rIns="0" bIns="0" rtlCol="0">
            <a:noAutofit/>
          </a:bodyPr>
          <a:lstStyle/>
          <a:p>
            <a:endParaRPr/>
          </a:p>
        </p:txBody>
      </p:sp>
      <p:sp>
        <p:nvSpPr>
          <p:cNvPr id="316" name="object 316"/>
          <p:cNvSpPr/>
          <p:nvPr/>
        </p:nvSpPr>
        <p:spPr>
          <a:xfrm>
            <a:off x="6331776" y="2712149"/>
            <a:ext cx="1086349" cy="176740"/>
          </a:xfrm>
          <a:custGeom>
            <a:avLst/>
            <a:gdLst/>
            <a:ahLst/>
            <a:cxnLst/>
            <a:rect l="l" t="t" r="r" b="b"/>
            <a:pathLst>
              <a:path w="1439412" h="241544">
                <a:moveTo>
                  <a:pt x="0" y="201163"/>
                </a:moveTo>
                <a:lnTo>
                  <a:pt x="13712" y="201163"/>
                </a:lnTo>
                <a:lnTo>
                  <a:pt x="23627" y="191257"/>
                </a:lnTo>
                <a:lnTo>
                  <a:pt x="37339" y="185920"/>
                </a:lnTo>
                <a:lnTo>
                  <a:pt x="51051" y="176013"/>
                </a:lnTo>
                <a:lnTo>
                  <a:pt x="65533" y="166106"/>
                </a:lnTo>
                <a:lnTo>
                  <a:pt x="79245" y="156199"/>
                </a:lnTo>
                <a:lnTo>
                  <a:pt x="88391" y="145539"/>
                </a:lnTo>
                <a:lnTo>
                  <a:pt x="102872" y="150876"/>
                </a:lnTo>
                <a:lnTo>
                  <a:pt x="116585" y="150876"/>
                </a:lnTo>
                <a:lnTo>
                  <a:pt x="130297" y="156199"/>
                </a:lnTo>
                <a:lnTo>
                  <a:pt x="140212" y="160783"/>
                </a:lnTo>
                <a:lnTo>
                  <a:pt x="153924" y="166106"/>
                </a:lnTo>
                <a:lnTo>
                  <a:pt x="167636" y="185920"/>
                </a:lnTo>
                <a:lnTo>
                  <a:pt x="182118" y="196593"/>
                </a:lnTo>
                <a:lnTo>
                  <a:pt x="191263" y="211070"/>
                </a:lnTo>
                <a:lnTo>
                  <a:pt x="204976" y="216407"/>
                </a:lnTo>
                <a:lnTo>
                  <a:pt x="218688" y="221744"/>
                </a:lnTo>
                <a:lnTo>
                  <a:pt x="233170" y="226314"/>
                </a:lnTo>
                <a:lnTo>
                  <a:pt x="242315" y="226314"/>
                </a:lnTo>
                <a:lnTo>
                  <a:pt x="256027" y="226314"/>
                </a:lnTo>
                <a:lnTo>
                  <a:pt x="270509" y="231637"/>
                </a:lnTo>
                <a:lnTo>
                  <a:pt x="284221" y="231637"/>
                </a:lnTo>
                <a:lnTo>
                  <a:pt x="293367" y="231637"/>
                </a:lnTo>
                <a:lnTo>
                  <a:pt x="307848" y="236974"/>
                </a:lnTo>
                <a:lnTo>
                  <a:pt x="321561" y="236974"/>
                </a:lnTo>
                <a:lnTo>
                  <a:pt x="335273" y="236974"/>
                </a:lnTo>
                <a:lnTo>
                  <a:pt x="396240" y="236974"/>
                </a:lnTo>
                <a:lnTo>
                  <a:pt x="409952" y="241544"/>
                </a:lnTo>
                <a:lnTo>
                  <a:pt x="423676" y="241544"/>
                </a:lnTo>
                <a:lnTo>
                  <a:pt x="438146" y="241544"/>
                </a:lnTo>
                <a:lnTo>
                  <a:pt x="451870" y="236974"/>
                </a:lnTo>
                <a:lnTo>
                  <a:pt x="461004" y="236974"/>
                </a:lnTo>
                <a:lnTo>
                  <a:pt x="475485" y="236974"/>
                </a:lnTo>
                <a:lnTo>
                  <a:pt x="489198" y="236974"/>
                </a:lnTo>
                <a:lnTo>
                  <a:pt x="502922" y="231637"/>
                </a:lnTo>
                <a:lnTo>
                  <a:pt x="512825" y="226314"/>
                </a:lnTo>
                <a:lnTo>
                  <a:pt x="526537" y="226314"/>
                </a:lnTo>
                <a:lnTo>
                  <a:pt x="540262" y="221744"/>
                </a:lnTo>
                <a:lnTo>
                  <a:pt x="554731" y="221744"/>
                </a:lnTo>
                <a:lnTo>
                  <a:pt x="563876" y="226314"/>
                </a:lnTo>
                <a:lnTo>
                  <a:pt x="577589" y="226314"/>
                </a:lnTo>
                <a:lnTo>
                  <a:pt x="592070" y="221744"/>
                </a:lnTo>
                <a:lnTo>
                  <a:pt x="605783" y="221744"/>
                </a:lnTo>
                <a:lnTo>
                  <a:pt x="614928" y="216407"/>
                </a:lnTo>
                <a:lnTo>
                  <a:pt x="628653" y="226314"/>
                </a:lnTo>
                <a:lnTo>
                  <a:pt x="643122" y="226314"/>
                </a:lnTo>
                <a:lnTo>
                  <a:pt x="656847" y="231637"/>
                </a:lnTo>
                <a:lnTo>
                  <a:pt x="665980" y="231637"/>
                </a:lnTo>
                <a:lnTo>
                  <a:pt x="680461" y="236974"/>
                </a:lnTo>
                <a:lnTo>
                  <a:pt x="694186" y="231637"/>
                </a:lnTo>
                <a:lnTo>
                  <a:pt x="707898" y="231637"/>
                </a:lnTo>
                <a:lnTo>
                  <a:pt x="717801" y="236974"/>
                </a:lnTo>
                <a:lnTo>
                  <a:pt x="731513" y="236974"/>
                </a:lnTo>
                <a:lnTo>
                  <a:pt x="848098" y="236974"/>
                </a:lnTo>
                <a:lnTo>
                  <a:pt x="861823" y="241544"/>
                </a:lnTo>
                <a:lnTo>
                  <a:pt x="936489" y="241544"/>
                </a:lnTo>
                <a:lnTo>
                  <a:pt x="950214" y="236974"/>
                </a:lnTo>
                <a:lnTo>
                  <a:pt x="964683" y="231637"/>
                </a:lnTo>
                <a:lnTo>
                  <a:pt x="978408" y="231637"/>
                </a:lnTo>
                <a:lnTo>
                  <a:pt x="987553" y="226314"/>
                </a:lnTo>
                <a:lnTo>
                  <a:pt x="1002023" y="226314"/>
                </a:lnTo>
                <a:lnTo>
                  <a:pt x="1015747" y="226314"/>
                </a:lnTo>
                <a:lnTo>
                  <a:pt x="1029460" y="226314"/>
                </a:lnTo>
                <a:lnTo>
                  <a:pt x="1038605" y="231637"/>
                </a:lnTo>
                <a:lnTo>
                  <a:pt x="1053087" y="236974"/>
                </a:lnTo>
                <a:lnTo>
                  <a:pt x="1066799" y="236974"/>
                </a:lnTo>
                <a:lnTo>
                  <a:pt x="1081281" y="226314"/>
                </a:lnTo>
                <a:lnTo>
                  <a:pt x="1090414" y="135632"/>
                </a:lnTo>
                <a:lnTo>
                  <a:pt x="1104138" y="0"/>
                </a:lnTo>
                <a:lnTo>
                  <a:pt x="1117851" y="19800"/>
                </a:lnTo>
                <a:lnTo>
                  <a:pt x="1132332" y="85345"/>
                </a:lnTo>
                <a:lnTo>
                  <a:pt x="1141478" y="201163"/>
                </a:lnTo>
                <a:lnTo>
                  <a:pt x="1155190" y="231637"/>
                </a:lnTo>
                <a:lnTo>
                  <a:pt x="1169672" y="236974"/>
                </a:lnTo>
                <a:lnTo>
                  <a:pt x="1183384" y="236974"/>
                </a:lnTo>
                <a:lnTo>
                  <a:pt x="1197096" y="236974"/>
                </a:lnTo>
                <a:lnTo>
                  <a:pt x="1258063" y="236974"/>
                </a:lnTo>
                <a:lnTo>
                  <a:pt x="1271775" y="231637"/>
                </a:lnTo>
                <a:lnTo>
                  <a:pt x="1286257" y="231637"/>
                </a:lnTo>
                <a:lnTo>
                  <a:pt x="1299969" y="236974"/>
                </a:lnTo>
                <a:lnTo>
                  <a:pt x="1309115" y="236974"/>
                </a:lnTo>
                <a:lnTo>
                  <a:pt x="1322827" y="236974"/>
                </a:lnTo>
                <a:lnTo>
                  <a:pt x="1337309" y="236974"/>
                </a:lnTo>
                <a:lnTo>
                  <a:pt x="1351021" y="236974"/>
                </a:lnTo>
                <a:lnTo>
                  <a:pt x="1360166" y="241544"/>
                </a:lnTo>
                <a:lnTo>
                  <a:pt x="1425700" y="241544"/>
                </a:lnTo>
                <a:lnTo>
                  <a:pt x="1439412" y="241544"/>
                </a:lnTo>
              </a:path>
            </a:pathLst>
          </a:custGeom>
          <a:ln w="10057">
            <a:solidFill>
              <a:srgbClr val="00FF00"/>
            </a:solidFill>
          </a:ln>
        </p:spPr>
        <p:txBody>
          <a:bodyPr wrap="square" lIns="0" tIns="0" rIns="0" bIns="0" rtlCol="0">
            <a:noAutofit/>
          </a:bodyPr>
          <a:lstStyle/>
          <a:p>
            <a:endParaRPr/>
          </a:p>
        </p:txBody>
      </p:sp>
      <p:sp>
        <p:nvSpPr>
          <p:cNvPr id="317" name="object 317"/>
          <p:cNvSpPr/>
          <p:nvPr/>
        </p:nvSpPr>
        <p:spPr>
          <a:xfrm>
            <a:off x="7418164" y="2888898"/>
            <a:ext cx="10929" cy="3904"/>
          </a:xfrm>
          <a:custGeom>
            <a:avLst/>
            <a:gdLst/>
            <a:ahLst/>
            <a:cxnLst/>
            <a:rect l="l" t="t" r="r" b="b"/>
            <a:pathLst>
              <a:path w="14481" h="5336">
                <a:moveTo>
                  <a:pt x="0" y="0"/>
                </a:moveTo>
                <a:lnTo>
                  <a:pt x="14481" y="5336"/>
                </a:lnTo>
              </a:path>
            </a:pathLst>
          </a:custGeom>
          <a:ln w="9987">
            <a:solidFill>
              <a:srgbClr val="00FF00"/>
            </a:solidFill>
          </a:ln>
        </p:spPr>
        <p:txBody>
          <a:bodyPr wrap="square" lIns="0" tIns="0" rIns="0" bIns="0" rtlCol="0">
            <a:noAutofit/>
          </a:bodyPr>
          <a:lstStyle/>
          <a:p>
            <a:endParaRPr/>
          </a:p>
        </p:txBody>
      </p:sp>
      <p:sp>
        <p:nvSpPr>
          <p:cNvPr id="318" name="object 318"/>
          <p:cNvSpPr/>
          <p:nvPr/>
        </p:nvSpPr>
        <p:spPr>
          <a:xfrm>
            <a:off x="7429046" y="2888898"/>
            <a:ext cx="6902" cy="3904"/>
          </a:xfrm>
          <a:custGeom>
            <a:avLst/>
            <a:gdLst/>
            <a:ahLst/>
            <a:cxnLst/>
            <a:rect l="l" t="t" r="r" b="b"/>
            <a:pathLst>
              <a:path w="9145" h="5336">
                <a:moveTo>
                  <a:pt x="0" y="5336"/>
                </a:moveTo>
                <a:lnTo>
                  <a:pt x="9145" y="0"/>
                </a:lnTo>
              </a:path>
            </a:pathLst>
          </a:custGeom>
          <a:ln w="9885">
            <a:solidFill>
              <a:srgbClr val="00FF00"/>
            </a:solidFill>
          </a:ln>
        </p:spPr>
        <p:txBody>
          <a:bodyPr wrap="square" lIns="0" tIns="0" rIns="0" bIns="0" rtlCol="0">
            <a:noAutofit/>
          </a:bodyPr>
          <a:lstStyle/>
          <a:p>
            <a:endParaRPr/>
          </a:p>
        </p:txBody>
      </p:sp>
      <p:sp>
        <p:nvSpPr>
          <p:cNvPr id="319" name="object 319"/>
          <p:cNvSpPr/>
          <p:nvPr/>
        </p:nvSpPr>
        <p:spPr>
          <a:xfrm>
            <a:off x="7435951" y="2885553"/>
            <a:ext cx="59808" cy="3344"/>
          </a:xfrm>
          <a:custGeom>
            <a:avLst/>
            <a:gdLst/>
            <a:ahLst/>
            <a:cxnLst/>
            <a:rect l="l" t="t" r="r" b="b"/>
            <a:pathLst>
              <a:path w="79245" h="4570">
                <a:moveTo>
                  <a:pt x="0" y="4570"/>
                </a:moveTo>
                <a:lnTo>
                  <a:pt x="13712" y="4570"/>
                </a:lnTo>
                <a:lnTo>
                  <a:pt x="28193" y="4570"/>
                </a:lnTo>
                <a:lnTo>
                  <a:pt x="41906" y="0"/>
                </a:lnTo>
                <a:lnTo>
                  <a:pt x="51051" y="0"/>
                </a:lnTo>
                <a:lnTo>
                  <a:pt x="64776" y="0"/>
                </a:lnTo>
                <a:lnTo>
                  <a:pt x="79245" y="4570"/>
                </a:lnTo>
              </a:path>
            </a:pathLst>
          </a:custGeom>
          <a:ln w="10076">
            <a:solidFill>
              <a:srgbClr val="00FF00"/>
            </a:solidFill>
          </a:ln>
        </p:spPr>
        <p:txBody>
          <a:bodyPr wrap="square" lIns="0" tIns="0" rIns="0" bIns="0" rtlCol="0">
            <a:noAutofit/>
          </a:bodyPr>
          <a:lstStyle/>
          <a:p>
            <a:endParaRPr/>
          </a:p>
        </p:txBody>
      </p:sp>
      <p:sp>
        <p:nvSpPr>
          <p:cNvPr id="320" name="object 320"/>
          <p:cNvSpPr/>
          <p:nvPr/>
        </p:nvSpPr>
        <p:spPr>
          <a:xfrm>
            <a:off x="7492245" y="2890864"/>
            <a:ext cx="7031" cy="0"/>
          </a:xfrm>
          <a:custGeom>
            <a:avLst/>
            <a:gdLst/>
            <a:ahLst/>
            <a:cxnLst/>
            <a:rect l="l" t="t" r="r" b="b"/>
            <a:pathLst>
              <a:path w="9316">
                <a:moveTo>
                  <a:pt x="0" y="0"/>
                </a:moveTo>
                <a:lnTo>
                  <a:pt x="9316" y="0"/>
                </a:lnTo>
              </a:path>
            </a:pathLst>
          </a:custGeom>
          <a:ln w="5374">
            <a:solidFill>
              <a:srgbClr val="00FF00"/>
            </a:solidFill>
          </a:ln>
        </p:spPr>
        <p:txBody>
          <a:bodyPr wrap="square" lIns="0" tIns="0" rIns="0" bIns="0" rtlCol="0">
            <a:noAutofit/>
          </a:bodyPr>
          <a:lstStyle/>
          <a:p>
            <a:endParaRPr/>
          </a:p>
        </p:txBody>
      </p:sp>
      <p:sp>
        <p:nvSpPr>
          <p:cNvPr id="321" name="object 321"/>
          <p:cNvSpPr/>
          <p:nvPr/>
        </p:nvSpPr>
        <p:spPr>
          <a:xfrm>
            <a:off x="7516454" y="2889126"/>
            <a:ext cx="0" cy="3706"/>
          </a:xfrm>
          <a:custGeom>
            <a:avLst/>
            <a:gdLst/>
            <a:ahLst/>
            <a:cxnLst/>
            <a:rect l="l" t="t" r="r" b="b"/>
            <a:pathLst>
              <a:path h="5065">
                <a:moveTo>
                  <a:pt x="0" y="0"/>
                </a:moveTo>
                <a:lnTo>
                  <a:pt x="0" y="5065"/>
                </a:lnTo>
              </a:path>
            </a:pathLst>
          </a:custGeom>
          <a:ln w="3175">
            <a:solidFill>
              <a:srgbClr val="00FF00"/>
            </a:solidFill>
          </a:ln>
        </p:spPr>
        <p:txBody>
          <a:bodyPr wrap="square" lIns="0" tIns="0" rIns="0" bIns="0" rtlCol="0">
            <a:noAutofit/>
          </a:bodyPr>
          <a:lstStyle/>
          <a:p>
            <a:endParaRPr/>
          </a:p>
        </p:txBody>
      </p:sp>
      <p:sp>
        <p:nvSpPr>
          <p:cNvPr id="322" name="object 322"/>
          <p:cNvSpPr/>
          <p:nvPr/>
        </p:nvSpPr>
        <p:spPr>
          <a:xfrm>
            <a:off x="7516467" y="2892803"/>
            <a:ext cx="7473" cy="0"/>
          </a:xfrm>
          <a:custGeom>
            <a:avLst/>
            <a:gdLst/>
            <a:ahLst/>
            <a:cxnLst/>
            <a:rect l="l" t="t" r="r" b="b"/>
            <a:pathLst>
              <a:path w="9902">
                <a:moveTo>
                  <a:pt x="0" y="0"/>
                </a:moveTo>
                <a:lnTo>
                  <a:pt x="9902" y="0"/>
                </a:lnTo>
              </a:path>
            </a:pathLst>
          </a:custGeom>
          <a:ln w="10078">
            <a:solidFill>
              <a:srgbClr val="00FF00"/>
            </a:solidFill>
          </a:ln>
        </p:spPr>
        <p:txBody>
          <a:bodyPr wrap="square" lIns="0" tIns="0" rIns="0" bIns="0" rtlCol="0">
            <a:noAutofit/>
          </a:bodyPr>
          <a:lstStyle/>
          <a:p>
            <a:endParaRPr/>
          </a:p>
        </p:txBody>
      </p:sp>
      <p:sp>
        <p:nvSpPr>
          <p:cNvPr id="323" name="object 323"/>
          <p:cNvSpPr/>
          <p:nvPr/>
        </p:nvSpPr>
        <p:spPr>
          <a:xfrm>
            <a:off x="7523937" y="2889130"/>
            <a:ext cx="0" cy="3701"/>
          </a:xfrm>
          <a:custGeom>
            <a:avLst/>
            <a:gdLst/>
            <a:ahLst/>
            <a:cxnLst/>
            <a:rect l="l" t="t" r="r" b="b"/>
            <a:pathLst>
              <a:path h="5058">
                <a:moveTo>
                  <a:pt x="0" y="0"/>
                </a:moveTo>
                <a:lnTo>
                  <a:pt x="0" y="5058"/>
                </a:lnTo>
              </a:path>
            </a:pathLst>
          </a:custGeom>
          <a:ln w="3175">
            <a:solidFill>
              <a:srgbClr val="00FF00"/>
            </a:solidFill>
          </a:ln>
        </p:spPr>
        <p:txBody>
          <a:bodyPr wrap="square" lIns="0" tIns="0" rIns="0" bIns="0" rtlCol="0">
            <a:noAutofit/>
          </a:bodyPr>
          <a:lstStyle/>
          <a:p>
            <a:endParaRPr/>
          </a:p>
        </p:txBody>
      </p:sp>
      <p:sp>
        <p:nvSpPr>
          <p:cNvPr id="324" name="object 324"/>
          <p:cNvSpPr/>
          <p:nvPr/>
        </p:nvSpPr>
        <p:spPr>
          <a:xfrm>
            <a:off x="7562467" y="2889126"/>
            <a:ext cx="0" cy="3706"/>
          </a:xfrm>
          <a:custGeom>
            <a:avLst/>
            <a:gdLst/>
            <a:ahLst/>
            <a:cxnLst/>
            <a:rect l="l" t="t" r="r" b="b"/>
            <a:pathLst>
              <a:path h="5065">
                <a:moveTo>
                  <a:pt x="0" y="0"/>
                </a:moveTo>
                <a:lnTo>
                  <a:pt x="0" y="5065"/>
                </a:lnTo>
              </a:path>
            </a:pathLst>
          </a:custGeom>
          <a:ln w="3175">
            <a:solidFill>
              <a:srgbClr val="00FF00"/>
            </a:solidFill>
          </a:ln>
        </p:spPr>
        <p:txBody>
          <a:bodyPr wrap="square" lIns="0" tIns="0" rIns="0" bIns="0" rtlCol="0">
            <a:noAutofit/>
          </a:bodyPr>
          <a:lstStyle/>
          <a:p>
            <a:endParaRPr/>
          </a:p>
        </p:txBody>
      </p:sp>
      <p:sp>
        <p:nvSpPr>
          <p:cNvPr id="325" name="object 325"/>
          <p:cNvSpPr/>
          <p:nvPr/>
        </p:nvSpPr>
        <p:spPr>
          <a:xfrm>
            <a:off x="7562470" y="2890973"/>
            <a:ext cx="31627" cy="0"/>
          </a:xfrm>
          <a:custGeom>
            <a:avLst/>
            <a:gdLst/>
            <a:ahLst/>
            <a:cxnLst/>
            <a:rect l="l" t="t" r="r" b="b"/>
            <a:pathLst>
              <a:path w="41906">
                <a:moveTo>
                  <a:pt x="0" y="0"/>
                </a:moveTo>
                <a:lnTo>
                  <a:pt x="41906" y="0"/>
                </a:lnTo>
              </a:path>
            </a:pathLst>
          </a:custGeom>
          <a:ln w="5077">
            <a:solidFill>
              <a:srgbClr val="00FF00"/>
            </a:solidFill>
          </a:ln>
        </p:spPr>
        <p:txBody>
          <a:bodyPr wrap="square" lIns="0" tIns="0" rIns="0" bIns="0" rtlCol="0">
            <a:noAutofit/>
          </a:bodyPr>
          <a:lstStyle/>
          <a:p>
            <a:endParaRPr/>
          </a:p>
        </p:txBody>
      </p:sp>
      <p:sp>
        <p:nvSpPr>
          <p:cNvPr id="326" name="object 326"/>
          <p:cNvSpPr/>
          <p:nvPr/>
        </p:nvSpPr>
        <p:spPr>
          <a:xfrm>
            <a:off x="7594104"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327" name="object 327"/>
          <p:cNvSpPr/>
          <p:nvPr/>
        </p:nvSpPr>
        <p:spPr>
          <a:xfrm>
            <a:off x="7601043" y="2892803"/>
            <a:ext cx="10929" cy="0"/>
          </a:xfrm>
          <a:custGeom>
            <a:avLst/>
            <a:gdLst/>
            <a:ahLst/>
            <a:cxnLst/>
            <a:rect l="l" t="t" r="r" b="b"/>
            <a:pathLst>
              <a:path w="14481">
                <a:moveTo>
                  <a:pt x="0" y="0"/>
                </a:moveTo>
                <a:lnTo>
                  <a:pt x="14481" y="0"/>
                </a:lnTo>
              </a:path>
            </a:pathLst>
          </a:custGeom>
          <a:ln w="10078">
            <a:solidFill>
              <a:srgbClr val="00FF00"/>
            </a:solidFill>
          </a:ln>
        </p:spPr>
        <p:txBody>
          <a:bodyPr wrap="square" lIns="0" tIns="0" rIns="0" bIns="0" rtlCol="0">
            <a:noAutofit/>
          </a:bodyPr>
          <a:lstStyle/>
          <a:p>
            <a:endParaRPr/>
          </a:p>
        </p:txBody>
      </p:sp>
      <p:sp>
        <p:nvSpPr>
          <p:cNvPr id="328" name="object 328"/>
          <p:cNvSpPr/>
          <p:nvPr/>
        </p:nvSpPr>
        <p:spPr>
          <a:xfrm>
            <a:off x="7611930" y="2888898"/>
            <a:ext cx="10349" cy="3904"/>
          </a:xfrm>
          <a:custGeom>
            <a:avLst/>
            <a:gdLst/>
            <a:ahLst/>
            <a:cxnLst/>
            <a:rect l="l" t="t" r="r" b="b"/>
            <a:pathLst>
              <a:path w="13712" h="5336">
                <a:moveTo>
                  <a:pt x="0" y="5336"/>
                </a:moveTo>
                <a:lnTo>
                  <a:pt x="13712" y="0"/>
                </a:lnTo>
              </a:path>
            </a:pathLst>
          </a:custGeom>
          <a:ln w="9978">
            <a:solidFill>
              <a:srgbClr val="00FF00"/>
            </a:solidFill>
          </a:ln>
        </p:spPr>
        <p:txBody>
          <a:bodyPr wrap="square" lIns="0" tIns="0" rIns="0" bIns="0" rtlCol="0">
            <a:noAutofit/>
          </a:bodyPr>
          <a:lstStyle/>
          <a:p>
            <a:endParaRPr/>
          </a:p>
        </p:txBody>
      </p:sp>
      <p:sp>
        <p:nvSpPr>
          <p:cNvPr id="329" name="object 329"/>
          <p:cNvSpPr/>
          <p:nvPr/>
        </p:nvSpPr>
        <p:spPr>
          <a:xfrm>
            <a:off x="7622276" y="2885553"/>
            <a:ext cx="133420" cy="3344"/>
          </a:xfrm>
          <a:custGeom>
            <a:avLst/>
            <a:gdLst/>
            <a:ahLst/>
            <a:cxnLst/>
            <a:rect l="l" t="t" r="r" b="b"/>
            <a:pathLst>
              <a:path w="176782" h="4570">
                <a:moveTo>
                  <a:pt x="0" y="4570"/>
                </a:moveTo>
                <a:lnTo>
                  <a:pt x="13712" y="0"/>
                </a:lnTo>
                <a:lnTo>
                  <a:pt x="22857" y="0"/>
                </a:lnTo>
                <a:lnTo>
                  <a:pt x="37339" y="0"/>
                </a:lnTo>
                <a:lnTo>
                  <a:pt x="51051" y="0"/>
                </a:lnTo>
                <a:lnTo>
                  <a:pt x="64764" y="0"/>
                </a:lnTo>
                <a:lnTo>
                  <a:pt x="74678" y="4570"/>
                </a:lnTo>
                <a:lnTo>
                  <a:pt x="167636" y="4570"/>
                </a:lnTo>
                <a:lnTo>
                  <a:pt x="176782" y="4570"/>
                </a:lnTo>
              </a:path>
            </a:pathLst>
          </a:custGeom>
          <a:ln w="10078">
            <a:solidFill>
              <a:srgbClr val="00FF00"/>
            </a:solidFill>
          </a:ln>
        </p:spPr>
        <p:txBody>
          <a:bodyPr wrap="square" lIns="0" tIns="0" rIns="0" bIns="0" rtlCol="0">
            <a:noAutofit/>
          </a:bodyPr>
          <a:lstStyle/>
          <a:p>
            <a:endParaRPr/>
          </a:p>
        </p:txBody>
      </p:sp>
      <p:sp>
        <p:nvSpPr>
          <p:cNvPr id="330" name="object 330"/>
          <p:cNvSpPr/>
          <p:nvPr/>
        </p:nvSpPr>
        <p:spPr>
          <a:xfrm>
            <a:off x="7755742" y="2888898"/>
            <a:ext cx="10929" cy="3904"/>
          </a:xfrm>
          <a:custGeom>
            <a:avLst/>
            <a:gdLst/>
            <a:ahLst/>
            <a:cxnLst/>
            <a:rect l="l" t="t" r="r" b="b"/>
            <a:pathLst>
              <a:path w="14481" h="5336">
                <a:moveTo>
                  <a:pt x="0" y="0"/>
                </a:moveTo>
                <a:lnTo>
                  <a:pt x="14481" y="5336"/>
                </a:lnTo>
              </a:path>
            </a:pathLst>
          </a:custGeom>
          <a:ln w="9987">
            <a:solidFill>
              <a:srgbClr val="00FF00"/>
            </a:solidFill>
          </a:ln>
        </p:spPr>
        <p:txBody>
          <a:bodyPr wrap="square" lIns="0" tIns="0" rIns="0" bIns="0" rtlCol="0">
            <a:noAutofit/>
          </a:bodyPr>
          <a:lstStyle/>
          <a:p>
            <a:endParaRPr/>
          </a:p>
        </p:txBody>
      </p:sp>
      <p:sp>
        <p:nvSpPr>
          <p:cNvPr id="331" name="object 331"/>
          <p:cNvSpPr/>
          <p:nvPr/>
        </p:nvSpPr>
        <p:spPr>
          <a:xfrm>
            <a:off x="7766629" y="2892803"/>
            <a:ext cx="10349" cy="0"/>
          </a:xfrm>
          <a:custGeom>
            <a:avLst/>
            <a:gdLst/>
            <a:ahLst/>
            <a:cxnLst/>
            <a:rect l="l" t="t" r="r" b="b"/>
            <a:pathLst>
              <a:path w="13712">
                <a:moveTo>
                  <a:pt x="0" y="0"/>
                </a:moveTo>
                <a:lnTo>
                  <a:pt x="13712" y="0"/>
                </a:lnTo>
              </a:path>
            </a:pathLst>
          </a:custGeom>
          <a:ln w="10078">
            <a:solidFill>
              <a:srgbClr val="00FF00"/>
            </a:solidFill>
          </a:ln>
        </p:spPr>
        <p:txBody>
          <a:bodyPr wrap="square" lIns="0" tIns="0" rIns="0" bIns="0" rtlCol="0">
            <a:noAutofit/>
          </a:bodyPr>
          <a:lstStyle/>
          <a:p>
            <a:endParaRPr/>
          </a:p>
        </p:txBody>
      </p:sp>
      <p:sp>
        <p:nvSpPr>
          <p:cNvPr id="332" name="object 332"/>
          <p:cNvSpPr/>
          <p:nvPr/>
        </p:nvSpPr>
        <p:spPr>
          <a:xfrm>
            <a:off x="7776986" y="2888898"/>
            <a:ext cx="10349" cy="3904"/>
          </a:xfrm>
          <a:custGeom>
            <a:avLst/>
            <a:gdLst/>
            <a:ahLst/>
            <a:cxnLst/>
            <a:rect l="l" t="t" r="r" b="b"/>
            <a:pathLst>
              <a:path w="13712" h="5336">
                <a:moveTo>
                  <a:pt x="0" y="5336"/>
                </a:moveTo>
                <a:lnTo>
                  <a:pt x="13712" y="0"/>
                </a:lnTo>
              </a:path>
            </a:pathLst>
          </a:custGeom>
          <a:ln w="9978">
            <a:solidFill>
              <a:srgbClr val="00FF00"/>
            </a:solidFill>
          </a:ln>
        </p:spPr>
        <p:txBody>
          <a:bodyPr wrap="square" lIns="0" tIns="0" rIns="0" bIns="0" rtlCol="0">
            <a:noAutofit/>
          </a:bodyPr>
          <a:lstStyle/>
          <a:p>
            <a:endParaRPr/>
          </a:p>
        </p:txBody>
      </p:sp>
      <p:sp>
        <p:nvSpPr>
          <p:cNvPr id="333" name="object 333"/>
          <p:cNvSpPr/>
          <p:nvPr/>
        </p:nvSpPr>
        <p:spPr>
          <a:xfrm>
            <a:off x="7787333" y="2888898"/>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334" name="object 334"/>
          <p:cNvSpPr/>
          <p:nvPr/>
        </p:nvSpPr>
        <p:spPr>
          <a:xfrm>
            <a:off x="7794314" y="2890973"/>
            <a:ext cx="42555" cy="0"/>
          </a:xfrm>
          <a:custGeom>
            <a:avLst/>
            <a:gdLst/>
            <a:ahLst/>
            <a:cxnLst/>
            <a:rect l="l" t="t" r="r" b="b"/>
            <a:pathLst>
              <a:path w="56386">
                <a:moveTo>
                  <a:pt x="0" y="0"/>
                </a:moveTo>
                <a:lnTo>
                  <a:pt x="56386" y="0"/>
                </a:lnTo>
              </a:path>
            </a:pathLst>
          </a:custGeom>
          <a:ln w="5077">
            <a:solidFill>
              <a:srgbClr val="00FF00"/>
            </a:solidFill>
          </a:ln>
        </p:spPr>
        <p:txBody>
          <a:bodyPr wrap="square" lIns="0" tIns="0" rIns="0" bIns="0" rtlCol="0">
            <a:noAutofit/>
          </a:bodyPr>
          <a:lstStyle/>
          <a:p>
            <a:endParaRPr/>
          </a:p>
        </p:txBody>
      </p:sp>
      <p:sp>
        <p:nvSpPr>
          <p:cNvPr id="335" name="object 335"/>
          <p:cNvSpPr/>
          <p:nvPr/>
        </p:nvSpPr>
        <p:spPr>
          <a:xfrm>
            <a:off x="7836794"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336" name="object 336"/>
          <p:cNvSpPr/>
          <p:nvPr/>
        </p:nvSpPr>
        <p:spPr>
          <a:xfrm>
            <a:off x="7843697" y="2892803"/>
            <a:ext cx="10349" cy="0"/>
          </a:xfrm>
          <a:custGeom>
            <a:avLst/>
            <a:gdLst/>
            <a:ahLst/>
            <a:cxnLst/>
            <a:rect l="l" t="t" r="r" b="b"/>
            <a:pathLst>
              <a:path w="13712">
                <a:moveTo>
                  <a:pt x="0" y="0"/>
                </a:moveTo>
                <a:lnTo>
                  <a:pt x="13712" y="0"/>
                </a:lnTo>
              </a:path>
            </a:pathLst>
          </a:custGeom>
          <a:ln w="10078">
            <a:solidFill>
              <a:srgbClr val="00FF00"/>
            </a:solidFill>
          </a:ln>
        </p:spPr>
        <p:txBody>
          <a:bodyPr wrap="square" lIns="0" tIns="0" rIns="0" bIns="0" rtlCol="0">
            <a:noAutofit/>
          </a:bodyPr>
          <a:lstStyle/>
          <a:p>
            <a:endParaRPr/>
          </a:p>
        </p:txBody>
      </p:sp>
      <p:sp>
        <p:nvSpPr>
          <p:cNvPr id="337" name="object 337"/>
          <p:cNvSpPr/>
          <p:nvPr/>
        </p:nvSpPr>
        <p:spPr>
          <a:xfrm>
            <a:off x="7854084" y="2888898"/>
            <a:ext cx="10929" cy="3904"/>
          </a:xfrm>
          <a:custGeom>
            <a:avLst/>
            <a:gdLst/>
            <a:ahLst/>
            <a:cxnLst/>
            <a:rect l="l" t="t" r="r" b="b"/>
            <a:pathLst>
              <a:path w="14481" h="5336">
                <a:moveTo>
                  <a:pt x="0" y="5336"/>
                </a:moveTo>
                <a:lnTo>
                  <a:pt x="14481" y="0"/>
                </a:lnTo>
              </a:path>
            </a:pathLst>
          </a:custGeom>
          <a:ln w="9987">
            <a:solidFill>
              <a:srgbClr val="00FF00"/>
            </a:solidFill>
          </a:ln>
        </p:spPr>
        <p:txBody>
          <a:bodyPr wrap="square" lIns="0" tIns="0" rIns="0" bIns="0" rtlCol="0">
            <a:noAutofit/>
          </a:bodyPr>
          <a:lstStyle/>
          <a:p>
            <a:endParaRPr/>
          </a:p>
        </p:txBody>
      </p:sp>
      <p:sp>
        <p:nvSpPr>
          <p:cNvPr id="338" name="object 338"/>
          <p:cNvSpPr/>
          <p:nvPr/>
        </p:nvSpPr>
        <p:spPr>
          <a:xfrm>
            <a:off x="7864967" y="2888898"/>
            <a:ext cx="10349" cy="3904"/>
          </a:xfrm>
          <a:custGeom>
            <a:avLst/>
            <a:gdLst/>
            <a:ahLst/>
            <a:cxnLst/>
            <a:rect l="l" t="t" r="r" b="b"/>
            <a:pathLst>
              <a:path w="13712" h="5336">
                <a:moveTo>
                  <a:pt x="0" y="0"/>
                </a:moveTo>
                <a:lnTo>
                  <a:pt x="13712" y="5336"/>
                </a:lnTo>
              </a:path>
            </a:pathLst>
          </a:custGeom>
          <a:ln w="9978">
            <a:solidFill>
              <a:srgbClr val="00FF00"/>
            </a:solidFill>
          </a:ln>
        </p:spPr>
        <p:txBody>
          <a:bodyPr wrap="square" lIns="0" tIns="0" rIns="0" bIns="0" rtlCol="0">
            <a:noAutofit/>
          </a:bodyPr>
          <a:lstStyle/>
          <a:p>
            <a:endParaRPr/>
          </a:p>
        </p:txBody>
      </p:sp>
      <p:sp>
        <p:nvSpPr>
          <p:cNvPr id="339" name="object 339"/>
          <p:cNvSpPr/>
          <p:nvPr/>
        </p:nvSpPr>
        <p:spPr>
          <a:xfrm>
            <a:off x="7875323"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340" name="object 340"/>
          <p:cNvSpPr/>
          <p:nvPr/>
        </p:nvSpPr>
        <p:spPr>
          <a:xfrm>
            <a:off x="7882264" y="2890973"/>
            <a:ext cx="21269" cy="0"/>
          </a:xfrm>
          <a:custGeom>
            <a:avLst/>
            <a:gdLst/>
            <a:ahLst/>
            <a:cxnLst/>
            <a:rect l="l" t="t" r="r" b="b"/>
            <a:pathLst>
              <a:path w="28181">
                <a:moveTo>
                  <a:pt x="0" y="0"/>
                </a:moveTo>
                <a:lnTo>
                  <a:pt x="28181" y="0"/>
                </a:lnTo>
              </a:path>
            </a:pathLst>
          </a:custGeom>
          <a:ln w="5077">
            <a:solidFill>
              <a:srgbClr val="00FF00"/>
            </a:solidFill>
          </a:ln>
        </p:spPr>
        <p:txBody>
          <a:bodyPr wrap="square" lIns="0" tIns="0" rIns="0" bIns="0" rtlCol="0">
            <a:noAutofit/>
          </a:bodyPr>
          <a:lstStyle/>
          <a:p>
            <a:endParaRPr/>
          </a:p>
        </p:txBody>
      </p:sp>
      <p:sp>
        <p:nvSpPr>
          <p:cNvPr id="341" name="object 341"/>
          <p:cNvSpPr/>
          <p:nvPr/>
        </p:nvSpPr>
        <p:spPr>
          <a:xfrm>
            <a:off x="7903506" y="2892803"/>
            <a:ext cx="10349" cy="0"/>
          </a:xfrm>
          <a:custGeom>
            <a:avLst/>
            <a:gdLst/>
            <a:ahLst/>
            <a:cxnLst/>
            <a:rect l="l" t="t" r="r" b="b"/>
            <a:pathLst>
              <a:path w="13712">
                <a:moveTo>
                  <a:pt x="0" y="0"/>
                </a:moveTo>
                <a:lnTo>
                  <a:pt x="13712" y="0"/>
                </a:lnTo>
              </a:path>
            </a:pathLst>
          </a:custGeom>
          <a:ln w="10078">
            <a:solidFill>
              <a:srgbClr val="00FF00"/>
            </a:solidFill>
          </a:ln>
        </p:spPr>
        <p:txBody>
          <a:bodyPr wrap="square" lIns="0" tIns="0" rIns="0" bIns="0" rtlCol="0">
            <a:noAutofit/>
          </a:bodyPr>
          <a:lstStyle/>
          <a:p>
            <a:endParaRPr/>
          </a:p>
        </p:txBody>
      </p:sp>
      <p:sp>
        <p:nvSpPr>
          <p:cNvPr id="342" name="object 342"/>
          <p:cNvSpPr/>
          <p:nvPr/>
        </p:nvSpPr>
        <p:spPr>
          <a:xfrm>
            <a:off x="7913854" y="2892803"/>
            <a:ext cx="7473" cy="0"/>
          </a:xfrm>
          <a:custGeom>
            <a:avLst/>
            <a:gdLst/>
            <a:ahLst/>
            <a:cxnLst/>
            <a:rect l="l" t="t" r="r" b="b"/>
            <a:pathLst>
              <a:path w="9902">
                <a:moveTo>
                  <a:pt x="0" y="0"/>
                </a:moveTo>
                <a:lnTo>
                  <a:pt x="9902" y="0"/>
                </a:lnTo>
              </a:path>
            </a:pathLst>
          </a:custGeom>
          <a:ln w="10078">
            <a:solidFill>
              <a:srgbClr val="00FF00"/>
            </a:solidFill>
          </a:ln>
        </p:spPr>
        <p:txBody>
          <a:bodyPr wrap="square" lIns="0" tIns="0" rIns="0" bIns="0" rtlCol="0">
            <a:noAutofit/>
          </a:bodyPr>
          <a:lstStyle/>
          <a:p>
            <a:endParaRPr/>
          </a:p>
        </p:txBody>
      </p:sp>
      <p:sp>
        <p:nvSpPr>
          <p:cNvPr id="343" name="object 343"/>
          <p:cNvSpPr/>
          <p:nvPr/>
        </p:nvSpPr>
        <p:spPr>
          <a:xfrm>
            <a:off x="7921327" y="2892803"/>
            <a:ext cx="10349" cy="0"/>
          </a:xfrm>
          <a:custGeom>
            <a:avLst/>
            <a:gdLst/>
            <a:ahLst/>
            <a:cxnLst/>
            <a:rect l="l" t="t" r="r" b="b"/>
            <a:pathLst>
              <a:path w="13712">
                <a:moveTo>
                  <a:pt x="0" y="0"/>
                </a:moveTo>
                <a:lnTo>
                  <a:pt x="13712" y="0"/>
                </a:lnTo>
              </a:path>
            </a:pathLst>
          </a:custGeom>
          <a:ln w="10078">
            <a:solidFill>
              <a:srgbClr val="00FF00"/>
            </a:solidFill>
          </a:ln>
        </p:spPr>
        <p:txBody>
          <a:bodyPr wrap="square" lIns="0" tIns="0" rIns="0" bIns="0" rtlCol="0">
            <a:noAutofit/>
          </a:bodyPr>
          <a:lstStyle/>
          <a:p>
            <a:endParaRPr/>
          </a:p>
        </p:txBody>
      </p:sp>
      <p:sp>
        <p:nvSpPr>
          <p:cNvPr id="344" name="object 344"/>
          <p:cNvSpPr/>
          <p:nvPr/>
        </p:nvSpPr>
        <p:spPr>
          <a:xfrm>
            <a:off x="7931682" y="2889130"/>
            <a:ext cx="0" cy="3701"/>
          </a:xfrm>
          <a:custGeom>
            <a:avLst/>
            <a:gdLst/>
            <a:ahLst/>
            <a:cxnLst/>
            <a:rect l="l" t="t" r="r" b="b"/>
            <a:pathLst>
              <a:path h="5058">
                <a:moveTo>
                  <a:pt x="0" y="0"/>
                </a:moveTo>
                <a:lnTo>
                  <a:pt x="0" y="5058"/>
                </a:lnTo>
              </a:path>
            </a:pathLst>
          </a:custGeom>
          <a:ln w="3175">
            <a:solidFill>
              <a:srgbClr val="00FF00"/>
            </a:solidFill>
          </a:ln>
        </p:spPr>
        <p:txBody>
          <a:bodyPr wrap="square" lIns="0" tIns="0" rIns="0" bIns="0" rtlCol="0">
            <a:noAutofit/>
          </a:bodyPr>
          <a:lstStyle/>
          <a:p>
            <a:endParaRPr/>
          </a:p>
        </p:txBody>
      </p:sp>
      <p:sp>
        <p:nvSpPr>
          <p:cNvPr id="345" name="object 345"/>
          <p:cNvSpPr/>
          <p:nvPr/>
        </p:nvSpPr>
        <p:spPr>
          <a:xfrm>
            <a:off x="8016155" y="2890864"/>
            <a:ext cx="7031" cy="0"/>
          </a:xfrm>
          <a:custGeom>
            <a:avLst/>
            <a:gdLst/>
            <a:ahLst/>
            <a:cxnLst/>
            <a:rect l="l" t="t" r="r" b="b"/>
            <a:pathLst>
              <a:path w="9316">
                <a:moveTo>
                  <a:pt x="0" y="0"/>
                </a:moveTo>
                <a:lnTo>
                  <a:pt x="9316" y="0"/>
                </a:lnTo>
              </a:path>
            </a:pathLst>
          </a:custGeom>
          <a:ln w="5374">
            <a:solidFill>
              <a:srgbClr val="00FF00"/>
            </a:solidFill>
          </a:ln>
        </p:spPr>
        <p:txBody>
          <a:bodyPr wrap="square" lIns="0" tIns="0" rIns="0" bIns="0" rtlCol="0">
            <a:noAutofit/>
          </a:bodyPr>
          <a:lstStyle/>
          <a:p>
            <a:endParaRPr/>
          </a:p>
        </p:txBody>
      </p:sp>
      <p:sp>
        <p:nvSpPr>
          <p:cNvPr id="346" name="object 346"/>
          <p:cNvSpPr/>
          <p:nvPr/>
        </p:nvSpPr>
        <p:spPr>
          <a:xfrm>
            <a:off x="8019671" y="2856002"/>
            <a:ext cx="418094" cy="32900"/>
          </a:xfrm>
          <a:custGeom>
            <a:avLst/>
            <a:gdLst/>
            <a:ahLst/>
            <a:cxnLst/>
            <a:rect l="l" t="t" r="r" b="b"/>
            <a:pathLst>
              <a:path w="553974" h="44964">
                <a:moveTo>
                  <a:pt x="0" y="44964"/>
                </a:moveTo>
                <a:lnTo>
                  <a:pt x="13712" y="40393"/>
                </a:lnTo>
                <a:lnTo>
                  <a:pt x="22857" y="35057"/>
                </a:lnTo>
                <a:lnTo>
                  <a:pt x="37339" y="29720"/>
                </a:lnTo>
                <a:lnTo>
                  <a:pt x="51051" y="29720"/>
                </a:lnTo>
                <a:lnTo>
                  <a:pt x="64776" y="25150"/>
                </a:lnTo>
                <a:lnTo>
                  <a:pt x="74678" y="19813"/>
                </a:lnTo>
                <a:lnTo>
                  <a:pt x="88391" y="19813"/>
                </a:lnTo>
                <a:lnTo>
                  <a:pt x="102103" y="19813"/>
                </a:lnTo>
                <a:lnTo>
                  <a:pt x="116585" y="14490"/>
                </a:lnTo>
                <a:lnTo>
                  <a:pt x="130297" y="9906"/>
                </a:lnTo>
                <a:lnTo>
                  <a:pt x="139442" y="9906"/>
                </a:lnTo>
                <a:lnTo>
                  <a:pt x="153167" y="4583"/>
                </a:lnTo>
                <a:lnTo>
                  <a:pt x="167636" y="4583"/>
                </a:lnTo>
                <a:lnTo>
                  <a:pt x="181361" y="0"/>
                </a:lnTo>
                <a:lnTo>
                  <a:pt x="190494" y="4583"/>
                </a:lnTo>
                <a:lnTo>
                  <a:pt x="204976" y="0"/>
                </a:lnTo>
                <a:lnTo>
                  <a:pt x="218688" y="0"/>
                </a:lnTo>
                <a:lnTo>
                  <a:pt x="232413" y="4583"/>
                </a:lnTo>
                <a:lnTo>
                  <a:pt x="242315" y="0"/>
                </a:lnTo>
                <a:lnTo>
                  <a:pt x="256027" y="0"/>
                </a:lnTo>
                <a:lnTo>
                  <a:pt x="269752" y="4583"/>
                </a:lnTo>
                <a:lnTo>
                  <a:pt x="284221" y="14490"/>
                </a:lnTo>
                <a:lnTo>
                  <a:pt x="293367" y="19813"/>
                </a:lnTo>
                <a:lnTo>
                  <a:pt x="307079" y="19813"/>
                </a:lnTo>
                <a:lnTo>
                  <a:pt x="321561" y="19813"/>
                </a:lnTo>
                <a:lnTo>
                  <a:pt x="335273" y="14490"/>
                </a:lnTo>
                <a:lnTo>
                  <a:pt x="344419" y="19813"/>
                </a:lnTo>
                <a:lnTo>
                  <a:pt x="358143" y="19813"/>
                </a:lnTo>
                <a:lnTo>
                  <a:pt x="372613" y="19813"/>
                </a:lnTo>
                <a:lnTo>
                  <a:pt x="386337" y="25150"/>
                </a:lnTo>
                <a:lnTo>
                  <a:pt x="395483" y="25150"/>
                </a:lnTo>
                <a:lnTo>
                  <a:pt x="409952" y="25150"/>
                </a:lnTo>
                <a:lnTo>
                  <a:pt x="423676" y="29720"/>
                </a:lnTo>
                <a:lnTo>
                  <a:pt x="437389" y="35057"/>
                </a:lnTo>
                <a:lnTo>
                  <a:pt x="447291" y="35057"/>
                </a:lnTo>
                <a:lnTo>
                  <a:pt x="461004" y="40393"/>
                </a:lnTo>
                <a:lnTo>
                  <a:pt x="474728" y="40393"/>
                </a:lnTo>
                <a:lnTo>
                  <a:pt x="489198" y="40393"/>
                </a:lnTo>
                <a:lnTo>
                  <a:pt x="502922" y="40393"/>
                </a:lnTo>
                <a:lnTo>
                  <a:pt x="512068" y="40393"/>
                </a:lnTo>
                <a:lnTo>
                  <a:pt x="526537" y="44964"/>
                </a:lnTo>
                <a:lnTo>
                  <a:pt x="540262" y="44964"/>
                </a:lnTo>
                <a:lnTo>
                  <a:pt x="553974" y="44964"/>
                </a:lnTo>
              </a:path>
            </a:pathLst>
          </a:custGeom>
          <a:ln w="10073">
            <a:solidFill>
              <a:srgbClr val="00FF00"/>
            </a:solidFill>
          </a:ln>
        </p:spPr>
        <p:txBody>
          <a:bodyPr wrap="square" lIns="0" tIns="0" rIns="0" bIns="0" rtlCol="0">
            <a:noAutofit/>
          </a:bodyPr>
          <a:lstStyle/>
          <a:p>
            <a:endParaRPr/>
          </a:p>
        </p:txBody>
      </p:sp>
      <p:sp>
        <p:nvSpPr>
          <p:cNvPr id="347" name="object 347"/>
          <p:cNvSpPr/>
          <p:nvPr/>
        </p:nvSpPr>
        <p:spPr>
          <a:xfrm>
            <a:off x="8437766" y="2888898"/>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348" name="object 348"/>
          <p:cNvSpPr/>
          <p:nvPr/>
        </p:nvSpPr>
        <p:spPr>
          <a:xfrm>
            <a:off x="8444658" y="2890973"/>
            <a:ext cx="21278" cy="0"/>
          </a:xfrm>
          <a:custGeom>
            <a:avLst/>
            <a:gdLst/>
            <a:ahLst/>
            <a:cxnLst/>
            <a:rect l="l" t="t" r="r" b="b"/>
            <a:pathLst>
              <a:path w="28193">
                <a:moveTo>
                  <a:pt x="0" y="0"/>
                </a:moveTo>
                <a:lnTo>
                  <a:pt x="28193" y="0"/>
                </a:lnTo>
              </a:path>
            </a:pathLst>
          </a:custGeom>
          <a:ln w="5077">
            <a:solidFill>
              <a:srgbClr val="00FF00"/>
            </a:solidFill>
          </a:ln>
        </p:spPr>
        <p:txBody>
          <a:bodyPr wrap="square" lIns="0" tIns="0" rIns="0" bIns="0" rtlCol="0">
            <a:noAutofit/>
          </a:bodyPr>
          <a:lstStyle/>
          <a:p>
            <a:endParaRPr/>
          </a:p>
        </p:txBody>
      </p:sp>
      <p:sp>
        <p:nvSpPr>
          <p:cNvPr id="349" name="object 349"/>
          <p:cNvSpPr/>
          <p:nvPr/>
        </p:nvSpPr>
        <p:spPr>
          <a:xfrm>
            <a:off x="8465939" y="2892803"/>
            <a:ext cx="10349" cy="0"/>
          </a:xfrm>
          <a:custGeom>
            <a:avLst/>
            <a:gdLst/>
            <a:ahLst/>
            <a:cxnLst/>
            <a:rect l="l" t="t" r="r" b="b"/>
            <a:pathLst>
              <a:path w="13712">
                <a:moveTo>
                  <a:pt x="0" y="0"/>
                </a:moveTo>
                <a:lnTo>
                  <a:pt x="13712" y="0"/>
                </a:lnTo>
              </a:path>
            </a:pathLst>
          </a:custGeom>
          <a:ln w="10078">
            <a:solidFill>
              <a:srgbClr val="00FF00"/>
            </a:solidFill>
          </a:ln>
        </p:spPr>
        <p:txBody>
          <a:bodyPr wrap="square" lIns="0" tIns="0" rIns="0" bIns="0" rtlCol="0">
            <a:noAutofit/>
          </a:bodyPr>
          <a:lstStyle/>
          <a:p>
            <a:endParaRPr/>
          </a:p>
        </p:txBody>
      </p:sp>
      <p:sp>
        <p:nvSpPr>
          <p:cNvPr id="350" name="object 350"/>
          <p:cNvSpPr/>
          <p:nvPr/>
        </p:nvSpPr>
        <p:spPr>
          <a:xfrm>
            <a:off x="8476297" y="2892803"/>
            <a:ext cx="7473" cy="0"/>
          </a:xfrm>
          <a:custGeom>
            <a:avLst/>
            <a:gdLst/>
            <a:ahLst/>
            <a:cxnLst/>
            <a:rect l="l" t="t" r="r" b="b"/>
            <a:pathLst>
              <a:path w="9902">
                <a:moveTo>
                  <a:pt x="0" y="0"/>
                </a:moveTo>
                <a:lnTo>
                  <a:pt x="9902" y="0"/>
                </a:lnTo>
              </a:path>
            </a:pathLst>
          </a:custGeom>
          <a:ln w="10078">
            <a:solidFill>
              <a:srgbClr val="00FF00"/>
            </a:solidFill>
          </a:ln>
        </p:spPr>
        <p:txBody>
          <a:bodyPr wrap="square" lIns="0" tIns="0" rIns="0" bIns="0" rtlCol="0">
            <a:noAutofit/>
          </a:bodyPr>
          <a:lstStyle/>
          <a:p>
            <a:endParaRPr/>
          </a:p>
        </p:txBody>
      </p:sp>
      <p:sp>
        <p:nvSpPr>
          <p:cNvPr id="351" name="object 351"/>
          <p:cNvSpPr/>
          <p:nvPr/>
        </p:nvSpPr>
        <p:spPr>
          <a:xfrm>
            <a:off x="8483768" y="2889130"/>
            <a:ext cx="0" cy="3701"/>
          </a:xfrm>
          <a:custGeom>
            <a:avLst/>
            <a:gdLst/>
            <a:ahLst/>
            <a:cxnLst/>
            <a:rect l="l" t="t" r="r" b="b"/>
            <a:pathLst>
              <a:path h="5058">
                <a:moveTo>
                  <a:pt x="0" y="0"/>
                </a:moveTo>
                <a:lnTo>
                  <a:pt x="0" y="5058"/>
                </a:lnTo>
              </a:path>
            </a:pathLst>
          </a:custGeom>
          <a:ln w="3175">
            <a:solidFill>
              <a:srgbClr val="00FF00"/>
            </a:solidFill>
          </a:ln>
        </p:spPr>
        <p:txBody>
          <a:bodyPr wrap="square" lIns="0" tIns="0" rIns="0" bIns="0" rtlCol="0">
            <a:noAutofit/>
          </a:bodyPr>
          <a:lstStyle/>
          <a:p>
            <a:endParaRPr/>
          </a:p>
        </p:txBody>
      </p:sp>
      <p:sp>
        <p:nvSpPr>
          <p:cNvPr id="352" name="object 352"/>
          <p:cNvSpPr/>
          <p:nvPr/>
        </p:nvSpPr>
        <p:spPr>
          <a:xfrm>
            <a:off x="8560827" y="2889126"/>
            <a:ext cx="0" cy="3706"/>
          </a:xfrm>
          <a:custGeom>
            <a:avLst/>
            <a:gdLst/>
            <a:ahLst/>
            <a:cxnLst/>
            <a:rect l="l" t="t" r="r" b="b"/>
            <a:pathLst>
              <a:path h="5065">
                <a:moveTo>
                  <a:pt x="0" y="0"/>
                </a:moveTo>
                <a:lnTo>
                  <a:pt x="0" y="5065"/>
                </a:lnTo>
              </a:path>
            </a:pathLst>
          </a:custGeom>
          <a:ln w="3175">
            <a:solidFill>
              <a:srgbClr val="00FF00"/>
            </a:solidFill>
          </a:ln>
        </p:spPr>
        <p:txBody>
          <a:bodyPr wrap="square" lIns="0" tIns="0" rIns="0" bIns="0" rtlCol="0">
            <a:noAutofit/>
          </a:bodyPr>
          <a:lstStyle/>
          <a:p>
            <a:endParaRPr/>
          </a:p>
        </p:txBody>
      </p:sp>
      <p:sp>
        <p:nvSpPr>
          <p:cNvPr id="353" name="object 353"/>
          <p:cNvSpPr/>
          <p:nvPr/>
        </p:nvSpPr>
        <p:spPr>
          <a:xfrm>
            <a:off x="8560827" y="2889130"/>
            <a:ext cx="0" cy="3701"/>
          </a:xfrm>
          <a:custGeom>
            <a:avLst/>
            <a:gdLst/>
            <a:ahLst/>
            <a:cxnLst/>
            <a:rect l="l" t="t" r="r" b="b"/>
            <a:pathLst>
              <a:path h="5058">
                <a:moveTo>
                  <a:pt x="0" y="0"/>
                </a:moveTo>
                <a:lnTo>
                  <a:pt x="0" y="5058"/>
                </a:lnTo>
              </a:path>
            </a:pathLst>
          </a:custGeom>
          <a:ln w="3175">
            <a:solidFill>
              <a:srgbClr val="00FF00"/>
            </a:solidFill>
          </a:ln>
        </p:spPr>
        <p:txBody>
          <a:bodyPr wrap="square" lIns="0" tIns="0" rIns="0" bIns="0" rtlCol="0">
            <a:noAutofit/>
          </a:bodyPr>
          <a:lstStyle/>
          <a:p>
            <a:endParaRPr/>
          </a:p>
        </p:txBody>
      </p:sp>
      <p:sp>
        <p:nvSpPr>
          <p:cNvPr id="354" name="object 354"/>
          <p:cNvSpPr/>
          <p:nvPr/>
        </p:nvSpPr>
        <p:spPr>
          <a:xfrm>
            <a:off x="4651362"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355" name="object 355"/>
          <p:cNvSpPr/>
          <p:nvPr/>
        </p:nvSpPr>
        <p:spPr>
          <a:xfrm>
            <a:off x="4904393" y="3160989"/>
            <a:ext cx="3754780" cy="903814"/>
          </a:xfrm>
          <a:custGeom>
            <a:avLst/>
            <a:gdLst/>
            <a:ahLst/>
            <a:cxnLst/>
            <a:rect l="l" t="t" r="r" b="b"/>
            <a:pathLst>
              <a:path w="4975084" h="1235212">
                <a:moveTo>
                  <a:pt x="4975084" y="0"/>
                </a:moveTo>
                <a:lnTo>
                  <a:pt x="0" y="0"/>
                </a:lnTo>
                <a:lnTo>
                  <a:pt x="0" y="1235212"/>
                </a:lnTo>
                <a:lnTo>
                  <a:pt x="4975084" y="1235212"/>
                </a:lnTo>
                <a:lnTo>
                  <a:pt x="4975084" y="0"/>
                </a:lnTo>
                <a:close/>
              </a:path>
            </a:pathLst>
          </a:custGeom>
          <a:solidFill>
            <a:srgbClr val="000000"/>
          </a:solidFill>
        </p:spPr>
        <p:txBody>
          <a:bodyPr wrap="square" lIns="0" tIns="0" rIns="0" bIns="0" rtlCol="0">
            <a:noAutofit/>
          </a:bodyPr>
          <a:lstStyle/>
          <a:p>
            <a:endParaRPr/>
          </a:p>
        </p:txBody>
      </p:sp>
      <p:sp>
        <p:nvSpPr>
          <p:cNvPr id="356" name="object 356"/>
          <p:cNvSpPr/>
          <p:nvPr/>
        </p:nvSpPr>
        <p:spPr>
          <a:xfrm>
            <a:off x="4904393" y="3160989"/>
            <a:ext cx="3754780" cy="903814"/>
          </a:xfrm>
          <a:custGeom>
            <a:avLst/>
            <a:gdLst/>
            <a:ahLst/>
            <a:cxnLst/>
            <a:rect l="l" t="t" r="r" b="b"/>
            <a:pathLst>
              <a:path w="4975084" h="1235212">
                <a:moveTo>
                  <a:pt x="4975084" y="0"/>
                </a:moveTo>
                <a:lnTo>
                  <a:pt x="0" y="0"/>
                </a:lnTo>
                <a:lnTo>
                  <a:pt x="0" y="1235212"/>
                </a:lnTo>
                <a:lnTo>
                  <a:pt x="4975084" y="1235212"/>
                </a:lnTo>
                <a:lnTo>
                  <a:pt x="4975084" y="0"/>
                </a:lnTo>
                <a:close/>
              </a:path>
            </a:pathLst>
          </a:custGeom>
          <a:ln w="5010">
            <a:solidFill>
              <a:srgbClr val="FFFFFF"/>
            </a:solidFill>
          </a:ln>
        </p:spPr>
        <p:txBody>
          <a:bodyPr wrap="square" lIns="0" tIns="0" rIns="0" bIns="0" rtlCol="0">
            <a:noAutofit/>
          </a:bodyPr>
          <a:lstStyle/>
          <a:p>
            <a:endParaRPr/>
          </a:p>
        </p:txBody>
      </p:sp>
      <p:sp>
        <p:nvSpPr>
          <p:cNvPr id="357" name="object 357"/>
          <p:cNvSpPr/>
          <p:nvPr/>
        </p:nvSpPr>
        <p:spPr>
          <a:xfrm>
            <a:off x="4886650" y="4064809"/>
            <a:ext cx="3772603" cy="0"/>
          </a:xfrm>
          <a:custGeom>
            <a:avLst/>
            <a:gdLst/>
            <a:ahLst/>
            <a:cxnLst/>
            <a:rect l="l" t="t" r="r" b="b"/>
            <a:pathLst>
              <a:path w="4998699">
                <a:moveTo>
                  <a:pt x="0" y="0"/>
                </a:moveTo>
                <a:lnTo>
                  <a:pt x="4998699" y="0"/>
                </a:lnTo>
              </a:path>
            </a:pathLst>
          </a:custGeom>
          <a:ln w="5059">
            <a:solidFill>
              <a:srgbClr val="FFFFFF"/>
            </a:solidFill>
          </a:ln>
        </p:spPr>
        <p:txBody>
          <a:bodyPr wrap="square" lIns="0" tIns="0" rIns="0" bIns="0" rtlCol="0">
            <a:noAutofit/>
          </a:bodyPr>
          <a:lstStyle/>
          <a:p>
            <a:endParaRPr/>
          </a:p>
        </p:txBody>
      </p:sp>
      <p:sp>
        <p:nvSpPr>
          <p:cNvPr id="358" name="object 358"/>
          <p:cNvSpPr/>
          <p:nvPr/>
        </p:nvSpPr>
        <p:spPr>
          <a:xfrm>
            <a:off x="8610296"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59" name="object 359"/>
          <p:cNvSpPr/>
          <p:nvPr/>
        </p:nvSpPr>
        <p:spPr>
          <a:xfrm>
            <a:off x="8417067"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0" name="object 360"/>
          <p:cNvSpPr/>
          <p:nvPr/>
        </p:nvSpPr>
        <p:spPr>
          <a:xfrm>
            <a:off x="8219811"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1" name="object 361"/>
          <p:cNvSpPr/>
          <p:nvPr/>
        </p:nvSpPr>
        <p:spPr>
          <a:xfrm>
            <a:off x="8026583"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2" name="object 362"/>
          <p:cNvSpPr/>
          <p:nvPr/>
        </p:nvSpPr>
        <p:spPr>
          <a:xfrm>
            <a:off x="7829898"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3" name="object 363"/>
          <p:cNvSpPr/>
          <p:nvPr/>
        </p:nvSpPr>
        <p:spPr>
          <a:xfrm>
            <a:off x="7636089"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4" name="object 364"/>
          <p:cNvSpPr/>
          <p:nvPr/>
        </p:nvSpPr>
        <p:spPr>
          <a:xfrm>
            <a:off x="7439405"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5" name="object 365"/>
          <p:cNvSpPr/>
          <p:nvPr/>
        </p:nvSpPr>
        <p:spPr>
          <a:xfrm>
            <a:off x="7246176"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6" name="object 366"/>
          <p:cNvSpPr/>
          <p:nvPr/>
        </p:nvSpPr>
        <p:spPr>
          <a:xfrm>
            <a:off x="7048920"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7" name="object 367"/>
          <p:cNvSpPr/>
          <p:nvPr/>
        </p:nvSpPr>
        <p:spPr>
          <a:xfrm>
            <a:off x="6855692"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8" name="object 368"/>
          <p:cNvSpPr/>
          <p:nvPr/>
        </p:nvSpPr>
        <p:spPr>
          <a:xfrm>
            <a:off x="6659007"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69" name="object 369"/>
          <p:cNvSpPr/>
          <p:nvPr/>
        </p:nvSpPr>
        <p:spPr>
          <a:xfrm>
            <a:off x="6465198"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70" name="object 370"/>
          <p:cNvSpPr/>
          <p:nvPr/>
        </p:nvSpPr>
        <p:spPr>
          <a:xfrm>
            <a:off x="6268513"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71" name="object 371"/>
          <p:cNvSpPr/>
          <p:nvPr/>
        </p:nvSpPr>
        <p:spPr>
          <a:xfrm>
            <a:off x="6075285"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72" name="object 372"/>
          <p:cNvSpPr/>
          <p:nvPr/>
        </p:nvSpPr>
        <p:spPr>
          <a:xfrm>
            <a:off x="5878600"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73" name="object 373"/>
          <p:cNvSpPr/>
          <p:nvPr/>
        </p:nvSpPr>
        <p:spPr>
          <a:xfrm>
            <a:off x="5684791"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74" name="object 374"/>
          <p:cNvSpPr/>
          <p:nvPr/>
        </p:nvSpPr>
        <p:spPr>
          <a:xfrm>
            <a:off x="5488106"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75" name="object 375"/>
          <p:cNvSpPr/>
          <p:nvPr/>
        </p:nvSpPr>
        <p:spPr>
          <a:xfrm>
            <a:off x="5294878"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76" name="object 376"/>
          <p:cNvSpPr/>
          <p:nvPr/>
        </p:nvSpPr>
        <p:spPr>
          <a:xfrm>
            <a:off x="5097622"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77" name="object 377"/>
          <p:cNvSpPr/>
          <p:nvPr/>
        </p:nvSpPr>
        <p:spPr>
          <a:xfrm>
            <a:off x="4904393" y="3160986"/>
            <a:ext cx="0" cy="922216"/>
          </a:xfrm>
          <a:custGeom>
            <a:avLst/>
            <a:gdLst/>
            <a:ahLst/>
            <a:cxnLst/>
            <a:rect l="l" t="t" r="r" b="b"/>
            <a:pathLst>
              <a:path h="1260362">
                <a:moveTo>
                  <a:pt x="0" y="1260362"/>
                </a:moveTo>
                <a:lnTo>
                  <a:pt x="0" y="0"/>
                </a:lnTo>
              </a:path>
            </a:pathLst>
          </a:custGeom>
          <a:ln w="4652">
            <a:solidFill>
              <a:srgbClr val="FFFFFF"/>
            </a:solidFill>
          </a:ln>
        </p:spPr>
        <p:txBody>
          <a:bodyPr wrap="square" lIns="0" tIns="0" rIns="0" bIns="0" rtlCol="0">
            <a:noAutofit/>
          </a:bodyPr>
          <a:lstStyle/>
          <a:p>
            <a:endParaRPr/>
          </a:p>
        </p:txBody>
      </p:sp>
      <p:sp>
        <p:nvSpPr>
          <p:cNvPr id="378" name="object 378"/>
          <p:cNvSpPr/>
          <p:nvPr/>
        </p:nvSpPr>
        <p:spPr>
          <a:xfrm>
            <a:off x="4886570" y="319778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79" name="object 379"/>
          <p:cNvSpPr/>
          <p:nvPr/>
        </p:nvSpPr>
        <p:spPr>
          <a:xfrm>
            <a:off x="4886570" y="326803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0" name="object 380"/>
          <p:cNvSpPr/>
          <p:nvPr/>
        </p:nvSpPr>
        <p:spPr>
          <a:xfrm>
            <a:off x="4886570" y="3341641"/>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1" name="object 381"/>
          <p:cNvSpPr/>
          <p:nvPr/>
        </p:nvSpPr>
        <p:spPr>
          <a:xfrm>
            <a:off x="4886570" y="341579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2" name="object 382"/>
          <p:cNvSpPr/>
          <p:nvPr/>
        </p:nvSpPr>
        <p:spPr>
          <a:xfrm>
            <a:off x="4886570" y="348548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3" name="object 383"/>
          <p:cNvSpPr/>
          <p:nvPr/>
        </p:nvSpPr>
        <p:spPr>
          <a:xfrm>
            <a:off x="4886570" y="355964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4" name="object 384"/>
          <p:cNvSpPr/>
          <p:nvPr/>
        </p:nvSpPr>
        <p:spPr>
          <a:xfrm>
            <a:off x="4886570" y="362989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5" name="object 385"/>
          <p:cNvSpPr/>
          <p:nvPr/>
        </p:nvSpPr>
        <p:spPr>
          <a:xfrm>
            <a:off x="4886570" y="370350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6" name="object 386"/>
          <p:cNvSpPr/>
          <p:nvPr/>
        </p:nvSpPr>
        <p:spPr>
          <a:xfrm>
            <a:off x="4886570" y="377710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7" name="object 387"/>
          <p:cNvSpPr/>
          <p:nvPr/>
        </p:nvSpPr>
        <p:spPr>
          <a:xfrm>
            <a:off x="4886570" y="384735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8" name="object 388"/>
          <p:cNvSpPr/>
          <p:nvPr/>
        </p:nvSpPr>
        <p:spPr>
          <a:xfrm>
            <a:off x="4886570" y="392096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89" name="object 389"/>
          <p:cNvSpPr/>
          <p:nvPr/>
        </p:nvSpPr>
        <p:spPr>
          <a:xfrm>
            <a:off x="4886570" y="399121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390" name="object 390"/>
          <p:cNvSpPr/>
          <p:nvPr/>
        </p:nvSpPr>
        <p:spPr>
          <a:xfrm>
            <a:off x="4911235" y="4061466"/>
            <a:ext cx="7031" cy="0"/>
          </a:xfrm>
          <a:custGeom>
            <a:avLst/>
            <a:gdLst/>
            <a:ahLst/>
            <a:cxnLst/>
            <a:rect l="l" t="t" r="r" b="b"/>
            <a:pathLst>
              <a:path w="9316">
                <a:moveTo>
                  <a:pt x="0" y="0"/>
                </a:moveTo>
                <a:lnTo>
                  <a:pt x="9316" y="0"/>
                </a:lnTo>
              </a:path>
            </a:pathLst>
          </a:custGeom>
          <a:ln w="10700">
            <a:solidFill>
              <a:srgbClr val="00FF00"/>
            </a:solidFill>
          </a:ln>
        </p:spPr>
        <p:txBody>
          <a:bodyPr wrap="square" lIns="0" tIns="0" rIns="0" bIns="0" rtlCol="0">
            <a:noAutofit/>
          </a:bodyPr>
          <a:lstStyle/>
          <a:p>
            <a:endParaRPr/>
          </a:p>
        </p:txBody>
      </p:sp>
      <p:sp>
        <p:nvSpPr>
          <p:cNvPr id="391" name="object 391"/>
          <p:cNvSpPr/>
          <p:nvPr/>
        </p:nvSpPr>
        <p:spPr>
          <a:xfrm>
            <a:off x="4914743" y="3179391"/>
            <a:ext cx="1385398" cy="882067"/>
          </a:xfrm>
          <a:custGeom>
            <a:avLst/>
            <a:gdLst/>
            <a:ahLst/>
            <a:cxnLst/>
            <a:rect l="l" t="t" r="r" b="b"/>
            <a:pathLst>
              <a:path w="1835652" h="1205491">
                <a:moveTo>
                  <a:pt x="0" y="1200154"/>
                </a:moveTo>
                <a:lnTo>
                  <a:pt x="14481" y="1205491"/>
                </a:lnTo>
                <a:lnTo>
                  <a:pt x="23627" y="1205491"/>
                </a:lnTo>
                <a:lnTo>
                  <a:pt x="37339" y="1200154"/>
                </a:lnTo>
                <a:lnTo>
                  <a:pt x="51821" y="1205491"/>
                </a:lnTo>
                <a:lnTo>
                  <a:pt x="387094" y="1205491"/>
                </a:lnTo>
                <a:lnTo>
                  <a:pt x="400806" y="1200154"/>
                </a:lnTo>
                <a:lnTo>
                  <a:pt x="438146" y="1149866"/>
                </a:lnTo>
                <a:lnTo>
                  <a:pt x="451870" y="1063755"/>
                </a:lnTo>
                <a:lnTo>
                  <a:pt x="466340" y="938029"/>
                </a:lnTo>
                <a:lnTo>
                  <a:pt x="475485" y="826768"/>
                </a:lnTo>
                <a:lnTo>
                  <a:pt x="489198" y="458718"/>
                </a:lnTo>
                <a:lnTo>
                  <a:pt x="503679" y="0"/>
                </a:lnTo>
                <a:lnTo>
                  <a:pt x="517391" y="348235"/>
                </a:lnTo>
                <a:lnTo>
                  <a:pt x="531116" y="922786"/>
                </a:lnTo>
                <a:lnTo>
                  <a:pt x="541019" y="1139959"/>
                </a:lnTo>
                <a:lnTo>
                  <a:pt x="554731" y="1184911"/>
                </a:lnTo>
                <a:lnTo>
                  <a:pt x="568455" y="1159773"/>
                </a:lnTo>
                <a:lnTo>
                  <a:pt x="582925" y="1169680"/>
                </a:lnTo>
                <a:lnTo>
                  <a:pt x="592070" y="1175004"/>
                </a:lnTo>
                <a:lnTo>
                  <a:pt x="605783" y="1184911"/>
                </a:lnTo>
                <a:lnTo>
                  <a:pt x="619507" y="1190247"/>
                </a:lnTo>
                <a:lnTo>
                  <a:pt x="633976" y="1184911"/>
                </a:lnTo>
                <a:lnTo>
                  <a:pt x="643122" y="1159773"/>
                </a:lnTo>
                <a:lnTo>
                  <a:pt x="656847" y="1114809"/>
                </a:lnTo>
                <a:lnTo>
                  <a:pt x="671316" y="1074428"/>
                </a:lnTo>
                <a:lnTo>
                  <a:pt x="685040" y="1059185"/>
                </a:lnTo>
                <a:lnTo>
                  <a:pt x="698753" y="1063755"/>
                </a:lnTo>
                <a:lnTo>
                  <a:pt x="708655" y="1078999"/>
                </a:lnTo>
                <a:lnTo>
                  <a:pt x="722380" y="1104136"/>
                </a:lnTo>
                <a:lnTo>
                  <a:pt x="736092" y="1124716"/>
                </a:lnTo>
                <a:lnTo>
                  <a:pt x="750574" y="1139959"/>
                </a:lnTo>
                <a:lnTo>
                  <a:pt x="759707" y="1139959"/>
                </a:lnTo>
                <a:lnTo>
                  <a:pt x="773432" y="1144530"/>
                </a:lnTo>
                <a:lnTo>
                  <a:pt x="787901" y="1144530"/>
                </a:lnTo>
                <a:lnTo>
                  <a:pt x="801625" y="1144530"/>
                </a:lnTo>
                <a:lnTo>
                  <a:pt x="815338" y="1149866"/>
                </a:lnTo>
                <a:lnTo>
                  <a:pt x="824483" y="1159773"/>
                </a:lnTo>
                <a:lnTo>
                  <a:pt x="838965" y="1159773"/>
                </a:lnTo>
                <a:lnTo>
                  <a:pt x="852677" y="1159773"/>
                </a:lnTo>
                <a:lnTo>
                  <a:pt x="867159" y="1159773"/>
                </a:lnTo>
                <a:lnTo>
                  <a:pt x="876292" y="1149866"/>
                </a:lnTo>
                <a:lnTo>
                  <a:pt x="890017" y="1144530"/>
                </a:lnTo>
                <a:lnTo>
                  <a:pt x="903729" y="1139959"/>
                </a:lnTo>
                <a:lnTo>
                  <a:pt x="918210" y="1139959"/>
                </a:lnTo>
                <a:lnTo>
                  <a:pt x="931923" y="1144530"/>
                </a:lnTo>
                <a:lnTo>
                  <a:pt x="941068" y="1139959"/>
                </a:lnTo>
                <a:lnTo>
                  <a:pt x="955550" y="1144530"/>
                </a:lnTo>
                <a:lnTo>
                  <a:pt x="969262" y="1149866"/>
                </a:lnTo>
                <a:lnTo>
                  <a:pt x="982975" y="1149866"/>
                </a:lnTo>
                <a:lnTo>
                  <a:pt x="992889" y="1149866"/>
                </a:lnTo>
                <a:lnTo>
                  <a:pt x="1006602" y="1144530"/>
                </a:lnTo>
                <a:lnTo>
                  <a:pt x="1020314" y="1149866"/>
                </a:lnTo>
                <a:lnTo>
                  <a:pt x="1034796" y="1155190"/>
                </a:lnTo>
                <a:lnTo>
                  <a:pt x="1043941" y="1155190"/>
                </a:lnTo>
                <a:lnTo>
                  <a:pt x="1057653" y="1165097"/>
                </a:lnTo>
                <a:lnTo>
                  <a:pt x="1072135" y="1165097"/>
                </a:lnTo>
                <a:lnTo>
                  <a:pt x="1085847" y="1159773"/>
                </a:lnTo>
                <a:lnTo>
                  <a:pt x="1099560" y="1159773"/>
                </a:lnTo>
                <a:lnTo>
                  <a:pt x="1108705" y="1165097"/>
                </a:lnTo>
                <a:lnTo>
                  <a:pt x="1123187" y="1169680"/>
                </a:lnTo>
                <a:lnTo>
                  <a:pt x="1136899" y="1175004"/>
                </a:lnTo>
                <a:lnTo>
                  <a:pt x="1150611" y="1184911"/>
                </a:lnTo>
                <a:lnTo>
                  <a:pt x="1160526" y="1184911"/>
                </a:lnTo>
                <a:lnTo>
                  <a:pt x="1174238" y="1175004"/>
                </a:lnTo>
                <a:lnTo>
                  <a:pt x="1187951" y="1180340"/>
                </a:lnTo>
                <a:lnTo>
                  <a:pt x="1202432" y="1184911"/>
                </a:lnTo>
                <a:lnTo>
                  <a:pt x="1216145" y="1194818"/>
                </a:lnTo>
                <a:lnTo>
                  <a:pt x="1225290" y="1200154"/>
                </a:lnTo>
                <a:lnTo>
                  <a:pt x="1239772" y="1205491"/>
                </a:lnTo>
                <a:lnTo>
                  <a:pt x="1253484" y="1205491"/>
                </a:lnTo>
                <a:lnTo>
                  <a:pt x="1267196" y="1194818"/>
                </a:lnTo>
                <a:lnTo>
                  <a:pt x="1277111" y="1175004"/>
                </a:lnTo>
                <a:lnTo>
                  <a:pt x="1290823" y="1155190"/>
                </a:lnTo>
                <a:lnTo>
                  <a:pt x="1304536" y="1139959"/>
                </a:lnTo>
                <a:lnTo>
                  <a:pt x="1319017" y="1139959"/>
                </a:lnTo>
                <a:lnTo>
                  <a:pt x="1328163" y="1149866"/>
                </a:lnTo>
                <a:lnTo>
                  <a:pt x="1341875" y="1155190"/>
                </a:lnTo>
                <a:lnTo>
                  <a:pt x="1355600" y="1159773"/>
                </a:lnTo>
                <a:lnTo>
                  <a:pt x="1370069" y="1165097"/>
                </a:lnTo>
                <a:lnTo>
                  <a:pt x="1383794" y="1165097"/>
                </a:lnTo>
                <a:lnTo>
                  <a:pt x="1392927" y="1169680"/>
                </a:lnTo>
                <a:lnTo>
                  <a:pt x="1407409" y="1169680"/>
                </a:lnTo>
                <a:lnTo>
                  <a:pt x="1421121" y="1165097"/>
                </a:lnTo>
                <a:lnTo>
                  <a:pt x="1434845" y="1169680"/>
                </a:lnTo>
                <a:lnTo>
                  <a:pt x="1444748" y="1165097"/>
                </a:lnTo>
                <a:lnTo>
                  <a:pt x="1458460" y="1165097"/>
                </a:lnTo>
                <a:lnTo>
                  <a:pt x="1472185" y="1159773"/>
                </a:lnTo>
                <a:lnTo>
                  <a:pt x="1486654" y="1165097"/>
                </a:lnTo>
                <a:lnTo>
                  <a:pt x="1500379" y="1169680"/>
                </a:lnTo>
                <a:lnTo>
                  <a:pt x="1509512" y="1165097"/>
                </a:lnTo>
                <a:lnTo>
                  <a:pt x="1523994" y="1165097"/>
                </a:lnTo>
                <a:lnTo>
                  <a:pt x="1537706" y="1155190"/>
                </a:lnTo>
                <a:lnTo>
                  <a:pt x="1551430" y="1149866"/>
                </a:lnTo>
                <a:lnTo>
                  <a:pt x="1560576" y="1144530"/>
                </a:lnTo>
                <a:lnTo>
                  <a:pt x="1575045" y="1124716"/>
                </a:lnTo>
                <a:lnTo>
                  <a:pt x="1588770" y="1088906"/>
                </a:lnTo>
                <a:lnTo>
                  <a:pt x="1602482" y="1059185"/>
                </a:lnTo>
                <a:lnTo>
                  <a:pt x="1616964" y="1023374"/>
                </a:lnTo>
                <a:lnTo>
                  <a:pt x="1626109" y="993654"/>
                </a:lnTo>
                <a:lnTo>
                  <a:pt x="1639822" y="988317"/>
                </a:lnTo>
                <a:lnTo>
                  <a:pt x="1654291" y="983747"/>
                </a:lnTo>
                <a:lnTo>
                  <a:pt x="1668015" y="998224"/>
                </a:lnTo>
                <a:lnTo>
                  <a:pt x="1677161" y="1023374"/>
                </a:lnTo>
                <a:lnTo>
                  <a:pt x="1691630" y="1074428"/>
                </a:lnTo>
                <a:lnTo>
                  <a:pt x="1705355" y="1109472"/>
                </a:lnTo>
                <a:lnTo>
                  <a:pt x="1719067" y="1119379"/>
                </a:lnTo>
                <a:lnTo>
                  <a:pt x="1728970" y="1119379"/>
                </a:lnTo>
                <a:lnTo>
                  <a:pt x="1742694" y="1104136"/>
                </a:lnTo>
                <a:lnTo>
                  <a:pt x="1756407" y="1099566"/>
                </a:lnTo>
                <a:lnTo>
                  <a:pt x="1770888" y="1084335"/>
                </a:lnTo>
                <a:lnTo>
                  <a:pt x="1784600" y="1084335"/>
                </a:lnTo>
                <a:lnTo>
                  <a:pt x="1793746" y="1094242"/>
                </a:lnTo>
                <a:lnTo>
                  <a:pt x="1807458" y="1114809"/>
                </a:lnTo>
                <a:lnTo>
                  <a:pt x="1821940" y="1124716"/>
                </a:lnTo>
                <a:lnTo>
                  <a:pt x="1835652" y="1139959"/>
                </a:lnTo>
              </a:path>
            </a:pathLst>
          </a:custGeom>
          <a:ln w="9849">
            <a:solidFill>
              <a:srgbClr val="00FF00"/>
            </a:solidFill>
          </a:ln>
        </p:spPr>
        <p:txBody>
          <a:bodyPr wrap="square" lIns="0" tIns="0" rIns="0" bIns="0" rtlCol="0">
            <a:noAutofit/>
          </a:bodyPr>
          <a:lstStyle/>
          <a:p>
            <a:endParaRPr/>
          </a:p>
        </p:txBody>
      </p:sp>
      <p:sp>
        <p:nvSpPr>
          <p:cNvPr id="392" name="object 392"/>
          <p:cNvSpPr/>
          <p:nvPr/>
        </p:nvSpPr>
        <p:spPr>
          <a:xfrm>
            <a:off x="6317963" y="4031915"/>
            <a:ext cx="10" cy="33471"/>
          </a:xfrm>
          <a:custGeom>
            <a:avLst/>
            <a:gdLst/>
            <a:ahLst/>
            <a:cxnLst/>
            <a:rect l="l" t="t" r="r" b="b"/>
            <a:pathLst>
              <a:path w="13" h="45744">
                <a:moveTo>
                  <a:pt x="0" y="45744"/>
                </a:moveTo>
                <a:lnTo>
                  <a:pt x="13" y="0"/>
                </a:lnTo>
              </a:path>
            </a:pathLst>
          </a:custGeom>
          <a:ln w="9316">
            <a:solidFill>
              <a:srgbClr val="00FF00"/>
            </a:solidFill>
          </a:ln>
        </p:spPr>
        <p:txBody>
          <a:bodyPr wrap="square" lIns="0" tIns="0" rIns="0" bIns="0" rtlCol="0">
            <a:noAutofit/>
          </a:bodyPr>
          <a:lstStyle/>
          <a:p>
            <a:endParaRPr/>
          </a:p>
        </p:txBody>
      </p:sp>
      <p:sp>
        <p:nvSpPr>
          <p:cNvPr id="393" name="object 393"/>
          <p:cNvSpPr/>
          <p:nvPr/>
        </p:nvSpPr>
        <p:spPr>
          <a:xfrm>
            <a:off x="6317972" y="3902557"/>
            <a:ext cx="1181240" cy="158898"/>
          </a:xfrm>
          <a:custGeom>
            <a:avLst/>
            <a:gdLst/>
            <a:ahLst/>
            <a:cxnLst/>
            <a:rect l="l" t="t" r="r" b="b"/>
            <a:pathLst>
              <a:path w="1565143" h="217160">
                <a:moveTo>
                  <a:pt x="0" y="176779"/>
                </a:moveTo>
                <a:lnTo>
                  <a:pt x="13712" y="181350"/>
                </a:lnTo>
                <a:lnTo>
                  <a:pt x="27436" y="176779"/>
                </a:lnTo>
                <a:lnTo>
                  <a:pt x="41906" y="176779"/>
                </a:lnTo>
                <a:lnTo>
                  <a:pt x="51051" y="176779"/>
                </a:lnTo>
                <a:lnTo>
                  <a:pt x="64776" y="171443"/>
                </a:lnTo>
                <a:lnTo>
                  <a:pt x="79245" y="171443"/>
                </a:lnTo>
                <a:lnTo>
                  <a:pt x="92970" y="171443"/>
                </a:lnTo>
                <a:lnTo>
                  <a:pt x="102103" y="171443"/>
                </a:lnTo>
                <a:lnTo>
                  <a:pt x="116585" y="181350"/>
                </a:lnTo>
                <a:lnTo>
                  <a:pt x="130297" y="176779"/>
                </a:lnTo>
                <a:lnTo>
                  <a:pt x="144021" y="181350"/>
                </a:lnTo>
                <a:lnTo>
                  <a:pt x="158491" y="186686"/>
                </a:lnTo>
                <a:lnTo>
                  <a:pt x="167636" y="192023"/>
                </a:lnTo>
                <a:lnTo>
                  <a:pt x="181361" y="196593"/>
                </a:lnTo>
                <a:lnTo>
                  <a:pt x="195073" y="196593"/>
                </a:lnTo>
                <a:lnTo>
                  <a:pt x="209555" y="196593"/>
                </a:lnTo>
                <a:lnTo>
                  <a:pt x="218688" y="196593"/>
                </a:lnTo>
                <a:lnTo>
                  <a:pt x="232413" y="201930"/>
                </a:lnTo>
                <a:lnTo>
                  <a:pt x="246882" y="196593"/>
                </a:lnTo>
                <a:lnTo>
                  <a:pt x="260606" y="196593"/>
                </a:lnTo>
                <a:lnTo>
                  <a:pt x="269752" y="201930"/>
                </a:lnTo>
                <a:lnTo>
                  <a:pt x="284221" y="201930"/>
                </a:lnTo>
                <a:lnTo>
                  <a:pt x="377191" y="201930"/>
                </a:lnTo>
                <a:lnTo>
                  <a:pt x="386337" y="196593"/>
                </a:lnTo>
                <a:lnTo>
                  <a:pt x="400049" y="201930"/>
                </a:lnTo>
                <a:lnTo>
                  <a:pt x="414531" y="201930"/>
                </a:lnTo>
                <a:lnTo>
                  <a:pt x="428243" y="196593"/>
                </a:lnTo>
                <a:lnTo>
                  <a:pt x="441955" y="196593"/>
                </a:lnTo>
                <a:lnTo>
                  <a:pt x="451870" y="196593"/>
                </a:lnTo>
                <a:lnTo>
                  <a:pt x="465583" y="196593"/>
                </a:lnTo>
                <a:lnTo>
                  <a:pt x="479295" y="196593"/>
                </a:lnTo>
                <a:lnTo>
                  <a:pt x="493776" y="192023"/>
                </a:lnTo>
                <a:lnTo>
                  <a:pt x="502922" y="192023"/>
                </a:lnTo>
                <a:lnTo>
                  <a:pt x="516634" y="192023"/>
                </a:lnTo>
                <a:lnTo>
                  <a:pt x="531116" y="186686"/>
                </a:lnTo>
                <a:lnTo>
                  <a:pt x="544828" y="186686"/>
                </a:lnTo>
                <a:lnTo>
                  <a:pt x="558541" y="181350"/>
                </a:lnTo>
                <a:lnTo>
                  <a:pt x="568455" y="186686"/>
                </a:lnTo>
                <a:lnTo>
                  <a:pt x="582168" y="192023"/>
                </a:lnTo>
                <a:lnTo>
                  <a:pt x="595880" y="192023"/>
                </a:lnTo>
                <a:lnTo>
                  <a:pt x="610362" y="192023"/>
                </a:lnTo>
                <a:lnTo>
                  <a:pt x="619507" y="196593"/>
                </a:lnTo>
                <a:lnTo>
                  <a:pt x="633219" y="196593"/>
                </a:lnTo>
                <a:lnTo>
                  <a:pt x="646932" y="201930"/>
                </a:lnTo>
                <a:lnTo>
                  <a:pt x="661413" y="201930"/>
                </a:lnTo>
                <a:lnTo>
                  <a:pt x="670559" y="206500"/>
                </a:lnTo>
                <a:lnTo>
                  <a:pt x="684271" y="206500"/>
                </a:lnTo>
                <a:lnTo>
                  <a:pt x="698753" y="201930"/>
                </a:lnTo>
                <a:lnTo>
                  <a:pt x="712465" y="206500"/>
                </a:lnTo>
                <a:lnTo>
                  <a:pt x="726189" y="206500"/>
                </a:lnTo>
                <a:lnTo>
                  <a:pt x="829050" y="206500"/>
                </a:lnTo>
                <a:lnTo>
                  <a:pt x="842775" y="211837"/>
                </a:lnTo>
                <a:lnTo>
                  <a:pt x="851908" y="211837"/>
                </a:lnTo>
                <a:lnTo>
                  <a:pt x="866389" y="211837"/>
                </a:lnTo>
                <a:lnTo>
                  <a:pt x="880102" y="211837"/>
                </a:lnTo>
                <a:lnTo>
                  <a:pt x="894583" y="211837"/>
                </a:lnTo>
                <a:lnTo>
                  <a:pt x="903729" y="217160"/>
                </a:lnTo>
                <a:lnTo>
                  <a:pt x="917441" y="217160"/>
                </a:lnTo>
                <a:lnTo>
                  <a:pt x="931166" y="217160"/>
                </a:lnTo>
                <a:lnTo>
                  <a:pt x="945635" y="211837"/>
                </a:lnTo>
                <a:lnTo>
                  <a:pt x="959360" y="206500"/>
                </a:lnTo>
                <a:lnTo>
                  <a:pt x="968505" y="201930"/>
                </a:lnTo>
                <a:lnTo>
                  <a:pt x="982975" y="196593"/>
                </a:lnTo>
                <a:lnTo>
                  <a:pt x="996699" y="192023"/>
                </a:lnTo>
                <a:lnTo>
                  <a:pt x="1010411" y="192023"/>
                </a:lnTo>
                <a:lnTo>
                  <a:pt x="1020314" y="192023"/>
                </a:lnTo>
                <a:lnTo>
                  <a:pt x="1034026" y="192023"/>
                </a:lnTo>
                <a:lnTo>
                  <a:pt x="1047751" y="196593"/>
                </a:lnTo>
                <a:lnTo>
                  <a:pt x="1062220" y="201930"/>
                </a:lnTo>
                <a:lnTo>
                  <a:pt x="1071366" y="201930"/>
                </a:lnTo>
                <a:lnTo>
                  <a:pt x="1085090" y="196593"/>
                </a:lnTo>
                <a:lnTo>
                  <a:pt x="1099560" y="126491"/>
                </a:lnTo>
                <a:lnTo>
                  <a:pt x="1113284" y="0"/>
                </a:lnTo>
                <a:lnTo>
                  <a:pt x="1126996" y="15230"/>
                </a:lnTo>
                <a:lnTo>
                  <a:pt x="1136142" y="70854"/>
                </a:lnTo>
                <a:lnTo>
                  <a:pt x="1150611" y="176779"/>
                </a:lnTo>
                <a:lnTo>
                  <a:pt x="1164336" y="201930"/>
                </a:lnTo>
                <a:lnTo>
                  <a:pt x="1178048" y="211837"/>
                </a:lnTo>
                <a:lnTo>
                  <a:pt x="1187951" y="211837"/>
                </a:lnTo>
                <a:lnTo>
                  <a:pt x="1201675" y="211837"/>
                </a:lnTo>
                <a:lnTo>
                  <a:pt x="1215388" y="211837"/>
                </a:lnTo>
                <a:lnTo>
                  <a:pt x="1229869" y="206500"/>
                </a:lnTo>
                <a:lnTo>
                  <a:pt x="1243581" y="206500"/>
                </a:lnTo>
                <a:lnTo>
                  <a:pt x="1252727" y="206500"/>
                </a:lnTo>
                <a:lnTo>
                  <a:pt x="1267209" y="206500"/>
                </a:lnTo>
                <a:lnTo>
                  <a:pt x="1280921" y="201930"/>
                </a:lnTo>
                <a:lnTo>
                  <a:pt x="1294633" y="206500"/>
                </a:lnTo>
                <a:lnTo>
                  <a:pt x="1304536" y="201930"/>
                </a:lnTo>
                <a:lnTo>
                  <a:pt x="1318260" y="206500"/>
                </a:lnTo>
                <a:lnTo>
                  <a:pt x="1331973" y="201930"/>
                </a:lnTo>
                <a:lnTo>
                  <a:pt x="1346454" y="206500"/>
                </a:lnTo>
                <a:lnTo>
                  <a:pt x="1360166" y="206500"/>
                </a:lnTo>
                <a:lnTo>
                  <a:pt x="1434845" y="206500"/>
                </a:lnTo>
                <a:lnTo>
                  <a:pt x="1448558" y="211837"/>
                </a:lnTo>
                <a:lnTo>
                  <a:pt x="1462270" y="211837"/>
                </a:lnTo>
                <a:lnTo>
                  <a:pt x="1472185" y="211837"/>
                </a:lnTo>
                <a:lnTo>
                  <a:pt x="1485897" y="206500"/>
                </a:lnTo>
                <a:lnTo>
                  <a:pt x="1499609" y="206500"/>
                </a:lnTo>
                <a:lnTo>
                  <a:pt x="1514091" y="206500"/>
                </a:lnTo>
                <a:lnTo>
                  <a:pt x="1527803" y="201930"/>
                </a:lnTo>
                <a:lnTo>
                  <a:pt x="1536949" y="206500"/>
                </a:lnTo>
                <a:lnTo>
                  <a:pt x="1551430" y="206500"/>
                </a:lnTo>
                <a:lnTo>
                  <a:pt x="1565143" y="217160"/>
                </a:lnTo>
              </a:path>
            </a:pathLst>
          </a:custGeom>
          <a:ln w="10064">
            <a:solidFill>
              <a:srgbClr val="00FF00"/>
            </a:solidFill>
          </a:ln>
        </p:spPr>
        <p:txBody>
          <a:bodyPr wrap="square" lIns="0" tIns="0" rIns="0" bIns="0" rtlCol="0">
            <a:noAutofit/>
          </a:bodyPr>
          <a:lstStyle/>
          <a:p>
            <a:endParaRPr/>
          </a:p>
        </p:txBody>
      </p:sp>
      <p:sp>
        <p:nvSpPr>
          <p:cNvPr id="394" name="object 394"/>
          <p:cNvSpPr/>
          <p:nvPr/>
        </p:nvSpPr>
        <p:spPr>
          <a:xfrm>
            <a:off x="7499216" y="4061456"/>
            <a:ext cx="10349" cy="3344"/>
          </a:xfrm>
          <a:custGeom>
            <a:avLst/>
            <a:gdLst/>
            <a:ahLst/>
            <a:cxnLst/>
            <a:rect l="l" t="t" r="r" b="b"/>
            <a:pathLst>
              <a:path w="13712" h="4570">
                <a:moveTo>
                  <a:pt x="0" y="0"/>
                </a:moveTo>
                <a:lnTo>
                  <a:pt x="13712" y="4570"/>
                </a:lnTo>
              </a:path>
            </a:pathLst>
          </a:custGeom>
          <a:ln w="10002">
            <a:solidFill>
              <a:srgbClr val="00FF00"/>
            </a:solidFill>
          </a:ln>
        </p:spPr>
        <p:txBody>
          <a:bodyPr wrap="square" lIns="0" tIns="0" rIns="0" bIns="0" rtlCol="0">
            <a:noAutofit/>
          </a:bodyPr>
          <a:lstStyle/>
          <a:p>
            <a:endParaRPr/>
          </a:p>
        </p:txBody>
      </p:sp>
      <p:sp>
        <p:nvSpPr>
          <p:cNvPr id="395" name="object 395"/>
          <p:cNvSpPr/>
          <p:nvPr/>
        </p:nvSpPr>
        <p:spPr>
          <a:xfrm>
            <a:off x="7509563" y="4061456"/>
            <a:ext cx="6902" cy="3344"/>
          </a:xfrm>
          <a:custGeom>
            <a:avLst/>
            <a:gdLst/>
            <a:ahLst/>
            <a:cxnLst/>
            <a:rect l="l" t="t" r="r" b="b"/>
            <a:pathLst>
              <a:path w="9145" h="4570">
                <a:moveTo>
                  <a:pt x="0" y="4570"/>
                </a:moveTo>
                <a:lnTo>
                  <a:pt x="9145" y="0"/>
                </a:lnTo>
              </a:path>
            </a:pathLst>
          </a:custGeom>
          <a:ln w="9926">
            <a:solidFill>
              <a:srgbClr val="00FF00"/>
            </a:solidFill>
          </a:ln>
        </p:spPr>
        <p:txBody>
          <a:bodyPr wrap="square" lIns="0" tIns="0" rIns="0" bIns="0" rtlCol="0">
            <a:noAutofit/>
          </a:bodyPr>
          <a:lstStyle/>
          <a:p>
            <a:endParaRPr/>
          </a:p>
        </p:txBody>
      </p:sp>
      <p:sp>
        <p:nvSpPr>
          <p:cNvPr id="396" name="object 396"/>
          <p:cNvSpPr/>
          <p:nvPr/>
        </p:nvSpPr>
        <p:spPr>
          <a:xfrm>
            <a:off x="7516506" y="4061456"/>
            <a:ext cx="10929" cy="0"/>
          </a:xfrm>
          <a:custGeom>
            <a:avLst/>
            <a:gdLst/>
            <a:ahLst/>
            <a:cxnLst/>
            <a:rect l="l" t="t" r="r" b="b"/>
            <a:pathLst>
              <a:path w="14481">
                <a:moveTo>
                  <a:pt x="0" y="0"/>
                </a:moveTo>
                <a:lnTo>
                  <a:pt x="14481" y="0"/>
                </a:lnTo>
              </a:path>
            </a:pathLst>
          </a:custGeom>
          <a:ln w="10078">
            <a:solidFill>
              <a:srgbClr val="00FF00"/>
            </a:solidFill>
          </a:ln>
        </p:spPr>
        <p:txBody>
          <a:bodyPr wrap="square" lIns="0" tIns="0" rIns="0" bIns="0" rtlCol="0">
            <a:noAutofit/>
          </a:bodyPr>
          <a:lstStyle/>
          <a:p>
            <a:endParaRPr/>
          </a:p>
        </p:txBody>
      </p:sp>
      <p:sp>
        <p:nvSpPr>
          <p:cNvPr id="397" name="object 397"/>
          <p:cNvSpPr/>
          <p:nvPr/>
        </p:nvSpPr>
        <p:spPr>
          <a:xfrm>
            <a:off x="7527389" y="4061456"/>
            <a:ext cx="10349" cy="3344"/>
          </a:xfrm>
          <a:custGeom>
            <a:avLst/>
            <a:gdLst/>
            <a:ahLst/>
            <a:cxnLst/>
            <a:rect l="l" t="t" r="r" b="b"/>
            <a:pathLst>
              <a:path w="13712" h="4570">
                <a:moveTo>
                  <a:pt x="0" y="0"/>
                </a:moveTo>
                <a:lnTo>
                  <a:pt x="13712" y="4570"/>
                </a:lnTo>
              </a:path>
            </a:pathLst>
          </a:custGeom>
          <a:ln w="10002">
            <a:solidFill>
              <a:srgbClr val="00FF00"/>
            </a:solidFill>
          </a:ln>
        </p:spPr>
        <p:txBody>
          <a:bodyPr wrap="square" lIns="0" tIns="0" rIns="0" bIns="0" rtlCol="0">
            <a:noAutofit/>
          </a:bodyPr>
          <a:lstStyle/>
          <a:p>
            <a:endParaRPr/>
          </a:p>
        </p:txBody>
      </p:sp>
      <p:sp>
        <p:nvSpPr>
          <p:cNvPr id="398" name="object 398"/>
          <p:cNvSpPr/>
          <p:nvPr/>
        </p:nvSpPr>
        <p:spPr>
          <a:xfrm>
            <a:off x="7537746" y="4061456"/>
            <a:ext cx="10349" cy="3344"/>
          </a:xfrm>
          <a:custGeom>
            <a:avLst/>
            <a:gdLst/>
            <a:ahLst/>
            <a:cxnLst/>
            <a:rect l="l" t="t" r="r" b="b"/>
            <a:pathLst>
              <a:path w="13712" h="4570">
                <a:moveTo>
                  <a:pt x="0" y="4570"/>
                </a:moveTo>
                <a:lnTo>
                  <a:pt x="13712" y="0"/>
                </a:lnTo>
              </a:path>
            </a:pathLst>
          </a:custGeom>
          <a:ln w="10002">
            <a:solidFill>
              <a:srgbClr val="00FF00"/>
            </a:solidFill>
          </a:ln>
        </p:spPr>
        <p:txBody>
          <a:bodyPr wrap="square" lIns="0" tIns="0" rIns="0" bIns="0" rtlCol="0">
            <a:noAutofit/>
          </a:bodyPr>
          <a:lstStyle/>
          <a:p>
            <a:endParaRPr/>
          </a:p>
        </p:txBody>
      </p:sp>
      <p:sp>
        <p:nvSpPr>
          <p:cNvPr id="399" name="object 399"/>
          <p:cNvSpPr/>
          <p:nvPr/>
        </p:nvSpPr>
        <p:spPr>
          <a:xfrm>
            <a:off x="7548136" y="4016854"/>
            <a:ext cx="1100725" cy="44605"/>
          </a:xfrm>
          <a:custGeom>
            <a:avLst/>
            <a:gdLst/>
            <a:ahLst/>
            <a:cxnLst/>
            <a:rect l="l" t="t" r="r" b="b"/>
            <a:pathLst>
              <a:path w="1458460" h="60960">
                <a:moveTo>
                  <a:pt x="0" y="60960"/>
                </a:moveTo>
                <a:lnTo>
                  <a:pt x="14481" y="55624"/>
                </a:lnTo>
                <a:lnTo>
                  <a:pt x="23627" y="55624"/>
                </a:lnTo>
                <a:lnTo>
                  <a:pt x="37339" y="55624"/>
                </a:lnTo>
                <a:lnTo>
                  <a:pt x="51821" y="55624"/>
                </a:lnTo>
                <a:lnTo>
                  <a:pt x="65533" y="55624"/>
                </a:lnTo>
                <a:lnTo>
                  <a:pt x="74678" y="55624"/>
                </a:lnTo>
                <a:lnTo>
                  <a:pt x="89148" y="50287"/>
                </a:lnTo>
                <a:lnTo>
                  <a:pt x="182118" y="50287"/>
                </a:lnTo>
                <a:lnTo>
                  <a:pt x="191263" y="55624"/>
                </a:lnTo>
                <a:lnTo>
                  <a:pt x="204976" y="55624"/>
                </a:lnTo>
                <a:lnTo>
                  <a:pt x="219457" y="50287"/>
                </a:lnTo>
                <a:lnTo>
                  <a:pt x="233170" y="50287"/>
                </a:lnTo>
                <a:lnTo>
                  <a:pt x="242315" y="50287"/>
                </a:lnTo>
                <a:lnTo>
                  <a:pt x="256797" y="55624"/>
                </a:lnTo>
                <a:lnTo>
                  <a:pt x="270509" y="55624"/>
                </a:lnTo>
                <a:lnTo>
                  <a:pt x="336042" y="55624"/>
                </a:lnTo>
                <a:lnTo>
                  <a:pt x="349755" y="60960"/>
                </a:lnTo>
                <a:lnTo>
                  <a:pt x="358900" y="60960"/>
                </a:lnTo>
                <a:lnTo>
                  <a:pt x="373382" y="55624"/>
                </a:lnTo>
                <a:lnTo>
                  <a:pt x="387094" y="55624"/>
                </a:lnTo>
                <a:lnTo>
                  <a:pt x="503679" y="55624"/>
                </a:lnTo>
                <a:lnTo>
                  <a:pt x="517391" y="50287"/>
                </a:lnTo>
                <a:lnTo>
                  <a:pt x="526537" y="55624"/>
                </a:lnTo>
                <a:lnTo>
                  <a:pt x="541019" y="55624"/>
                </a:lnTo>
                <a:lnTo>
                  <a:pt x="554731" y="55624"/>
                </a:lnTo>
                <a:lnTo>
                  <a:pt x="568455" y="55624"/>
                </a:lnTo>
                <a:lnTo>
                  <a:pt x="582925" y="50287"/>
                </a:lnTo>
                <a:lnTo>
                  <a:pt x="592070" y="55624"/>
                </a:lnTo>
                <a:lnTo>
                  <a:pt x="605783" y="55624"/>
                </a:lnTo>
                <a:lnTo>
                  <a:pt x="620264" y="50287"/>
                </a:lnTo>
                <a:lnTo>
                  <a:pt x="633976" y="45717"/>
                </a:lnTo>
                <a:lnTo>
                  <a:pt x="643122" y="40380"/>
                </a:lnTo>
                <a:lnTo>
                  <a:pt x="656847" y="30486"/>
                </a:lnTo>
                <a:lnTo>
                  <a:pt x="671316" y="30486"/>
                </a:lnTo>
                <a:lnTo>
                  <a:pt x="685040" y="25150"/>
                </a:lnTo>
                <a:lnTo>
                  <a:pt x="699510" y="20580"/>
                </a:lnTo>
                <a:lnTo>
                  <a:pt x="708655" y="20580"/>
                </a:lnTo>
                <a:lnTo>
                  <a:pt x="722368" y="20580"/>
                </a:lnTo>
                <a:lnTo>
                  <a:pt x="736092" y="15243"/>
                </a:lnTo>
                <a:lnTo>
                  <a:pt x="750561" y="10673"/>
                </a:lnTo>
                <a:lnTo>
                  <a:pt x="759707" y="10673"/>
                </a:lnTo>
                <a:lnTo>
                  <a:pt x="773432" y="5336"/>
                </a:lnTo>
                <a:lnTo>
                  <a:pt x="787901" y="5336"/>
                </a:lnTo>
                <a:lnTo>
                  <a:pt x="801625" y="5336"/>
                </a:lnTo>
                <a:lnTo>
                  <a:pt x="815338" y="5336"/>
                </a:lnTo>
                <a:lnTo>
                  <a:pt x="825240" y="0"/>
                </a:lnTo>
                <a:lnTo>
                  <a:pt x="838965" y="0"/>
                </a:lnTo>
                <a:lnTo>
                  <a:pt x="852677" y="5336"/>
                </a:lnTo>
                <a:lnTo>
                  <a:pt x="867159" y="0"/>
                </a:lnTo>
                <a:lnTo>
                  <a:pt x="876292" y="5336"/>
                </a:lnTo>
                <a:lnTo>
                  <a:pt x="890017" y="5336"/>
                </a:lnTo>
                <a:lnTo>
                  <a:pt x="904486" y="10673"/>
                </a:lnTo>
                <a:lnTo>
                  <a:pt x="918210" y="20580"/>
                </a:lnTo>
                <a:lnTo>
                  <a:pt x="927356" y="20580"/>
                </a:lnTo>
                <a:lnTo>
                  <a:pt x="941068" y="15243"/>
                </a:lnTo>
                <a:lnTo>
                  <a:pt x="955550" y="20580"/>
                </a:lnTo>
                <a:lnTo>
                  <a:pt x="969262" y="15243"/>
                </a:lnTo>
                <a:lnTo>
                  <a:pt x="982975" y="20580"/>
                </a:lnTo>
                <a:lnTo>
                  <a:pt x="992889" y="20580"/>
                </a:lnTo>
                <a:lnTo>
                  <a:pt x="1006602" y="25150"/>
                </a:lnTo>
                <a:lnTo>
                  <a:pt x="1020314" y="25150"/>
                </a:lnTo>
                <a:lnTo>
                  <a:pt x="1034796" y="25150"/>
                </a:lnTo>
                <a:lnTo>
                  <a:pt x="1043941" y="30486"/>
                </a:lnTo>
                <a:lnTo>
                  <a:pt x="1057653" y="35810"/>
                </a:lnTo>
                <a:lnTo>
                  <a:pt x="1072135" y="40380"/>
                </a:lnTo>
                <a:lnTo>
                  <a:pt x="1085847" y="35810"/>
                </a:lnTo>
                <a:lnTo>
                  <a:pt x="1099560" y="40380"/>
                </a:lnTo>
                <a:lnTo>
                  <a:pt x="1109462" y="45717"/>
                </a:lnTo>
                <a:lnTo>
                  <a:pt x="1123187" y="40380"/>
                </a:lnTo>
                <a:lnTo>
                  <a:pt x="1136899" y="45717"/>
                </a:lnTo>
                <a:lnTo>
                  <a:pt x="1151381" y="45717"/>
                </a:lnTo>
                <a:lnTo>
                  <a:pt x="1160526" y="45717"/>
                </a:lnTo>
                <a:lnTo>
                  <a:pt x="1174238" y="50287"/>
                </a:lnTo>
                <a:lnTo>
                  <a:pt x="1187951" y="50287"/>
                </a:lnTo>
                <a:lnTo>
                  <a:pt x="1202432" y="50287"/>
                </a:lnTo>
                <a:lnTo>
                  <a:pt x="1216145" y="50287"/>
                </a:lnTo>
                <a:lnTo>
                  <a:pt x="1225290" y="55624"/>
                </a:lnTo>
                <a:lnTo>
                  <a:pt x="1239772" y="55624"/>
                </a:lnTo>
                <a:lnTo>
                  <a:pt x="1253484" y="50287"/>
                </a:lnTo>
                <a:lnTo>
                  <a:pt x="1267196" y="55624"/>
                </a:lnTo>
                <a:lnTo>
                  <a:pt x="1328163" y="55624"/>
                </a:lnTo>
                <a:lnTo>
                  <a:pt x="1341875" y="50287"/>
                </a:lnTo>
                <a:lnTo>
                  <a:pt x="1356357" y="55624"/>
                </a:lnTo>
                <a:lnTo>
                  <a:pt x="1370069" y="55624"/>
                </a:lnTo>
                <a:lnTo>
                  <a:pt x="1383794" y="55624"/>
                </a:lnTo>
                <a:lnTo>
                  <a:pt x="1444748" y="55624"/>
                </a:lnTo>
                <a:lnTo>
                  <a:pt x="1458460" y="55624"/>
                </a:lnTo>
              </a:path>
            </a:pathLst>
          </a:custGeom>
          <a:ln w="10077">
            <a:solidFill>
              <a:srgbClr val="00FF00"/>
            </a:solidFill>
          </a:ln>
        </p:spPr>
        <p:txBody>
          <a:bodyPr wrap="square" lIns="0" tIns="0" rIns="0" bIns="0" rtlCol="0">
            <a:noAutofit/>
          </a:bodyPr>
          <a:lstStyle/>
          <a:p>
            <a:endParaRPr/>
          </a:p>
        </p:txBody>
      </p:sp>
      <p:sp>
        <p:nvSpPr>
          <p:cNvPr id="400" name="object 400"/>
          <p:cNvSpPr/>
          <p:nvPr/>
        </p:nvSpPr>
        <p:spPr>
          <a:xfrm>
            <a:off x="8648819" y="4057550"/>
            <a:ext cx="10349" cy="0"/>
          </a:xfrm>
          <a:custGeom>
            <a:avLst/>
            <a:gdLst/>
            <a:ahLst/>
            <a:cxnLst/>
            <a:rect l="l" t="t" r="r" b="b"/>
            <a:pathLst>
              <a:path w="13712">
                <a:moveTo>
                  <a:pt x="0" y="0"/>
                </a:moveTo>
                <a:lnTo>
                  <a:pt x="13712" y="0"/>
                </a:lnTo>
              </a:path>
            </a:pathLst>
          </a:custGeom>
          <a:ln w="10078">
            <a:solidFill>
              <a:srgbClr val="00FF00"/>
            </a:solidFill>
          </a:ln>
        </p:spPr>
        <p:txBody>
          <a:bodyPr wrap="square" lIns="0" tIns="0" rIns="0" bIns="0" rtlCol="0">
            <a:noAutofit/>
          </a:bodyPr>
          <a:lstStyle/>
          <a:p>
            <a:endParaRPr/>
          </a:p>
        </p:txBody>
      </p:sp>
      <p:sp>
        <p:nvSpPr>
          <p:cNvPr id="401" name="object 401"/>
          <p:cNvSpPr/>
          <p:nvPr/>
        </p:nvSpPr>
        <p:spPr>
          <a:xfrm>
            <a:off x="4651362"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402" name="object 402"/>
          <p:cNvSpPr/>
          <p:nvPr/>
        </p:nvSpPr>
        <p:spPr>
          <a:xfrm>
            <a:off x="4915334" y="4334094"/>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solidFill>
            <a:srgbClr val="000000"/>
          </a:solidFill>
        </p:spPr>
        <p:txBody>
          <a:bodyPr wrap="square" lIns="0" tIns="0" rIns="0" bIns="0" rtlCol="0">
            <a:noAutofit/>
          </a:bodyPr>
          <a:lstStyle/>
          <a:p>
            <a:endParaRPr/>
          </a:p>
        </p:txBody>
      </p:sp>
      <p:sp>
        <p:nvSpPr>
          <p:cNvPr id="403" name="object 403"/>
          <p:cNvSpPr/>
          <p:nvPr/>
        </p:nvSpPr>
        <p:spPr>
          <a:xfrm>
            <a:off x="4915334" y="4334094"/>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ln w="5048">
            <a:solidFill>
              <a:srgbClr val="FFFFFF"/>
            </a:solidFill>
          </a:ln>
        </p:spPr>
        <p:txBody>
          <a:bodyPr wrap="square" lIns="0" tIns="0" rIns="0" bIns="0" rtlCol="0">
            <a:noAutofit/>
          </a:bodyPr>
          <a:lstStyle/>
          <a:p>
            <a:endParaRPr/>
          </a:p>
        </p:txBody>
      </p:sp>
      <p:sp>
        <p:nvSpPr>
          <p:cNvPr id="404" name="object 404"/>
          <p:cNvSpPr/>
          <p:nvPr/>
        </p:nvSpPr>
        <p:spPr>
          <a:xfrm>
            <a:off x="4898126" y="5236237"/>
            <a:ext cx="3761125" cy="0"/>
          </a:xfrm>
          <a:custGeom>
            <a:avLst/>
            <a:gdLst/>
            <a:ahLst/>
            <a:cxnLst/>
            <a:rect l="l" t="t" r="r" b="b"/>
            <a:pathLst>
              <a:path w="4983491">
                <a:moveTo>
                  <a:pt x="0" y="0"/>
                </a:moveTo>
                <a:lnTo>
                  <a:pt x="4983491" y="0"/>
                </a:lnTo>
              </a:path>
            </a:pathLst>
          </a:custGeom>
          <a:ln w="5085">
            <a:solidFill>
              <a:srgbClr val="FFFFFF"/>
            </a:solidFill>
          </a:ln>
        </p:spPr>
        <p:txBody>
          <a:bodyPr wrap="square" lIns="0" tIns="0" rIns="0" bIns="0" rtlCol="0">
            <a:noAutofit/>
          </a:bodyPr>
          <a:lstStyle/>
          <a:p>
            <a:endParaRPr/>
          </a:p>
        </p:txBody>
      </p:sp>
      <p:sp>
        <p:nvSpPr>
          <p:cNvPr id="405" name="object 405"/>
          <p:cNvSpPr/>
          <p:nvPr/>
        </p:nvSpPr>
        <p:spPr>
          <a:xfrm>
            <a:off x="4896171" y="4332242"/>
            <a:ext cx="3756448" cy="924664"/>
          </a:xfrm>
          <a:prstGeom prst="rect">
            <a:avLst/>
          </a:prstGeom>
          <a:blipFill>
            <a:blip r:embed="rId3" cstate="print"/>
            <a:stretch>
              <a:fillRect/>
            </a:stretch>
          </a:blipFill>
        </p:spPr>
        <p:txBody>
          <a:bodyPr wrap="square" lIns="0" tIns="0" rIns="0" bIns="0" rtlCol="0">
            <a:noAutofit/>
          </a:bodyPr>
          <a:lstStyle/>
          <a:p>
            <a:endParaRPr/>
          </a:p>
        </p:txBody>
      </p:sp>
      <p:sp>
        <p:nvSpPr>
          <p:cNvPr id="406" name="object 406"/>
          <p:cNvSpPr/>
          <p:nvPr/>
        </p:nvSpPr>
        <p:spPr>
          <a:xfrm>
            <a:off x="4651362"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407" name="object 407"/>
          <p:cNvSpPr/>
          <p:nvPr/>
        </p:nvSpPr>
        <p:spPr>
          <a:xfrm>
            <a:off x="4925673" y="5505551"/>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solidFill>
            <a:srgbClr val="000000"/>
          </a:solidFill>
        </p:spPr>
        <p:txBody>
          <a:bodyPr wrap="square" lIns="0" tIns="0" rIns="0" bIns="0" rtlCol="0">
            <a:noAutofit/>
          </a:bodyPr>
          <a:lstStyle/>
          <a:p>
            <a:endParaRPr/>
          </a:p>
        </p:txBody>
      </p:sp>
      <p:sp>
        <p:nvSpPr>
          <p:cNvPr id="408" name="object 408"/>
          <p:cNvSpPr/>
          <p:nvPr/>
        </p:nvSpPr>
        <p:spPr>
          <a:xfrm>
            <a:off x="4925673" y="5505551"/>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ln w="5010">
            <a:solidFill>
              <a:srgbClr val="FFFFFF"/>
            </a:solidFill>
          </a:ln>
        </p:spPr>
        <p:txBody>
          <a:bodyPr wrap="square" lIns="0" tIns="0" rIns="0" bIns="0" rtlCol="0">
            <a:noAutofit/>
          </a:bodyPr>
          <a:lstStyle/>
          <a:p>
            <a:endParaRPr/>
          </a:p>
        </p:txBody>
      </p:sp>
      <p:sp>
        <p:nvSpPr>
          <p:cNvPr id="409" name="object 409"/>
          <p:cNvSpPr/>
          <p:nvPr/>
        </p:nvSpPr>
        <p:spPr>
          <a:xfrm>
            <a:off x="4907858" y="6409365"/>
            <a:ext cx="3751325" cy="0"/>
          </a:xfrm>
          <a:custGeom>
            <a:avLst/>
            <a:gdLst/>
            <a:ahLst/>
            <a:cxnLst/>
            <a:rect l="l" t="t" r="r" b="b"/>
            <a:pathLst>
              <a:path w="4970505">
                <a:moveTo>
                  <a:pt x="0" y="0"/>
                </a:moveTo>
                <a:lnTo>
                  <a:pt x="4970505" y="0"/>
                </a:lnTo>
              </a:path>
            </a:pathLst>
          </a:custGeom>
          <a:ln w="5032">
            <a:solidFill>
              <a:srgbClr val="FFFFFF"/>
            </a:solidFill>
          </a:ln>
        </p:spPr>
        <p:txBody>
          <a:bodyPr wrap="square" lIns="0" tIns="0" rIns="0" bIns="0" rtlCol="0">
            <a:noAutofit/>
          </a:bodyPr>
          <a:lstStyle/>
          <a:p>
            <a:endParaRPr/>
          </a:p>
        </p:txBody>
      </p:sp>
      <p:sp>
        <p:nvSpPr>
          <p:cNvPr id="410" name="object 410"/>
          <p:cNvSpPr/>
          <p:nvPr/>
        </p:nvSpPr>
        <p:spPr>
          <a:xfrm>
            <a:off x="8610296"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11" name="object 411"/>
          <p:cNvSpPr/>
          <p:nvPr/>
        </p:nvSpPr>
        <p:spPr>
          <a:xfrm>
            <a:off x="8417067"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12" name="object 412"/>
          <p:cNvSpPr/>
          <p:nvPr/>
        </p:nvSpPr>
        <p:spPr>
          <a:xfrm>
            <a:off x="822325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13" name="object 413"/>
          <p:cNvSpPr/>
          <p:nvPr/>
        </p:nvSpPr>
        <p:spPr>
          <a:xfrm>
            <a:off x="8030029"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14" name="object 414"/>
          <p:cNvSpPr/>
          <p:nvPr/>
        </p:nvSpPr>
        <p:spPr>
          <a:xfrm>
            <a:off x="7836801"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15" name="object 415"/>
          <p:cNvSpPr/>
          <p:nvPr/>
        </p:nvSpPr>
        <p:spPr>
          <a:xfrm>
            <a:off x="7639545"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16" name="object 416"/>
          <p:cNvSpPr/>
          <p:nvPr/>
        </p:nvSpPr>
        <p:spPr>
          <a:xfrm>
            <a:off x="7446316"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17" name="object 417"/>
          <p:cNvSpPr/>
          <p:nvPr/>
        </p:nvSpPr>
        <p:spPr>
          <a:xfrm>
            <a:off x="725308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18" name="object 418"/>
          <p:cNvSpPr/>
          <p:nvPr/>
        </p:nvSpPr>
        <p:spPr>
          <a:xfrm>
            <a:off x="7059859"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19" name="object 419"/>
          <p:cNvSpPr/>
          <p:nvPr/>
        </p:nvSpPr>
        <p:spPr>
          <a:xfrm>
            <a:off x="6866050"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0" name="object 420"/>
          <p:cNvSpPr/>
          <p:nvPr/>
        </p:nvSpPr>
        <p:spPr>
          <a:xfrm>
            <a:off x="6672821"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1" name="object 421"/>
          <p:cNvSpPr/>
          <p:nvPr/>
        </p:nvSpPr>
        <p:spPr>
          <a:xfrm>
            <a:off x="6476137"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2" name="object 422"/>
          <p:cNvSpPr/>
          <p:nvPr/>
        </p:nvSpPr>
        <p:spPr>
          <a:xfrm>
            <a:off x="628290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3" name="object 423"/>
          <p:cNvSpPr/>
          <p:nvPr/>
        </p:nvSpPr>
        <p:spPr>
          <a:xfrm>
            <a:off x="6089099"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4" name="object 424"/>
          <p:cNvSpPr/>
          <p:nvPr/>
        </p:nvSpPr>
        <p:spPr>
          <a:xfrm>
            <a:off x="5895869"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5" name="object 425"/>
          <p:cNvSpPr/>
          <p:nvPr/>
        </p:nvSpPr>
        <p:spPr>
          <a:xfrm>
            <a:off x="5702642"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6" name="object 426"/>
          <p:cNvSpPr/>
          <p:nvPr/>
        </p:nvSpPr>
        <p:spPr>
          <a:xfrm>
            <a:off x="5509413"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7" name="object 427"/>
          <p:cNvSpPr/>
          <p:nvPr/>
        </p:nvSpPr>
        <p:spPr>
          <a:xfrm>
            <a:off x="5312157"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8" name="object 428"/>
          <p:cNvSpPr/>
          <p:nvPr/>
        </p:nvSpPr>
        <p:spPr>
          <a:xfrm>
            <a:off x="511892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29" name="object 429"/>
          <p:cNvSpPr/>
          <p:nvPr/>
        </p:nvSpPr>
        <p:spPr>
          <a:xfrm>
            <a:off x="4925686" y="5505591"/>
            <a:ext cx="0" cy="922777"/>
          </a:xfrm>
          <a:custGeom>
            <a:avLst/>
            <a:gdLst/>
            <a:ahLst/>
            <a:cxnLst/>
            <a:rect l="l" t="t" r="r" b="b"/>
            <a:pathLst>
              <a:path h="1261128">
                <a:moveTo>
                  <a:pt x="0" y="1261128"/>
                </a:moveTo>
                <a:lnTo>
                  <a:pt x="0" y="0"/>
                </a:lnTo>
              </a:path>
            </a:pathLst>
          </a:custGeom>
          <a:ln w="4688">
            <a:solidFill>
              <a:srgbClr val="FFFFFF"/>
            </a:solidFill>
          </a:ln>
        </p:spPr>
        <p:txBody>
          <a:bodyPr wrap="square" lIns="0" tIns="0" rIns="0" bIns="0" rtlCol="0">
            <a:noAutofit/>
          </a:bodyPr>
          <a:lstStyle/>
          <a:p>
            <a:endParaRPr/>
          </a:p>
        </p:txBody>
      </p:sp>
      <p:sp>
        <p:nvSpPr>
          <p:cNvPr id="430" name="object 430"/>
          <p:cNvSpPr/>
          <p:nvPr/>
        </p:nvSpPr>
        <p:spPr>
          <a:xfrm>
            <a:off x="4907849" y="6321265"/>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31" name="object 431"/>
          <p:cNvSpPr/>
          <p:nvPr/>
        </p:nvSpPr>
        <p:spPr>
          <a:xfrm>
            <a:off x="4907849" y="622871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32" name="object 432"/>
          <p:cNvSpPr/>
          <p:nvPr/>
        </p:nvSpPr>
        <p:spPr>
          <a:xfrm>
            <a:off x="4907849" y="614006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33" name="object 433"/>
          <p:cNvSpPr/>
          <p:nvPr/>
        </p:nvSpPr>
        <p:spPr>
          <a:xfrm>
            <a:off x="4907849" y="6048065"/>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34" name="object 434"/>
          <p:cNvSpPr/>
          <p:nvPr/>
        </p:nvSpPr>
        <p:spPr>
          <a:xfrm>
            <a:off x="4907849" y="5959414"/>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35" name="object 435"/>
          <p:cNvSpPr/>
          <p:nvPr/>
        </p:nvSpPr>
        <p:spPr>
          <a:xfrm>
            <a:off x="4907849" y="586742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36" name="object 436"/>
          <p:cNvSpPr/>
          <p:nvPr/>
        </p:nvSpPr>
        <p:spPr>
          <a:xfrm>
            <a:off x="4907849" y="577877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37" name="object 437"/>
          <p:cNvSpPr/>
          <p:nvPr/>
        </p:nvSpPr>
        <p:spPr>
          <a:xfrm>
            <a:off x="4907849" y="568677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38" name="object 438"/>
          <p:cNvSpPr/>
          <p:nvPr/>
        </p:nvSpPr>
        <p:spPr>
          <a:xfrm>
            <a:off x="4907849" y="559422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39" name="object 439"/>
          <p:cNvSpPr/>
          <p:nvPr/>
        </p:nvSpPr>
        <p:spPr>
          <a:xfrm>
            <a:off x="4907849" y="550557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441" name="object 441"/>
          <p:cNvSpPr/>
          <p:nvPr/>
        </p:nvSpPr>
        <p:spPr>
          <a:xfrm>
            <a:off x="4946326" y="5506123"/>
            <a:ext cx="85" cy="748791"/>
          </a:xfrm>
          <a:custGeom>
            <a:avLst/>
            <a:gdLst/>
            <a:ahLst/>
            <a:cxnLst/>
            <a:rect l="l" t="t" r="r" b="b"/>
            <a:pathLst>
              <a:path w="112" h="1023348">
                <a:moveTo>
                  <a:pt x="0" y="0"/>
                </a:moveTo>
                <a:lnTo>
                  <a:pt x="112" y="1023348"/>
                </a:lnTo>
              </a:path>
            </a:pathLst>
          </a:custGeom>
          <a:ln w="9316">
            <a:solidFill>
              <a:srgbClr val="00FF00"/>
            </a:solidFill>
          </a:ln>
        </p:spPr>
        <p:txBody>
          <a:bodyPr wrap="square" lIns="0" tIns="0" rIns="0" bIns="0" rtlCol="0">
            <a:noAutofit/>
          </a:bodyPr>
          <a:lstStyle/>
          <a:p>
            <a:endParaRPr/>
          </a:p>
        </p:txBody>
      </p:sp>
      <p:sp>
        <p:nvSpPr>
          <p:cNvPr id="442" name="object 442"/>
          <p:cNvSpPr/>
          <p:nvPr/>
        </p:nvSpPr>
        <p:spPr>
          <a:xfrm>
            <a:off x="4946411" y="5771506"/>
            <a:ext cx="1364119" cy="483410"/>
          </a:xfrm>
          <a:custGeom>
            <a:avLst/>
            <a:gdLst/>
            <a:ahLst/>
            <a:cxnLst/>
            <a:rect l="l" t="t" r="r" b="b"/>
            <a:pathLst>
              <a:path w="1807458" h="660661">
                <a:moveTo>
                  <a:pt x="0" y="660661"/>
                </a:moveTo>
                <a:lnTo>
                  <a:pt x="9902" y="624851"/>
                </a:lnTo>
                <a:lnTo>
                  <a:pt x="23627" y="594364"/>
                </a:lnTo>
                <a:lnTo>
                  <a:pt x="37339" y="569227"/>
                </a:lnTo>
                <a:lnTo>
                  <a:pt x="51821" y="518926"/>
                </a:lnTo>
                <a:lnTo>
                  <a:pt x="60954" y="554736"/>
                </a:lnTo>
                <a:lnTo>
                  <a:pt x="74678" y="534169"/>
                </a:lnTo>
                <a:lnTo>
                  <a:pt x="89148" y="514355"/>
                </a:lnTo>
                <a:lnTo>
                  <a:pt x="102872" y="493788"/>
                </a:lnTo>
                <a:lnTo>
                  <a:pt x="112018" y="483881"/>
                </a:lnTo>
                <a:lnTo>
                  <a:pt x="125730" y="473975"/>
                </a:lnTo>
                <a:lnTo>
                  <a:pt x="140212" y="463301"/>
                </a:lnTo>
                <a:lnTo>
                  <a:pt x="153924" y="448824"/>
                </a:lnTo>
                <a:lnTo>
                  <a:pt x="163070" y="438151"/>
                </a:lnTo>
                <a:lnTo>
                  <a:pt x="177551" y="438151"/>
                </a:lnTo>
                <a:lnTo>
                  <a:pt x="191263" y="413014"/>
                </a:lnTo>
                <a:lnTo>
                  <a:pt x="204976" y="408443"/>
                </a:lnTo>
                <a:lnTo>
                  <a:pt x="214878" y="397770"/>
                </a:lnTo>
                <a:lnTo>
                  <a:pt x="228603" y="377956"/>
                </a:lnTo>
                <a:lnTo>
                  <a:pt x="242315" y="357376"/>
                </a:lnTo>
                <a:lnTo>
                  <a:pt x="256797" y="368049"/>
                </a:lnTo>
                <a:lnTo>
                  <a:pt x="265942" y="357376"/>
                </a:lnTo>
                <a:lnTo>
                  <a:pt x="279655" y="317762"/>
                </a:lnTo>
                <a:lnTo>
                  <a:pt x="294136" y="327669"/>
                </a:lnTo>
                <a:lnTo>
                  <a:pt x="307848" y="342899"/>
                </a:lnTo>
                <a:lnTo>
                  <a:pt x="316994" y="337576"/>
                </a:lnTo>
                <a:lnTo>
                  <a:pt x="330706" y="337576"/>
                </a:lnTo>
                <a:lnTo>
                  <a:pt x="345188" y="332239"/>
                </a:lnTo>
                <a:lnTo>
                  <a:pt x="358900" y="327669"/>
                </a:lnTo>
                <a:lnTo>
                  <a:pt x="372613" y="322332"/>
                </a:lnTo>
                <a:lnTo>
                  <a:pt x="382527" y="322332"/>
                </a:lnTo>
                <a:lnTo>
                  <a:pt x="396240" y="322332"/>
                </a:lnTo>
                <a:lnTo>
                  <a:pt x="409952" y="332239"/>
                </a:lnTo>
                <a:lnTo>
                  <a:pt x="424434" y="317762"/>
                </a:lnTo>
                <a:lnTo>
                  <a:pt x="433579" y="317762"/>
                </a:lnTo>
                <a:lnTo>
                  <a:pt x="447291" y="322332"/>
                </a:lnTo>
                <a:lnTo>
                  <a:pt x="461773" y="302518"/>
                </a:lnTo>
                <a:lnTo>
                  <a:pt x="475485" y="291845"/>
                </a:lnTo>
                <a:lnTo>
                  <a:pt x="484631" y="281938"/>
                </a:lnTo>
                <a:lnTo>
                  <a:pt x="499112" y="287275"/>
                </a:lnTo>
                <a:lnTo>
                  <a:pt x="512825" y="277368"/>
                </a:lnTo>
                <a:lnTo>
                  <a:pt x="526537" y="272044"/>
                </a:lnTo>
                <a:lnTo>
                  <a:pt x="535683" y="262137"/>
                </a:lnTo>
                <a:lnTo>
                  <a:pt x="550164" y="256801"/>
                </a:lnTo>
                <a:lnTo>
                  <a:pt x="563876" y="256801"/>
                </a:lnTo>
                <a:lnTo>
                  <a:pt x="577589" y="252231"/>
                </a:lnTo>
                <a:lnTo>
                  <a:pt x="587504" y="246894"/>
                </a:lnTo>
                <a:lnTo>
                  <a:pt x="601216" y="246894"/>
                </a:lnTo>
                <a:lnTo>
                  <a:pt x="614928" y="241557"/>
                </a:lnTo>
                <a:lnTo>
                  <a:pt x="629410" y="246894"/>
                </a:lnTo>
                <a:lnTo>
                  <a:pt x="638555" y="246894"/>
                </a:lnTo>
                <a:lnTo>
                  <a:pt x="652268" y="241557"/>
                </a:lnTo>
                <a:lnTo>
                  <a:pt x="666749" y="236987"/>
                </a:lnTo>
                <a:lnTo>
                  <a:pt x="680461" y="226314"/>
                </a:lnTo>
                <a:lnTo>
                  <a:pt x="689607" y="226314"/>
                </a:lnTo>
                <a:lnTo>
                  <a:pt x="704089" y="211837"/>
                </a:lnTo>
                <a:lnTo>
                  <a:pt x="717801" y="160783"/>
                </a:lnTo>
                <a:lnTo>
                  <a:pt x="731513" y="146305"/>
                </a:lnTo>
                <a:lnTo>
                  <a:pt x="745995" y="166119"/>
                </a:lnTo>
                <a:lnTo>
                  <a:pt x="755140" y="216407"/>
                </a:lnTo>
                <a:lnTo>
                  <a:pt x="768853" y="206500"/>
                </a:lnTo>
                <a:lnTo>
                  <a:pt x="782577" y="201177"/>
                </a:lnTo>
                <a:lnTo>
                  <a:pt x="797047" y="211837"/>
                </a:lnTo>
                <a:lnTo>
                  <a:pt x="806192" y="191270"/>
                </a:lnTo>
                <a:lnTo>
                  <a:pt x="819904" y="171456"/>
                </a:lnTo>
                <a:lnTo>
                  <a:pt x="834386" y="166119"/>
                </a:lnTo>
                <a:lnTo>
                  <a:pt x="848098" y="166119"/>
                </a:lnTo>
                <a:lnTo>
                  <a:pt x="857244" y="166119"/>
                </a:lnTo>
                <a:lnTo>
                  <a:pt x="871725" y="160783"/>
                </a:lnTo>
                <a:lnTo>
                  <a:pt x="885438" y="156212"/>
                </a:lnTo>
                <a:lnTo>
                  <a:pt x="899162" y="160783"/>
                </a:lnTo>
                <a:lnTo>
                  <a:pt x="909065" y="166119"/>
                </a:lnTo>
                <a:lnTo>
                  <a:pt x="922777" y="176026"/>
                </a:lnTo>
                <a:lnTo>
                  <a:pt x="936489" y="176026"/>
                </a:lnTo>
                <a:lnTo>
                  <a:pt x="950971" y="171456"/>
                </a:lnTo>
                <a:lnTo>
                  <a:pt x="960117" y="135645"/>
                </a:lnTo>
                <a:lnTo>
                  <a:pt x="973829" y="135645"/>
                </a:lnTo>
                <a:lnTo>
                  <a:pt x="987553" y="146305"/>
                </a:lnTo>
                <a:lnTo>
                  <a:pt x="1002023" y="131062"/>
                </a:lnTo>
                <a:lnTo>
                  <a:pt x="1011168" y="131062"/>
                </a:lnTo>
                <a:lnTo>
                  <a:pt x="1024893" y="140969"/>
                </a:lnTo>
                <a:lnTo>
                  <a:pt x="1039362" y="150876"/>
                </a:lnTo>
                <a:lnTo>
                  <a:pt x="1053087" y="150876"/>
                </a:lnTo>
                <a:lnTo>
                  <a:pt x="1062220" y="135645"/>
                </a:lnTo>
                <a:lnTo>
                  <a:pt x="1076702" y="121155"/>
                </a:lnTo>
                <a:lnTo>
                  <a:pt x="1090414" y="115832"/>
                </a:lnTo>
                <a:lnTo>
                  <a:pt x="1104138" y="105925"/>
                </a:lnTo>
                <a:lnTo>
                  <a:pt x="1118608" y="95252"/>
                </a:lnTo>
                <a:lnTo>
                  <a:pt x="1127753" y="100588"/>
                </a:lnTo>
                <a:lnTo>
                  <a:pt x="1141478" y="95252"/>
                </a:lnTo>
                <a:lnTo>
                  <a:pt x="1155947" y="95252"/>
                </a:lnTo>
                <a:lnTo>
                  <a:pt x="1169672" y="85345"/>
                </a:lnTo>
                <a:lnTo>
                  <a:pt x="1178805" y="90681"/>
                </a:lnTo>
                <a:lnTo>
                  <a:pt x="1192530" y="80774"/>
                </a:lnTo>
                <a:lnTo>
                  <a:pt x="1206999" y="70101"/>
                </a:lnTo>
                <a:lnTo>
                  <a:pt x="1220724" y="35057"/>
                </a:lnTo>
                <a:lnTo>
                  <a:pt x="1229869" y="40393"/>
                </a:lnTo>
                <a:lnTo>
                  <a:pt x="1244338" y="35057"/>
                </a:lnTo>
                <a:lnTo>
                  <a:pt x="1258063" y="19813"/>
                </a:lnTo>
                <a:lnTo>
                  <a:pt x="1271775" y="29720"/>
                </a:lnTo>
                <a:lnTo>
                  <a:pt x="1281678" y="29720"/>
                </a:lnTo>
                <a:lnTo>
                  <a:pt x="1295390" y="25150"/>
                </a:lnTo>
                <a:lnTo>
                  <a:pt x="1309115" y="25150"/>
                </a:lnTo>
                <a:lnTo>
                  <a:pt x="1323584" y="25150"/>
                </a:lnTo>
                <a:lnTo>
                  <a:pt x="1332730" y="19813"/>
                </a:lnTo>
                <a:lnTo>
                  <a:pt x="1346454" y="19813"/>
                </a:lnTo>
                <a:lnTo>
                  <a:pt x="1360923" y="19813"/>
                </a:lnTo>
                <a:lnTo>
                  <a:pt x="1374648" y="15243"/>
                </a:lnTo>
                <a:lnTo>
                  <a:pt x="1383794" y="19813"/>
                </a:lnTo>
                <a:lnTo>
                  <a:pt x="1397506" y="25150"/>
                </a:lnTo>
                <a:lnTo>
                  <a:pt x="1411987" y="25150"/>
                </a:lnTo>
                <a:lnTo>
                  <a:pt x="1425700" y="19813"/>
                </a:lnTo>
                <a:lnTo>
                  <a:pt x="1434845" y="29720"/>
                </a:lnTo>
                <a:lnTo>
                  <a:pt x="1449315" y="19813"/>
                </a:lnTo>
                <a:lnTo>
                  <a:pt x="1463039" y="9906"/>
                </a:lnTo>
                <a:lnTo>
                  <a:pt x="1476751" y="15243"/>
                </a:lnTo>
                <a:lnTo>
                  <a:pt x="1486654" y="15243"/>
                </a:lnTo>
                <a:lnTo>
                  <a:pt x="1500379" y="15243"/>
                </a:lnTo>
                <a:lnTo>
                  <a:pt x="1514091" y="19813"/>
                </a:lnTo>
                <a:lnTo>
                  <a:pt x="1528572" y="25150"/>
                </a:lnTo>
                <a:lnTo>
                  <a:pt x="1542285" y="19813"/>
                </a:lnTo>
                <a:lnTo>
                  <a:pt x="1551430" y="15243"/>
                </a:lnTo>
                <a:lnTo>
                  <a:pt x="1565900" y="19813"/>
                </a:lnTo>
                <a:lnTo>
                  <a:pt x="1579624" y="19813"/>
                </a:lnTo>
                <a:lnTo>
                  <a:pt x="1593337" y="19813"/>
                </a:lnTo>
                <a:lnTo>
                  <a:pt x="1602482" y="15243"/>
                </a:lnTo>
                <a:lnTo>
                  <a:pt x="1616964" y="25150"/>
                </a:lnTo>
                <a:lnTo>
                  <a:pt x="1630676" y="25150"/>
                </a:lnTo>
                <a:lnTo>
                  <a:pt x="1644388" y="19813"/>
                </a:lnTo>
                <a:lnTo>
                  <a:pt x="1654303" y="29720"/>
                </a:lnTo>
                <a:lnTo>
                  <a:pt x="1668015" y="35057"/>
                </a:lnTo>
                <a:lnTo>
                  <a:pt x="1681728" y="15243"/>
                </a:lnTo>
                <a:lnTo>
                  <a:pt x="1696209" y="4570"/>
                </a:lnTo>
                <a:lnTo>
                  <a:pt x="1705355" y="9906"/>
                </a:lnTo>
                <a:lnTo>
                  <a:pt x="1719067" y="9906"/>
                </a:lnTo>
                <a:lnTo>
                  <a:pt x="1733549" y="4570"/>
                </a:lnTo>
                <a:lnTo>
                  <a:pt x="1747261" y="0"/>
                </a:lnTo>
                <a:lnTo>
                  <a:pt x="1756407" y="9906"/>
                </a:lnTo>
                <a:lnTo>
                  <a:pt x="1770888" y="9906"/>
                </a:lnTo>
                <a:lnTo>
                  <a:pt x="1784600" y="4570"/>
                </a:lnTo>
                <a:lnTo>
                  <a:pt x="1798313" y="4570"/>
                </a:lnTo>
                <a:lnTo>
                  <a:pt x="1807458" y="0"/>
                </a:lnTo>
              </a:path>
            </a:pathLst>
          </a:custGeom>
          <a:ln w="9988">
            <a:solidFill>
              <a:srgbClr val="00FF00"/>
            </a:solidFill>
          </a:ln>
        </p:spPr>
        <p:txBody>
          <a:bodyPr wrap="square" lIns="0" tIns="0" rIns="0" bIns="0" rtlCol="0">
            <a:noAutofit/>
          </a:bodyPr>
          <a:lstStyle/>
          <a:p>
            <a:endParaRPr/>
          </a:p>
        </p:txBody>
      </p:sp>
      <p:sp>
        <p:nvSpPr>
          <p:cNvPr id="443" name="object 443"/>
          <p:cNvSpPr/>
          <p:nvPr/>
        </p:nvSpPr>
        <p:spPr>
          <a:xfrm>
            <a:off x="6342092" y="5506159"/>
            <a:ext cx="28" cy="250331"/>
          </a:xfrm>
          <a:custGeom>
            <a:avLst/>
            <a:gdLst/>
            <a:ahLst/>
            <a:cxnLst/>
            <a:rect l="l" t="t" r="r" b="b"/>
            <a:pathLst>
              <a:path w="37" h="342119">
                <a:moveTo>
                  <a:pt x="0" y="0"/>
                </a:moveTo>
                <a:lnTo>
                  <a:pt x="37" y="342119"/>
                </a:lnTo>
              </a:path>
            </a:pathLst>
          </a:custGeom>
          <a:ln w="9316">
            <a:solidFill>
              <a:srgbClr val="00FF00"/>
            </a:solidFill>
          </a:ln>
        </p:spPr>
        <p:txBody>
          <a:bodyPr wrap="square" lIns="0" tIns="0" rIns="0" bIns="0" rtlCol="0">
            <a:noAutofit/>
          </a:bodyPr>
          <a:lstStyle/>
          <a:p>
            <a:endParaRPr/>
          </a:p>
        </p:txBody>
      </p:sp>
      <p:sp>
        <p:nvSpPr>
          <p:cNvPr id="444" name="object 444"/>
          <p:cNvSpPr/>
          <p:nvPr/>
        </p:nvSpPr>
        <p:spPr>
          <a:xfrm>
            <a:off x="6342126" y="5587031"/>
            <a:ext cx="1937484" cy="187903"/>
          </a:xfrm>
          <a:custGeom>
            <a:avLst/>
            <a:gdLst/>
            <a:ahLst/>
            <a:cxnLst/>
            <a:rect l="l" t="t" r="r" b="b"/>
            <a:pathLst>
              <a:path w="2567166" h="256801">
                <a:moveTo>
                  <a:pt x="0" y="231650"/>
                </a:moveTo>
                <a:lnTo>
                  <a:pt x="9902" y="241557"/>
                </a:lnTo>
                <a:lnTo>
                  <a:pt x="23627" y="256801"/>
                </a:lnTo>
                <a:lnTo>
                  <a:pt x="37339" y="246894"/>
                </a:lnTo>
                <a:lnTo>
                  <a:pt x="51821" y="236987"/>
                </a:lnTo>
                <a:lnTo>
                  <a:pt x="65533" y="227080"/>
                </a:lnTo>
                <a:lnTo>
                  <a:pt x="74678" y="231650"/>
                </a:lnTo>
                <a:lnTo>
                  <a:pt x="89148" y="227080"/>
                </a:lnTo>
                <a:lnTo>
                  <a:pt x="102872" y="221744"/>
                </a:lnTo>
                <a:lnTo>
                  <a:pt x="116585" y="216407"/>
                </a:lnTo>
                <a:lnTo>
                  <a:pt x="126487" y="211837"/>
                </a:lnTo>
                <a:lnTo>
                  <a:pt x="140212" y="211837"/>
                </a:lnTo>
                <a:lnTo>
                  <a:pt x="153924" y="206500"/>
                </a:lnTo>
                <a:lnTo>
                  <a:pt x="168406" y="216407"/>
                </a:lnTo>
                <a:lnTo>
                  <a:pt x="177539" y="206500"/>
                </a:lnTo>
                <a:lnTo>
                  <a:pt x="191263" y="201930"/>
                </a:lnTo>
                <a:lnTo>
                  <a:pt x="204976" y="206500"/>
                </a:lnTo>
                <a:lnTo>
                  <a:pt x="219457" y="196593"/>
                </a:lnTo>
                <a:lnTo>
                  <a:pt x="228603" y="196593"/>
                </a:lnTo>
                <a:lnTo>
                  <a:pt x="242315" y="196593"/>
                </a:lnTo>
                <a:lnTo>
                  <a:pt x="256797" y="196593"/>
                </a:lnTo>
                <a:lnTo>
                  <a:pt x="270509" y="206500"/>
                </a:lnTo>
                <a:lnTo>
                  <a:pt x="279655" y="191270"/>
                </a:lnTo>
                <a:lnTo>
                  <a:pt x="294136" y="181363"/>
                </a:lnTo>
                <a:lnTo>
                  <a:pt x="307848" y="181363"/>
                </a:lnTo>
                <a:lnTo>
                  <a:pt x="321561" y="191270"/>
                </a:lnTo>
                <a:lnTo>
                  <a:pt x="331463" y="186686"/>
                </a:lnTo>
                <a:lnTo>
                  <a:pt x="345188" y="171456"/>
                </a:lnTo>
                <a:lnTo>
                  <a:pt x="358900" y="156212"/>
                </a:lnTo>
                <a:lnTo>
                  <a:pt x="373382" y="146305"/>
                </a:lnTo>
                <a:lnTo>
                  <a:pt x="382527" y="140969"/>
                </a:lnTo>
                <a:lnTo>
                  <a:pt x="396240" y="146305"/>
                </a:lnTo>
                <a:lnTo>
                  <a:pt x="409952" y="150876"/>
                </a:lnTo>
                <a:lnTo>
                  <a:pt x="424434" y="146305"/>
                </a:lnTo>
                <a:lnTo>
                  <a:pt x="438146" y="146305"/>
                </a:lnTo>
                <a:lnTo>
                  <a:pt x="447291" y="150876"/>
                </a:lnTo>
                <a:lnTo>
                  <a:pt x="461773" y="140969"/>
                </a:lnTo>
                <a:lnTo>
                  <a:pt x="475485" y="140969"/>
                </a:lnTo>
                <a:lnTo>
                  <a:pt x="489198" y="136398"/>
                </a:lnTo>
                <a:lnTo>
                  <a:pt x="499112" y="136398"/>
                </a:lnTo>
                <a:lnTo>
                  <a:pt x="512825" y="136398"/>
                </a:lnTo>
                <a:lnTo>
                  <a:pt x="526537" y="136398"/>
                </a:lnTo>
                <a:lnTo>
                  <a:pt x="541019" y="136398"/>
                </a:lnTo>
                <a:lnTo>
                  <a:pt x="550164" y="140969"/>
                </a:lnTo>
                <a:lnTo>
                  <a:pt x="563876" y="136398"/>
                </a:lnTo>
                <a:lnTo>
                  <a:pt x="578358" y="136398"/>
                </a:lnTo>
                <a:lnTo>
                  <a:pt x="592070" y="140969"/>
                </a:lnTo>
                <a:lnTo>
                  <a:pt x="601216" y="131062"/>
                </a:lnTo>
                <a:lnTo>
                  <a:pt x="614928" y="125725"/>
                </a:lnTo>
                <a:lnTo>
                  <a:pt x="629410" y="125725"/>
                </a:lnTo>
                <a:lnTo>
                  <a:pt x="643122" y="136398"/>
                </a:lnTo>
                <a:lnTo>
                  <a:pt x="652268" y="131062"/>
                </a:lnTo>
                <a:lnTo>
                  <a:pt x="666749" y="125725"/>
                </a:lnTo>
                <a:lnTo>
                  <a:pt x="680461" y="125725"/>
                </a:lnTo>
                <a:lnTo>
                  <a:pt x="694174" y="121155"/>
                </a:lnTo>
                <a:lnTo>
                  <a:pt x="704089" y="121155"/>
                </a:lnTo>
                <a:lnTo>
                  <a:pt x="717801" y="131062"/>
                </a:lnTo>
                <a:lnTo>
                  <a:pt x="731513" y="121155"/>
                </a:lnTo>
                <a:lnTo>
                  <a:pt x="745995" y="110495"/>
                </a:lnTo>
                <a:lnTo>
                  <a:pt x="755140" y="115832"/>
                </a:lnTo>
                <a:lnTo>
                  <a:pt x="768853" y="115832"/>
                </a:lnTo>
                <a:lnTo>
                  <a:pt x="783334" y="110495"/>
                </a:lnTo>
                <a:lnTo>
                  <a:pt x="797047" y="115832"/>
                </a:lnTo>
                <a:lnTo>
                  <a:pt x="810771" y="115832"/>
                </a:lnTo>
                <a:lnTo>
                  <a:pt x="819904" y="105925"/>
                </a:lnTo>
                <a:lnTo>
                  <a:pt x="834386" y="110495"/>
                </a:lnTo>
                <a:lnTo>
                  <a:pt x="848098" y="115832"/>
                </a:lnTo>
                <a:lnTo>
                  <a:pt x="862580" y="100588"/>
                </a:lnTo>
                <a:lnTo>
                  <a:pt x="871725" y="100588"/>
                </a:lnTo>
                <a:lnTo>
                  <a:pt x="885438" y="100588"/>
                </a:lnTo>
                <a:lnTo>
                  <a:pt x="899162" y="105925"/>
                </a:lnTo>
                <a:lnTo>
                  <a:pt x="913632" y="96018"/>
                </a:lnTo>
                <a:lnTo>
                  <a:pt x="922777" y="90681"/>
                </a:lnTo>
                <a:lnTo>
                  <a:pt x="936489" y="96018"/>
                </a:lnTo>
                <a:lnTo>
                  <a:pt x="950971" y="90681"/>
                </a:lnTo>
                <a:lnTo>
                  <a:pt x="964683" y="90681"/>
                </a:lnTo>
                <a:lnTo>
                  <a:pt x="973829" y="96018"/>
                </a:lnTo>
                <a:lnTo>
                  <a:pt x="988310" y="90681"/>
                </a:lnTo>
                <a:lnTo>
                  <a:pt x="1002023" y="90681"/>
                </a:lnTo>
                <a:lnTo>
                  <a:pt x="1015747" y="100588"/>
                </a:lnTo>
                <a:lnTo>
                  <a:pt x="1024881" y="100588"/>
                </a:lnTo>
                <a:lnTo>
                  <a:pt x="1039362" y="96018"/>
                </a:lnTo>
                <a:lnTo>
                  <a:pt x="1053087" y="80774"/>
                </a:lnTo>
                <a:lnTo>
                  <a:pt x="1067556" y="75438"/>
                </a:lnTo>
                <a:lnTo>
                  <a:pt x="1076702" y="90681"/>
                </a:lnTo>
                <a:lnTo>
                  <a:pt x="1090414" y="96018"/>
                </a:lnTo>
                <a:lnTo>
                  <a:pt x="1104138" y="100588"/>
                </a:lnTo>
                <a:lnTo>
                  <a:pt x="1118608" y="90681"/>
                </a:lnTo>
                <a:lnTo>
                  <a:pt x="1127753" y="100588"/>
                </a:lnTo>
                <a:lnTo>
                  <a:pt x="1141478" y="80774"/>
                </a:lnTo>
                <a:lnTo>
                  <a:pt x="1155947" y="75438"/>
                </a:lnTo>
                <a:lnTo>
                  <a:pt x="1169660" y="90681"/>
                </a:lnTo>
                <a:lnTo>
                  <a:pt x="1183384" y="90681"/>
                </a:lnTo>
                <a:lnTo>
                  <a:pt x="1193287" y="75438"/>
                </a:lnTo>
                <a:lnTo>
                  <a:pt x="1206999" y="65531"/>
                </a:lnTo>
                <a:lnTo>
                  <a:pt x="1220724" y="60194"/>
                </a:lnTo>
                <a:lnTo>
                  <a:pt x="1235193" y="70101"/>
                </a:lnTo>
                <a:lnTo>
                  <a:pt x="1244338" y="70101"/>
                </a:lnTo>
                <a:lnTo>
                  <a:pt x="1258063" y="70101"/>
                </a:lnTo>
                <a:lnTo>
                  <a:pt x="1272532" y="70101"/>
                </a:lnTo>
                <a:lnTo>
                  <a:pt x="1286257" y="60194"/>
                </a:lnTo>
                <a:lnTo>
                  <a:pt x="1295390" y="55624"/>
                </a:lnTo>
                <a:lnTo>
                  <a:pt x="1309115" y="60194"/>
                </a:lnTo>
                <a:lnTo>
                  <a:pt x="1323584" y="60194"/>
                </a:lnTo>
                <a:lnTo>
                  <a:pt x="1337309" y="55624"/>
                </a:lnTo>
                <a:lnTo>
                  <a:pt x="1346454" y="50287"/>
                </a:lnTo>
                <a:lnTo>
                  <a:pt x="1360923" y="40393"/>
                </a:lnTo>
                <a:lnTo>
                  <a:pt x="1374648" y="60194"/>
                </a:lnTo>
                <a:lnTo>
                  <a:pt x="1388360" y="60194"/>
                </a:lnTo>
                <a:lnTo>
                  <a:pt x="1398263" y="55624"/>
                </a:lnTo>
                <a:lnTo>
                  <a:pt x="1411975" y="55624"/>
                </a:lnTo>
                <a:lnTo>
                  <a:pt x="1425700" y="55624"/>
                </a:lnTo>
                <a:lnTo>
                  <a:pt x="1440181" y="55624"/>
                </a:lnTo>
                <a:lnTo>
                  <a:pt x="1449315" y="55624"/>
                </a:lnTo>
                <a:lnTo>
                  <a:pt x="1463039" y="55624"/>
                </a:lnTo>
                <a:lnTo>
                  <a:pt x="1477509" y="60194"/>
                </a:lnTo>
                <a:lnTo>
                  <a:pt x="1491233" y="44964"/>
                </a:lnTo>
                <a:lnTo>
                  <a:pt x="1500379" y="35057"/>
                </a:lnTo>
                <a:lnTo>
                  <a:pt x="1514091" y="50287"/>
                </a:lnTo>
                <a:lnTo>
                  <a:pt x="1528572" y="55624"/>
                </a:lnTo>
                <a:lnTo>
                  <a:pt x="1542285" y="50287"/>
                </a:lnTo>
                <a:lnTo>
                  <a:pt x="1555997" y="50287"/>
                </a:lnTo>
                <a:lnTo>
                  <a:pt x="1565900" y="50287"/>
                </a:lnTo>
                <a:lnTo>
                  <a:pt x="1579624" y="50287"/>
                </a:lnTo>
                <a:lnTo>
                  <a:pt x="1593337" y="50287"/>
                </a:lnTo>
                <a:lnTo>
                  <a:pt x="1607818" y="65531"/>
                </a:lnTo>
                <a:lnTo>
                  <a:pt x="1616964" y="55624"/>
                </a:lnTo>
                <a:lnTo>
                  <a:pt x="1630676" y="50287"/>
                </a:lnTo>
                <a:lnTo>
                  <a:pt x="1645158" y="40393"/>
                </a:lnTo>
                <a:lnTo>
                  <a:pt x="1658870" y="40393"/>
                </a:lnTo>
                <a:lnTo>
                  <a:pt x="1668015" y="44964"/>
                </a:lnTo>
                <a:lnTo>
                  <a:pt x="1682497" y="50287"/>
                </a:lnTo>
                <a:lnTo>
                  <a:pt x="1696209" y="44964"/>
                </a:lnTo>
                <a:lnTo>
                  <a:pt x="1709922" y="44964"/>
                </a:lnTo>
                <a:lnTo>
                  <a:pt x="1719067" y="44964"/>
                </a:lnTo>
                <a:lnTo>
                  <a:pt x="1733549" y="50287"/>
                </a:lnTo>
                <a:lnTo>
                  <a:pt x="1747261" y="50287"/>
                </a:lnTo>
                <a:lnTo>
                  <a:pt x="1760973" y="50287"/>
                </a:lnTo>
                <a:lnTo>
                  <a:pt x="1770888" y="50287"/>
                </a:lnTo>
                <a:lnTo>
                  <a:pt x="1784600" y="50287"/>
                </a:lnTo>
                <a:lnTo>
                  <a:pt x="1798313" y="50287"/>
                </a:lnTo>
                <a:lnTo>
                  <a:pt x="1812794" y="50287"/>
                </a:lnTo>
                <a:lnTo>
                  <a:pt x="1821940" y="60194"/>
                </a:lnTo>
                <a:lnTo>
                  <a:pt x="1835652" y="60194"/>
                </a:lnTo>
                <a:lnTo>
                  <a:pt x="1850134" y="65531"/>
                </a:lnTo>
                <a:lnTo>
                  <a:pt x="1863846" y="50287"/>
                </a:lnTo>
                <a:lnTo>
                  <a:pt x="1872992" y="50287"/>
                </a:lnTo>
                <a:lnTo>
                  <a:pt x="1887473" y="44964"/>
                </a:lnTo>
                <a:lnTo>
                  <a:pt x="1901185" y="40393"/>
                </a:lnTo>
                <a:lnTo>
                  <a:pt x="1914898" y="40393"/>
                </a:lnTo>
                <a:lnTo>
                  <a:pt x="1924043" y="40393"/>
                </a:lnTo>
                <a:lnTo>
                  <a:pt x="1938525" y="35057"/>
                </a:lnTo>
                <a:lnTo>
                  <a:pt x="1952237" y="55624"/>
                </a:lnTo>
                <a:lnTo>
                  <a:pt x="1965950" y="55624"/>
                </a:lnTo>
                <a:lnTo>
                  <a:pt x="1980431" y="50287"/>
                </a:lnTo>
                <a:lnTo>
                  <a:pt x="1989577" y="60194"/>
                </a:lnTo>
                <a:lnTo>
                  <a:pt x="2003289" y="65531"/>
                </a:lnTo>
                <a:lnTo>
                  <a:pt x="2017771" y="50287"/>
                </a:lnTo>
                <a:lnTo>
                  <a:pt x="2031483" y="44964"/>
                </a:lnTo>
                <a:lnTo>
                  <a:pt x="2040628" y="44964"/>
                </a:lnTo>
                <a:lnTo>
                  <a:pt x="2055110" y="44964"/>
                </a:lnTo>
                <a:lnTo>
                  <a:pt x="2068822" y="40393"/>
                </a:lnTo>
                <a:lnTo>
                  <a:pt x="2082535" y="40393"/>
                </a:lnTo>
                <a:lnTo>
                  <a:pt x="2092449" y="35057"/>
                </a:lnTo>
                <a:lnTo>
                  <a:pt x="2106162" y="44964"/>
                </a:lnTo>
                <a:lnTo>
                  <a:pt x="2119874" y="55624"/>
                </a:lnTo>
                <a:lnTo>
                  <a:pt x="2134356" y="40393"/>
                </a:lnTo>
                <a:lnTo>
                  <a:pt x="2143501" y="35057"/>
                </a:lnTo>
                <a:lnTo>
                  <a:pt x="2157213" y="35057"/>
                </a:lnTo>
                <a:lnTo>
                  <a:pt x="2170926" y="40393"/>
                </a:lnTo>
                <a:lnTo>
                  <a:pt x="2185407" y="30486"/>
                </a:lnTo>
                <a:lnTo>
                  <a:pt x="2194553" y="15243"/>
                </a:lnTo>
                <a:lnTo>
                  <a:pt x="2208265" y="19813"/>
                </a:lnTo>
                <a:lnTo>
                  <a:pt x="2222747" y="15243"/>
                </a:lnTo>
                <a:lnTo>
                  <a:pt x="2236459" y="35057"/>
                </a:lnTo>
                <a:lnTo>
                  <a:pt x="2245605" y="25150"/>
                </a:lnTo>
                <a:lnTo>
                  <a:pt x="2260086" y="25150"/>
                </a:lnTo>
                <a:lnTo>
                  <a:pt x="2273799" y="30486"/>
                </a:lnTo>
                <a:lnTo>
                  <a:pt x="2287511" y="19813"/>
                </a:lnTo>
                <a:lnTo>
                  <a:pt x="2297426" y="30486"/>
                </a:lnTo>
                <a:lnTo>
                  <a:pt x="2311138" y="19813"/>
                </a:lnTo>
                <a:lnTo>
                  <a:pt x="2324850" y="19813"/>
                </a:lnTo>
                <a:lnTo>
                  <a:pt x="2339332" y="19813"/>
                </a:lnTo>
                <a:lnTo>
                  <a:pt x="2353044" y="19813"/>
                </a:lnTo>
                <a:lnTo>
                  <a:pt x="2362190" y="19813"/>
                </a:lnTo>
                <a:lnTo>
                  <a:pt x="2375914" y="15243"/>
                </a:lnTo>
                <a:lnTo>
                  <a:pt x="2390384" y="15243"/>
                </a:lnTo>
                <a:lnTo>
                  <a:pt x="2404108" y="15243"/>
                </a:lnTo>
                <a:lnTo>
                  <a:pt x="2413241" y="19813"/>
                </a:lnTo>
                <a:lnTo>
                  <a:pt x="2427723" y="25150"/>
                </a:lnTo>
                <a:lnTo>
                  <a:pt x="2441435" y="9906"/>
                </a:lnTo>
                <a:lnTo>
                  <a:pt x="2455160" y="0"/>
                </a:lnTo>
                <a:lnTo>
                  <a:pt x="2465062" y="9906"/>
                </a:lnTo>
                <a:lnTo>
                  <a:pt x="2478775" y="15243"/>
                </a:lnTo>
                <a:lnTo>
                  <a:pt x="2492499" y="30486"/>
                </a:lnTo>
                <a:lnTo>
                  <a:pt x="2506969" y="30486"/>
                </a:lnTo>
                <a:lnTo>
                  <a:pt x="2516114" y="9906"/>
                </a:lnTo>
                <a:lnTo>
                  <a:pt x="2529826" y="15243"/>
                </a:lnTo>
                <a:lnTo>
                  <a:pt x="2544308" y="25150"/>
                </a:lnTo>
                <a:lnTo>
                  <a:pt x="2558020" y="15243"/>
                </a:lnTo>
                <a:lnTo>
                  <a:pt x="2567166" y="19813"/>
                </a:lnTo>
              </a:path>
            </a:pathLst>
          </a:custGeom>
          <a:ln w="10071">
            <a:solidFill>
              <a:srgbClr val="00FF00"/>
            </a:solidFill>
          </a:ln>
        </p:spPr>
        <p:txBody>
          <a:bodyPr wrap="square" lIns="0" tIns="0" rIns="0" bIns="0" rtlCol="0">
            <a:noAutofit/>
          </a:bodyPr>
          <a:lstStyle/>
          <a:p>
            <a:endParaRPr/>
          </a:p>
        </p:txBody>
      </p:sp>
      <p:sp>
        <p:nvSpPr>
          <p:cNvPr id="445" name="object 445"/>
          <p:cNvSpPr/>
          <p:nvPr/>
        </p:nvSpPr>
        <p:spPr>
          <a:xfrm>
            <a:off x="8279612" y="5583088"/>
            <a:ext cx="369206" cy="22307"/>
          </a:xfrm>
          <a:custGeom>
            <a:avLst/>
            <a:gdLst/>
            <a:ahLst/>
            <a:cxnLst/>
            <a:rect l="l" t="t" r="r" b="b"/>
            <a:pathLst>
              <a:path w="489198" h="30486">
                <a:moveTo>
                  <a:pt x="0" y="25150"/>
                </a:moveTo>
                <a:lnTo>
                  <a:pt x="13712" y="30486"/>
                </a:lnTo>
                <a:lnTo>
                  <a:pt x="28193" y="9906"/>
                </a:lnTo>
                <a:lnTo>
                  <a:pt x="41906" y="9906"/>
                </a:lnTo>
                <a:lnTo>
                  <a:pt x="51051" y="9906"/>
                </a:lnTo>
                <a:lnTo>
                  <a:pt x="65533" y="15243"/>
                </a:lnTo>
                <a:lnTo>
                  <a:pt x="79245" y="20580"/>
                </a:lnTo>
                <a:lnTo>
                  <a:pt x="92957" y="9906"/>
                </a:lnTo>
                <a:lnTo>
                  <a:pt x="102872" y="9906"/>
                </a:lnTo>
                <a:lnTo>
                  <a:pt x="116585" y="9906"/>
                </a:lnTo>
                <a:lnTo>
                  <a:pt x="130297" y="5336"/>
                </a:lnTo>
                <a:lnTo>
                  <a:pt x="144778" y="5336"/>
                </a:lnTo>
                <a:lnTo>
                  <a:pt x="158491" y="5336"/>
                </a:lnTo>
                <a:lnTo>
                  <a:pt x="167636" y="9906"/>
                </a:lnTo>
                <a:lnTo>
                  <a:pt x="182118" y="9906"/>
                </a:lnTo>
                <a:lnTo>
                  <a:pt x="195830" y="9906"/>
                </a:lnTo>
                <a:lnTo>
                  <a:pt x="209555" y="9906"/>
                </a:lnTo>
                <a:lnTo>
                  <a:pt x="218688" y="9906"/>
                </a:lnTo>
                <a:lnTo>
                  <a:pt x="233170" y="20580"/>
                </a:lnTo>
                <a:lnTo>
                  <a:pt x="246882" y="5336"/>
                </a:lnTo>
                <a:lnTo>
                  <a:pt x="260606" y="5336"/>
                </a:lnTo>
                <a:lnTo>
                  <a:pt x="270509" y="5336"/>
                </a:lnTo>
                <a:lnTo>
                  <a:pt x="284221" y="5336"/>
                </a:lnTo>
                <a:lnTo>
                  <a:pt x="297946" y="5336"/>
                </a:lnTo>
                <a:lnTo>
                  <a:pt x="312415" y="9906"/>
                </a:lnTo>
                <a:lnTo>
                  <a:pt x="321561" y="5336"/>
                </a:lnTo>
                <a:lnTo>
                  <a:pt x="335273" y="5336"/>
                </a:lnTo>
                <a:lnTo>
                  <a:pt x="349755" y="5336"/>
                </a:lnTo>
                <a:lnTo>
                  <a:pt x="363467" y="5336"/>
                </a:lnTo>
                <a:lnTo>
                  <a:pt x="372613" y="5336"/>
                </a:lnTo>
                <a:lnTo>
                  <a:pt x="387094" y="9906"/>
                </a:lnTo>
                <a:lnTo>
                  <a:pt x="400806" y="9906"/>
                </a:lnTo>
                <a:lnTo>
                  <a:pt x="414531" y="5336"/>
                </a:lnTo>
                <a:lnTo>
                  <a:pt x="423676" y="5336"/>
                </a:lnTo>
                <a:lnTo>
                  <a:pt x="438146" y="5336"/>
                </a:lnTo>
                <a:lnTo>
                  <a:pt x="451870" y="0"/>
                </a:lnTo>
                <a:lnTo>
                  <a:pt x="465583" y="5336"/>
                </a:lnTo>
                <a:lnTo>
                  <a:pt x="475485" y="5336"/>
                </a:lnTo>
                <a:lnTo>
                  <a:pt x="489198" y="5336"/>
                </a:lnTo>
              </a:path>
            </a:pathLst>
          </a:custGeom>
          <a:ln w="10075">
            <a:solidFill>
              <a:srgbClr val="00FF00"/>
            </a:solidFill>
          </a:ln>
        </p:spPr>
        <p:txBody>
          <a:bodyPr wrap="square" lIns="0" tIns="0" rIns="0" bIns="0" rtlCol="0">
            <a:noAutofit/>
          </a:bodyPr>
          <a:lstStyle/>
          <a:p>
            <a:endParaRPr/>
          </a:p>
        </p:txBody>
      </p:sp>
      <p:sp>
        <p:nvSpPr>
          <p:cNvPr id="446" name="object 446"/>
          <p:cNvSpPr/>
          <p:nvPr/>
        </p:nvSpPr>
        <p:spPr>
          <a:xfrm>
            <a:off x="8648819" y="5586952"/>
            <a:ext cx="10349" cy="0"/>
          </a:xfrm>
          <a:custGeom>
            <a:avLst/>
            <a:gdLst/>
            <a:ahLst/>
            <a:cxnLst/>
            <a:rect l="l" t="t" r="r" b="b"/>
            <a:pathLst>
              <a:path w="13712">
                <a:moveTo>
                  <a:pt x="0" y="0"/>
                </a:moveTo>
                <a:lnTo>
                  <a:pt x="13712" y="0"/>
                </a:lnTo>
              </a:path>
            </a:pathLst>
          </a:custGeom>
          <a:ln w="10078">
            <a:solidFill>
              <a:srgbClr val="00FF00"/>
            </a:solidFill>
          </a:ln>
        </p:spPr>
        <p:txBody>
          <a:bodyPr wrap="square" lIns="0" tIns="0" rIns="0" bIns="0" rtlCol="0">
            <a:noAutofit/>
          </a:bodyPr>
          <a:lstStyle/>
          <a:p>
            <a:endParaRPr/>
          </a:p>
        </p:txBody>
      </p:sp>
      <p:sp>
        <p:nvSpPr>
          <p:cNvPr id="447" name="object 447"/>
          <p:cNvSpPr txBox="1"/>
          <p:nvPr/>
        </p:nvSpPr>
        <p:spPr>
          <a:xfrm>
            <a:off x="6317066" y="441789"/>
            <a:ext cx="803215" cy="241610"/>
          </a:xfrm>
          <a:prstGeom prst="rect">
            <a:avLst/>
          </a:prstGeom>
        </p:spPr>
        <p:txBody>
          <a:bodyPr vert="horz" wrap="square" lIns="0" tIns="0" rIns="0" bIns="0" rtlCol="0">
            <a:noAutofit/>
          </a:bodyPr>
          <a:lstStyle/>
          <a:p>
            <a:pPr marL="9357"/>
            <a:r>
              <a:rPr sz="1600" spc="-7" dirty="0">
                <a:solidFill>
                  <a:srgbClr val="FFFFFF"/>
                </a:solidFill>
                <a:latin typeface="Arial"/>
                <a:cs typeface="Arial"/>
              </a:rPr>
              <a:t>Hull</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448" name="object 448"/>
          <p:cNvSpPr txBox="1"/>
          <p:nvPr/>
        </p:nvSpPr>
        <p:spPr>
          <a:xfrm>
            <a:off x="3446732" y="207624"/>
            <a:ext cx="2236638"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East Cameron </a:t>
            </a:r>
            <a:r>
              <a:rPr sz="1600" spc="-7" dirty="0">
                <a:solidFill>
                  <a:srgbClr val="FFFFFF"/>
                </a:solidFill>
                <a:latin typeface="Arial"/>
                <a:cs typeface="Arial"/>
              </a:rPr>
              <a:t>- </a:t>
            </a:r>
            <a:r>
              <a:rPr sz="1600" spc="-11" dirty="0">
                <a:solidFill>
                  <a:srgbClr val="FFFFFF"/>
                </a:solidFill>
                <a:latin typeface="Arial"/>
                <a:cs typeface="Arial"/>
              </a:rPr>
              <a:t>RG0012</a:t>
            </a:r>
            <a:endParaRPr sz="1600">
              <a:latin typeface="Arial"/>
              <a:cs typeface="Arial"/>
            </a:endParaRPr>
          </a:p>
        </p:txBody>
      </p:sp>
      <p:graphicFrame>
        <p:nvGraphicFramePr>
          <p:cNvPr id="216" name="object 216"/>
          <p:cNvGraphicFramePr>
            <a:graphicFrameLocks noGrp="1"/>
          </p:cNvGraphicFramePr>
          <p:nvPr/>
        </p:nvGraphicFramePr>
        <p:xfrm>
          <a:off x="342575" y="671008"/>
          <a:ext cx="4130906" cy="6541932"/>
        </p:xfrm>
        <a:graphic>
          <a:graphicData uri="http://schemas.openxmlformats.org/drawingml/2006/table">
            <a:tbl>
              <a:tblPr firstRow="1" bandRow="1">
                <a:tableStyleId>{2D5ABB26-0587-4C30-8999-92F81FD0307C}</a:tableStyleId>
              </a:tblPr>
              <a:tblGrid>
                <a:gridCol w="248155"/>
                <a:gridCol w="133829"/>
                <a:gridCol w="198694"/>
                <a:gridCol w="191795"/>
                <a:gridCol w="193808"/>
                <a:gridCol w="189783"/>
                <a:gridCol w="197250"/>
                <a:gridCol w="193525"/>
                <a:gridCol w="193515"/>
                <a:gridCol w="175984"/>
                <a:gridCol w="209328"/>
                <a:gridCol w="191798"/>
                <a:gridCol w="193515"/>
                <a:gridCol w="195537"/>
                <a:gridCol w="191502"/>
                <a:gridCol w="193810"/>
                <a:gridCol w="193225"/>
                <a:gridCol w="192089"/>
                <a:gridCol w="193227"/>
                <a:gridCol w="193812"/>
                <a:gridCol w="266725"/>
              </a:tblGrid>
              <a:tr h="234176">
                <a:tc gridSpan="2">
                  <a:txBody>
                    <a:bodyPr/>
                    <a:lstStyle/>
                    <a:p>
                      <a:endParaRPr sz="1500">
                        <a:latin typeface="Arial"/>
                        <a:cs typeface="Arial"/>
                      </a:endParaRPr>
                    </a:p>
                  </a:txBody>
                  <a:tcPr marL="0" marR="0" marT="0" marB="0">
                    <a:lnL w="5026">
                      <a:solidFill>
                        <a:srgbClr val="FFFFFF"/>
                      </a:solidFill>
                      <a:prstDash val="solid"/>
                    </a:lnL>
                    <a:lnT w="5026">
                      <a:solidFill>
                        <a:srgbClr val="FFFFFF"/>
                      </a:solidFill>
                      <a:prstDash val="solid"/>
                    </a:lnT>
                  </a:tcPr>
                </a:tc>
                <a:tc hMerge="1">
                  <a:txBody>
                    <a:bodyPr/>
                    <a:lstStyle/>
                    <a:p>
                      <a:endParaRPr/>
                    </a:p>
                  </a:txBody>
                  <a:tcPr marL="0" marR="0" marT="0" marB="0"/>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a:txBody>
                    <a:bodyPr/>
                    <a:lstStyle/>
                    <a:p>
                      <a:endParaRPr sz="1500">
                        <a:latin typeface="Arial"/>
                        <a:cs typeface="Arial"/>
                      </a:endParaRPr>
                    </a:p>
                  </a:txBody>
                  <a:tcPr marL="0" marR="0" marT="0" marB="0">
                    <a:lnT w="5026">
                      <a:solidFill>
                        <a:srgbClr val="FFFFFF"/>
                      </a:solidFill>
                      <a:prstDash val="solid"/>
                    </a:lnT>
                  </a:tcPr>
                </a:tc>
                <a:tc gridSpan="2">
                  <a:txBody>
                    <a:bodyPr/>
                    <a:lstStyle/>
                    <a:p>
                      <a:pPr marL="52705">
                        <a:lnSpc>
                          <a:spcPct val="100000"/>
                        </a:lnSpc>
                      </a:pPr>
                      <a:r>
                        <a:rPr sz="400" b="1" spc="20" dirty="0" smtClean="0">
                          <a:solidFill>
                            <a:srgbClr val="FFFFFF"/>
                          </a:solidFill>
                          <a:latin typeface="Arial"/>
                          <a:cs typeface="Arial"/>
                        </a:rPr>
                        <a:t>Me</a:t>
                      </a:r>
                      <a:r>
                        <a:rPr sz="400" b="1" spc="-5"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5"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26">
                      <a:solidFill>
                        <a:srgbClr val="FFFFFF"/>
                      </a:solidFill>
                      <a:prstDash val="solid"/>
                    </a:lnT>
                  </a:tcPr>
                </a:tc>
                <a:tc hMerge="1">
                  <a:txBody>
                    <a:bodyPr/>
                    <a:lstStyle/>
                    <a:p>
                      <a:endParaRPr/>
                    </a:p>
                  </a:txBody>
                  <a:tcPr marL="0" marR="0" marT="0" marB="0"/>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68848">
                <a:tc gridSpan="2">
                  <a:txBody>
                    <a:bodyPr/>
                    <a:lstStyle/>
                    <a:p>
                      <a:pPr marL="249554">
                        <a:lnSpc>
                          <a:spcPct val="100000"/>
                        </a:lnSpc>
                      </a:pPr>
                      <a:r>
                        <a:rPr sz="300" spc="-10" dirty="0" smtClean="0">
                          <a:solidFill>
                            <a:srgbClr val="FFFFFF"/>
                          </a:solidFill>
                          <a:latin typeface="Arial"/>
                          <a:cs typeface="Arial"/>
                        </a:rPr>
                        <a:t>5</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249554">
                        <a:lnSpc>
                          <a:spcPct val="100000"/>
                        </a:lnSpc>
                      </a:pPr>
                      <a:r>
                        <a:rPr sz="300" spc="-10" dirty="0" smtClean="0">
                          <a:solidFill>
                            <a:srgbClr val="FFFFFF"/>
                          </a:solidFill>
                          <a:latin typeface="Arial"/>
                          <a:cs typeface="Arial"/>
                        </a:rPr>
                        <a:t>4</a:t>
                      </a:r>
                      <a:r>
                        <a:rPr sz="300" spc="0" dirty="0" smtClean="0">
                          <a:solidFill>
                            <a:srgbClr val="FFFFFF"/>
                          </a:solidFill>
                          <a:latin typeface="Arial"/>
                          <a:cs typeface="Arial"/>
                        </a:rPr>
                        <a:t>,</a:t>
                      </a:r>
                      <a:r>
                        <a:rPr sz="300" spc="-5" dirty="0" smtClean="0">
                          <a:solidFill>
                            <a:srgbClr val="FFFFFF"/>
                          </a:solidFill>
                          <a:latin typeface="Arial"/>
                          <a:cs typeface="Arial"/>
                        </a:rPr>
                        <a:t>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249554">
                        <a:lnSpc>
                          <a:spcPct val="100000"/>
                        </a:lnSpc>
                      </a:pPr>
                      <a:r>
                        <a:rPr sz="300" spc="-10" dirty="0" smtClean="0">
                          <a:solidFill>
                            <a:srgbClr val="FFFFFF"/>
                          </a:solidFill>
                          <a:latin typeface="Arial"/>
                          <a:cs typeface="Arial"/>
                        </a:rPr>
                        <a:t>4</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249554">
                        <a:lnSpc>
                          <a:spcPct val="100000"/>
                        </a:lnSpc>
                      </a:pPr>
                      <a:r>
                        <a:rPr sz="300" spc="-10" dirty="0" smtClean="0">
                          <a:solidFill>
                            <a:srgbClr val="FFFFFF"/>
                          </a:solidFill>
                          <a:latin typeface="Arial"/>
                          <a:cs typeface="Arial"/>
                        </a:rPr>
                        <a:t>3</a:t>
                      </a:r>
                      <a:r>
                        <a:rPr sz="300" spc="0" dirty="0" smtClean="0">
                          <a:solidFill>
                            <a:srgbClr val="FFFFFF"/>
                          </a:solidFill>
                          <a:latin typeface="Arial"/>
                          <a:cs typeface="Arial"/>
                        </a:rPr>
                        <a:t>,</a:t>
                      </a:r>
                      <a:r>
                        <a:rPr sz="300" spc="-5" dirty="0" smtClean="0">
                          <a:solidFill>
                            <a:srgbClr val="FFFFFF"/>
                          </a:solidFill>
                          <a:latin typeface="Arial"/>
                          <a:cs typeface="Arial"/>
                        </a:rPr>
                        <a:t>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1">
                <a:tc gridSpan="2">
                  <a:txBody>
                    <a:bodyPr/>
                    <a:lstStyle/>
                    <a:p>
                      <a:pPr marL="249554">
                        <a:lnSpc>
                          <a:spcPct val="100000"/>
                        </a:lnSpc>
                      </a:pPr>
                      <a:r>
                        <a:rPr sz="300" spc="-10" dirty="0" smtClean="0">
                          <a:solidFill>
                            <a:srgbClr val="FFFFFF"/>
                          </a:solidFill>
                          <a:latin typeface="Arial"/>
                          <a:cs typeface="Arial"/>
                        </a:rPr>
                        <a:t>3</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88930">
                <a:tc gridSpan="2">
                  <a:txBody>
                    <a:bodyPr/>
                    <a:lstStyle/>
                    <a:p>
                      <a:pPr marL="249554">
                        <a:lnSpc>
                          <a:spcPct val="100000"/>
                        </a:lnSpc>
                      </a:pPr>
                      <a:r>
                        <a:rPr sz="300" spc="-10" dirty="0" smtClean="0">
                          <a:solidFill>
                            <a:srgbClr val="FFFFFF"/>
                          </a:solidFill>
                          <a:latin typeface="Arial"/>
                          <a:cs typeface="Arial"/>
                        </a:rPr>
                        <a:t>2</a:t>
                      </a:r>
                      <a:r>
                        <a:rPr sz="300" spc="0" dirty="0" smtClean="0">
                          <a:solidFill>
                            <a:srgbClr val="FFFFFF"/>
                          </a:solidFill>
                          <a:latin typeface="Arial"/>
                          <a:cs typeface="Arial"/>
                        </a:rPr>
                        <a:t>,</a:t>
                      </a:r>
                      <a:r>
                        <a:rPr sz="300" spc="-5" dirty="0" smtClean="0">
                          <a:solidFill>
                            <a:srgbClr val="FFFFFF"/>
                          </a:solidFill>
                          <a:latin typeface="Arial"/>
                          <a:cs typeface="Arial"/>
                        </a:rPr>
                        <a:t>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249554">
                        <a:lnSpc>
                          <a:spcPct val="100000"/>
                        </a:lnSpc>
                      </a:pPr>
                      <a:r>
                        <a:rPr sz="300" spc="-10" dirty="0" smtClean="0">
                          <a:solidFill>
                            <a:srgbClr val="FFFFFF"/>
                          </a:solidFill>
                          <a:latin typeface="Arial"/>
                          <a:cs typeface="Arial"/>
                        </a:rPr>
                        <a:t>2</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249554">
                        <a:lnSpc>
                          <a:spcPct val="100000"/>
                        </a:lnSpc>
                      </a:pPr>
                      <a:r>
                        <a:rPr sz="300" spc="-10" dirty="0" smtClean="0">
                          <a:solidFill>
                            <a:srgbClr val="FFFFFF"/>
                          </a:solidFill>
                          <a:latin typeface="Arial"/>
                          <a:cs typeface="Arial"/>
                        </a:rPr>
                        <a:t>1</a:t>
                      </a:r>
                      <a:r>
                        <a:rPr sz="300" spc="0" dirty="0" smtClean="0">
                          <a:solidFill>
                            <a:srgbClr val="FFFFFF"/>
                          </a:solidFill>
                          <a:latin typeface="Arial"/>
                          <a:cs typeface="Arial"/>
                        </a:rPr>
                        <a:t>,</a:t>
                      </a:r>
                      <a:r>
                        <a:rPr sz="300" spc="-5" dirty="0" smtClean="0">
                          <a:solidFill>
                            <a:srgbClr val="FFFFFF"/>
                          </a:solidFill>
                          <a:latin typeface="Arial"/>
                          <a:cs typeface="Arial"/>
                        </a:rPr>
                        <a:t>5</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249554">
                        <a:lnSpc>
                          <a:spcPct val="100000"/>
                        </a:lnSpc>
                      </a:pPr>
                      <a:r>
                        <a:rPr sz="300" spc="-10" dirty="0" smtClean="0">
                          <a:solidFill>
                            <a:srgbClr val="FFFFFF"/>
                          </a:solidFill>
                          <a:latin typeface="Arial"/>
                          <a:cs typeface="Arial"/>
                        </a:rPr>
                        <a:t>1</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291465">
                        <a:lnSpc>
                          <a:spcPct val="100000"/>
                        </a:lnSpc>
                      </a:pP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8584">
                <a:tc gridSpan="2">
                  <a:txBody>
                    <a:bodyPr/>
                    <a:lstStyle/>
                    <a:p>
                      <a:pPr marR="127635"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9522">
                <a:tc gridSpan="2">
                  <a:txBody>
                    <a:bodyPr/>
                    <a:lstStyle/>
                    <a:p>
                      <a:pPr marR="85725"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26">
                      <a:solidFill>
                        <a:srgbClr val="FFFFFF"/>
                      </a:solidFill>
                      <a:prstDash val="solid"/>
                    </a:lnB>
                  </a:tcPr>
                </a:tc>
                <a:tc hMerge="1">
                  <a:txBody>
                    <a:bodyPr/>
                    <a:lstStyle/>
                    <a:p>
                      <a:endParaRPr/>
                    </a:p>
                  </a:txBody>
                  <a:tcPr marL="0" marR="0" marT="0" marB="0"/>
                </a:tc>
                <a:tc>
                  <a:txBody>
                    <a:bodyPr/>
                    <a:lstStyle/>
                    <a:p>
                      <a:pPr marL="127635">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L="115570">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L="118110">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118110">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B w="5026">
                      <a:solidFill>
                        <a:srgbClr val="FFFFFF"/>
                      </a:solidFill>
                      <a:prstDash val="solid"/>
                    </a:lnB>
                  </a:tcPr>
                </a:tc>
                <a:tc>
                  <a:txBody>
                    <a:bodyPr/>
                    <a:lstStyle/>
                    <a:p>
                      <a:pPr marL="104775">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99060">
                        <a:lnSpc>
                          <a:spcPct val="100000"/>
                        </a:lnSpc>
                      </a:pPr>
                      <a:r>
                        <a:rPr sz="300" spc="-5" dirty="0" smtClean="0">
                          <a:solidFill>
                            <a:srgbClr val="FFFFFF"/>
                          </a:solidFill>
                          <a:latin typeface="Arial"/>
                          <a:cs typeface="Arial"/>
                        </a:rPr>
                        <a:t>120</a:t>
                      </a:r>
                      <a:endParaRPr sz="300">
                        <a:latin typeface="Arial"/>
                        <a:cs typeface="Arial"/>
                      </a:endParaRPr>
                    </a:p>
                  </a:txBody>
                  <a:tcPr marL="0" marR="0" marT="0" marB="0">
                    <a:lnB w="5026">
                      <a:solidFill>
                        <a:srgbClr val="FFFFFF"/>
                      </a:solidFill>
                      <a:prstDash val="solid"/>
                    </a:lnB>
                  </a:tcPr>
                </a:tc>
                <a:tc>
                  <a:txBody>
                    <a:bodyPr/>
                    <a:lstStyle/>
                    <a:p>
                      <a:pPr marL="99695">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94615">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B w="5026">
                      <a:solidFill>
                        <a:srgbClr val="FFFFFF"/>
                      </a:solidFill>
                      <a:prstDash val="solid"/>
                    </a:lnB>
                  </a:tcPr>
                </a:tc>
                <a:tc>
                  <a:txBody>
                    <a:bodyPr/>
                    <a:lstStyle/>
                    <a:p>
                      <a:pPr marL="118110">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92710">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B w="5026">
                      <a:solidFill>
                        <a:srgbClr val="FFFFFF"/>
                      </a:solidFill>
                      <a:prstDash val="solid"/>
                    </a:lnB>
                  </a:tcPr>
                </a:tc>
                <a:tc>
                  <a:txBody>
                    <a:bodyPr/>
                    <a:lstStyle/>
                    <a:p>
                      <a:pPr marL="95250">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94615">
                        <a:lnSpc>
                          <a:spcPct val="100000"/>
                        </a:lnSpc>
                      </a:pPr>
                      <a:r>
                        <a:rPr sz="300" spc="-5" dirty="0" smtClean="0">
                          <a:solidFill>
                            <a:srgbClr val="FFFFFF"/>
                          </a:solidFill>
                          <a:latin typeface="Arial"/>
                          <a:cs typeface="Arial"/>
                        </a:rPr>
                        <a:t>240</a:t>
                      </a:r>
                      <a:endParaRPr sz="300">
                        <a:latin typeface="Arial"/>
                        <a:cs typeface="Arial"/>
                      </a:endParaRPr>
                    </a:p>
                  </a:txBody>
                  <a:tcPr marL="0" marR="0" marT="0" marB="0">
                    <a:lnB w="5026">
                      <a:solidFill>
                        <a:srgbClr val="FFFFFF"/>
                      </a:solidFill>
                      <a:prstDash val="solid"/>
                    </a:lnB>
                  </a:tcPr>
                </a:tc>
                <a:tc>
                  <a:txBody>
                    <a:bodyPr/>
                    <a:lstStyle/>
                    <a:p>
                      <a:pPr marL="87630">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90170">
                        <a:lnSpc>
                          <a:spcPct val="100000"/>
                        </a:lnSpc>
                      </a:pPr>
                      <a:r>
                        <a:rPr sz="300" spc="-5" dirty="0" smtClean="0">
                          <a:solidFill>
                            <a:srgbClr val="FFFFFF"/>
                          </a:solidFill>
                          <a:latin typeface="Arial"/>
                          <a:cs typeface="Arial"/>
                        </a:rPr>
                        <a:t>280</a:t>
                      </a:r>
                      <a:endParaRPr sz="300">
                        <a:latin typeface="Arial"/>
                        <a:cs typeface="Arial"/>
                      </a:endParaRPr>
                    </a:p>
                  </a:txBody>
                  <a:tcPr marL="0" marR="0" marT="0" marB="0">
                    <a:lnB w="5026">
                      <a:solidFill>
                        <a:srgbClr val="FFFFFF"/>
                      </a:solidFill>
                      <a:prstDash val="solid"/>
                    </a:lnB>
                  </a:tcPr>
                </a:tc>
                <a:tc>
                  <a:txBody>
                    <a:bodyPr/>
                    <a:lstStyle/>
                    <a:p>
                      <a:pPr marL="90170">
                        <a:lnSpc>
                          <a:spcPct val="100000"/>
                        </a:lnSpc>
                      </a:pPr>
                      <a:r>
                        <a:rPr sz="300" spc="-5" dirty="0" smtClean="0">
                          <a:solidFill>
                            <a:srgbClr val="FFFFFF"/>
                          </a:solidFill>
                          <a:latin typeface="Arial"/>
                          <a:cs typeface="Arial"/>
                        </a:rPr>
                        <a:t>3</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85725">
                        <a:lnSpc>
                          <a:spcPct val="100000"/>
                        </a:lnSpc>
                      </a:pPr>
                      <a:r>
                        <a:rPr sz="300" spc="-5" dirty="0" smtClean="0">
                          <a:solidFill>
                            <a:srgbClr val="FFFFFF"/>
                          </a:solidFill>
                          <a:latin typeface="Arial"/>
                          <a:cs typeface="Arial"/>
                        </a:rPr>
                        <a:t>320</a:t>
                      </a:r>
                      <a:endParaRPr sz="300">
                        <a:latin typeface="Arial"/>
                        <a:cs typeface="Arial"/>
                      </a:endParaRPr>
                    </a:p>
                  </a:txBody>
                  <a:tcPr marL="0" marR="0" marT="0" marB="0">
                    <a:lnB w="5026">
                      <a:solidFill>
                        <a:srgbClr val="FFFFFF"/>
                      </a:solidFill>
                      <a:prstDash val="solid"/>
                    </a:lnB>
                  </a:tcPr>
                </a:tc>
                <a:tc>
                  <a:txBody>
                    <a:bodyPr/>
                    <a:lstStyle/>
                    <a:p>
                      <a:pPr marL="87630">
                        <a:lnSpc>
                          <a:spcPct val="100000"/>
                        </a:lnSpc>
                      </a:pPr>
                      <a:r>
                        <a:rPr sz="300" spc="-5" dirty="0" smtClean="0">
                          <a:solidFill>
                            <a:srgbClr val="FFFFFF"/>
                          </a:solidFill>
                          <a:latin typeface="Arial"/>
                          <a:cs typeface="Arial"/>
                        </a:rPr>
                        <a:t>3</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87630">
                        <a:lnSpc>
                          <a:spcPct val="100000"/>
                        </a:lnSpc>
                      </a:pPr>
                      <a:r>
                        <a:rPr sz="300" spc="-5" dirty="0" smtClean="0">
                          <a:solidFill>
                            <a:srgbClr val="FFFFFF"/>
                          </a:solidFill>
                          <a:latin typeface="Arial"/>
                          <a:cs typeface="Arial"/>
                        </a:rPr>
                        <a:t>360</a:t>
                      </a:r>
                      <a:endParaRPr sz="300">
                        <a:latin typeface="Arial"/>
                        <a:cs typeface="Arial"/>
                      </a:endParaRPr>
                    </a:p>
                  </a:txBody>
                  <a:tcPr marL="0" marR="0" marT="0" marB="0">
                    <a:lnB w="5026">
                      <a:solidFill>
                        <a:srgbClr val="FFFFFF"/>
                      </a:solidFill>
                      <a:prstDash val="solid"/>
                    </a:lnB>
                  </a:tcPr>
                </a:tc>
                <a:tc>
                  <a:txBody>
                    <a:bodyPr/>
                    <a:lstStyle/>
                    <a:p>
                      <a:pPr marL="8318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R w="5026">
                      <a:solidFill>
                        <a:srgbClr val="FFFFFF"/>
                      </a:solidFill>
                      <a:prstDash val="solid"/>
                    </a:lnR>
                    <a:lnB w="5026">
                      <a:solidFill>
                        <a:srgbClr val="FFFFFF"/>
                      </a:solidFill>
                      <a:prstDash val="solid"/>
                    </a:lnB>
                  </a:tcPr>
                </a:tc>
              </a:tr>
              <a:tr h="121286">
                <a:tc gridSpan="2">
                  <a:txBody>
                    <a:bodyPr/>
                    <a:lstStyle/>
                    <a:p>
                      <a:endParaRPr sz="300">
                        <a:latin typeface="Arial"/>
                        <a:cs typeface="Arial"/>
                      </a:endParaRPr>
                    </a:p>
                  </a:txBody>
                  <a:tcPr marL="0" marR="0" marT="0" marB="0">
                    <a:lnL w="5026">
                      <a:solidFill>
                        <a:srgbClr val="FFFFFF"/>
                      </a:solidFill>
                      <a:prstDash val="solid"/>
                    </a:lnL>
                    <a:lnT w="5026">
                      <a:solidFill>
                        <a:srgbClr val="FFFFFF"/>
                      </a:solidFill>
                      <a:prstDash val="solid"/>
                    </a:lnT>
                  </a:tcPr>
                </a:tc>
                <a:tc hMerge="1">
                  <a:txBody>
                    <a:bodyPr/>
                    <a:lstStyle/>
                    <a:p>
                      <a:endParaRPr/>
                    </a:p>
                  </a:txBody>
                  <a:tcPr marL="0" marR="0" marT="0" marB="0"/>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gridSpan="2">
                  <a:txBody>
                    <a:bodyPr/>
                    <a:lstStyle/>
                    <a:p>
                      <a:pPr marL="81280">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26">
                      <a:solidFill>
                        <a:srgbClr val="FFFFFF"/>
                      </a:solidFill>
                      <a:prstDash val="solid"/>
                    </a:lnT>
                  </a:tcPr>
                </a:tc>
                <a:tc hMerge="1">
                  <a:txBody>
                    <a:bodyPr/>
                    <a:lstStyle/>
                    <a:p>
                      <a:endParaRPr/>
                    </a:p>
                  </a:txBody>
                  <a:tcPr marL="0" marR="0" marT="0" marB="0"/>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68848">
                <a:tc gridSpan="2">
                  <a:txBody>
                    <a:bodyPr/>
                    <a:lstStyle/>
                    <a:p>
                      <a:pPr marL="79375"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1">
                <a:tc gridSpan="2">
                  <a:txBody>
                    <a:bodyPr/>
                    <a:lstStyle/>
                    <a:p>
                      <a:pPr marL="106680" algn="ctr">
                        <a:lnSpc>
                          <a:spcPct val="100000"/>
                        </a:lnSpc>
                      </a:pPr>
                      <a:r>
                        <a:rPr sz="300" spc="-10" dirty="0" smtClean="0">
                          <a:solidFill>
                            <a:srgbClr val="FFFFFF"/>
                          </a:solidFill>
                          <a:latin typeface="Arial"/>
                          <a:cs typeface="Arial"/>
                        </a:rPr>
                        <a:t>90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106680" algn="ctr">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106680" algn="ctr">
                        <a:lnSpc>
                          <a:spcPct val="100000"/>
                        </a:lnSpc>
                      </a:pPr>
                      <a:r>
                        <a:rPr sz="300" spc="-10" dirty="0" smtClean="0">
                          <a:solidFill>
                            <a:srgbClr val="FFFFFF"/>
                          </a:solidFill>
                          <a:latin typeface="Arial"/>
                          <a:cs typeface="Arial"/>
                        </a:rPr>
                        <a:t>70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106680"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88930">
                <a:tc gridSpan="2">
                  <a:txBody>
                    <a:bodyPr/>
                    <a:lstStyle/>
                    <a:p>
                      <a:pPr marL="106680" algn="ctr">
                        <a:lnSpc>
                          <a:spcPct val="100000"/>
                        </a:lnSpc>
                      </a:pPr>
                      <a:r>
                        <a:rPr sz="300" spc="-10" dirty="0" smtClean="0">
                          <a:solidFill>
                            <a:srgbClr val="FFFFFF"/>
                          </a:solidFill>
                          <a:latin typeface="Arial"/>
                          <a:cs typeface="Arial"/>
                        </a:rPr>
                        <a:t>50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106680"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106680" algn="ctr">
                        <a:lnSpc>
                          <a:spcPct val="100000"/>
                        </a:lnSpc>
                      </a:pPr>
                      <a:r>
                        <a:rPr sz="300" spc="-10" dirty="0" smtClean="0">
                          <a:solidFill>
                            <a:srgbClr val="FFFFFF"/>
                          </a:solidFill>
                          <a:latin typeface="Arial"/>
                          <a:cs typeface="Arial"/>
                        </a:rPr>
                        <a:t>30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1">
                <a:tc gridSpan="2">
                  <a:txBody>
                    <a:bodyPr/>
                    <a:lstStyle/>
                    <a:p>
                      <a:pPr marL="106680"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2">
                <a:tc gridSpan="2">
                  <a:txBody>
                    <a:bodyPr/>
                    <a:lstStyle/>
                    <a:p>
                      <a:pPr marL="106680" algn="ctr">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8305">
                <a:tc gridSpan="2">
                  <a:txBody>
                    <a:bodyPr/>
                    <a:lstStyle/>
                    <a:p>
                      <a:pPr marL="13525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9195">
                <a:tc gridSpan="2">
                  <a:txBody>
                    <a:bodyPr/>
                    <a:lstStyle/>
                    <a:p>
                      <a:pPr marR="127635"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26">
                      <a:solidFill>
                        <a:srgbClr val="FFFFFF"/>
                      </a:solidFill>
                      <a:prstDash val="solid"/>
                    </a:lnB>
                  </a:tcPr>
                </a:tc>
                <a:tc hMerge="1">
                  <a:txBody>
                    <a:bodyPr/>
                    <a:lstStyle/>
                    <a:p>
                      <a:endParaRPr/>
                    </a:p>
                  </a:txBody>
                  <a:tcPr marL="0" marR="0" marT="0" marB="0"/>
                </a:tc>
                <a:tc>
                  <a:txBody>
                    <a:bodyPr/>
                    <a:lstStyle/>
                    <a:p>
                      <a:pPr marL="85725">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L="78105">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B w="5026">
                      <a:solidFill>
                        <a:srgbClr val="FFFFFF"/>
                      </a:solidFill>
                      <a:prstDash val="solid"/>
                    </a:lnB>
                  </a:tcPr>
                </a:tc>
                <a:tc>
                  <a:txBody>
                    <a:bodyPr/>
                    <a:lstStyle/>
                    <a:p>
                      <a:pPr marL="76200">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B w="5026">
                      <a:solidFill>
                        <a:srgbClr val="FFFFFF"/>
                      </a:solidFill>
                      <a:prstDash val="solid"/>
                    </a:lnB>
                  </a:tcPr>
                </a:tc>
                <a:tc>
                  <a:txBody>
                    <a:bodyPr/>
                    <a:lstStyle/>
                    <a:p>
                      <a:pPr marL="71755">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71755">
                        <a:lnSpc>
                          <a:spcPct val="100000"/>
                        </a:lnSpc>
                      </a:pPr>
                      <a:r>
                        <a:rPr sz="300" spc="-5" dirty="0" smtClean="0">
                          <a:solidFill>
                            <a:srgbClr val="FFFFFF"/>
                          </a:solidFill>
                          <a:latin typeface="Arial"/>
                          <a:cs typeface="Arial"/>
                        </a:rPr>
                        <a:t>140</a:t>
                      </a:r>
                      <a:endParaRPr sz="300">
                        <a:latin typeface="Arial"/>
                        <a:cs typeface="Arial"/>
                      </a:endParaRPr>
                    </a:p>
                  </a:txBody>
                  <a:tcPr marL="0" marR="0" marT="0" marB="0">
                    <a:lnB w="5026">
                      <a:solidFill>
                        <a:srgbClr val="FFFFFF"/>
                      </a:solidFill>
                      <a:prstDash val="solid"/>
                    </a:lnB>
                  </a:tcPr>
                </a:tc>
                <a:tc>
                  <a:txBody>
                    <a:bodyPr/>
                    <a:lstStyle/>
                    <a:p>
                      <a:pPr marL="71755">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R="254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B w="5026">
                      <a:solidFill>
                        <a:srgbClr val="FFFFFF"/>
                      </a:solidFill>
                      <a:prstDash val="solid"/>
                    </a:lnB>
                  </a:tcPr>
                </a:tc>
                <a:tc>
                  <a:txBody>
                    <a:bodyPr/>
                    <a:lstStyle/>
                    <a:p>
                      <a:pPr marL="74295">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76200">
                        <a:lnSpc>
                          <a:spcPct val="100000"/>
                        </a:lnSpc>
                      </a:pPr>
                      <a:r>
                        <a:rPr sz="300" spc="-5" dirty="0" smtClean="0">
                          <a:solidFill>
                            <a:srgbClr val="FFFFFF"/>
                          </a:solidFill>
                          <a:latin typeface="Arial"/>
                          <a:cs typeface="Arial"/>
                        </a:rPr>
                        <a:t>220</a:t>
                      </a:r>
                      <a:endParaRPr sz="300">
                        <a:latin typeface="Arial"/>
                        <a:cs typeface="Arial"/>
                      </a:endParaRPr>
                    </a:p>
                  </a:txBody>
                  <a:tcPr marL="0" marR="0" marT="0" marB="0">
                    <a:lnB w="5026">
                      <a:solidFill>
                        <a:srgbClr val="FFFFFF"/>
                      </a:solidFill>
                      <a:prstDash val="solid"/>
                    </a:lnB>
                  </a:tcPr>
                </a:tc>
                <a:tc>
                  <a:txBody>
                    <a:bodyPr/>
                    <a:lstStyle/>
                    <a:p>
                      <a:pPr marL="76200">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78740">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5" dirty="0" smtClean="0">
                          <a:solidFill>
                            <a:srgbClr val="FFFFFF"/>
                          </a:solidFill>
                          <a:latin typeface="Arial"/>
                          <a:cs typeface="Arial"/>
                        </a:rPr>
                        <a:t>280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5" dirty="0" smtClean="0">
                          <a:solidFill>
                            <a:srgbClr val="FFFFFF"/>
                          </a:solidFill>
                          <a:latin typeface="Arial"/>
                          <a:cs typeface="Arial"/>
                        </a:rPr>
                        <a:t>320</a:t>
                      </a:r>
                      <a:endParaRPr sz="300">
                        <a:latin typeface="Arial"/>
                        <a:cs typeface="Arial"/>
                      </a:endParaRPr>
                    </a:p>
                  </a:txBody>
                  <a:tcPr marL="0" marR="0" marT="0" marB="0">
                    <a:lnB w="5026">
                      <a:solidFill>
                        <a:srgbClr val="FFFFFF"/>
                      </a:solidFill>
                      <a:prstDash val="solid"/>
                    </a:lnB>
                  </a:tcPr>
                </a:tc>
                <a:tc>
                  <a:txBody>
                    <a:bodyPr/>
                    <a:lstStyle/>
                    <a:p>
                      <a:pPr marL="8318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83185">
                        <a:lnSpc>
                          <a:spcPct val="100000"/>
                        </a:lnSpc>
                      </a:pPr>
                      <a:r>
                        <a:rPr sz="300" spc="-5" dirty="0" smtClean="0">
                          <a:solidFill>
                            <a:srgbClr val="FFFFFF"/>
                          </a:solidFill>
                          <a:latin typeface="Arial"/>
                          <a:cs typeface="Arial"/>
                        </a:rPr>
                        <a:t>360</a:t>
                      </a:r>
                      <a:endParaRPr sz="300">
                        <a:latin typeface="Arial"/>
                        <a:cs typeface="Arial"/>
                      </a:endParaRPr>
                    </a:p>
                  </a:txBody>
                  <a:tcPr marL="0" marR="0" marT="0" marB="0">
                    <a:lnB w="5026">
                      <a:solidFill>
                        <a:srgbClr val="FFFFFF"/>
                      </a:solidFill>
                      <a:prstDash val="solid"/>
                    </a:lnB>
                  </a:tcPr>
                </a:tc>
                <a:tc>
                  <a:txBody>
                    <a:bodyPr/>
                    <a:lstStyle/>
                    <a:p>
                      <a:pPr marL="8318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R w="5026">
                      <a:solidFill>
                        <a:srgbClr val="FFFFFF"/>
                      </a:solidFill>
                      <a:prstDash val="solid"/>
                    </a:lnR>
                    <a:lnB w="5026">
                      <a:solidFill>
                        <a:srgbClr val="FFFFFF"/>
                      </a:solidFill>
                      <a:prstDash val="solid"/>
                    </a:lnB>
                  </a:tcPr>
                </a:tc>
              </a:tr>
              <a:tr h="140292">
                <a:tc gridSpan="2">
                  <a:txBody>
                    <a:bodyPr/>
                    <a:lstStyle/>
                    <a:p>
                      <a:endParaRPr sz="300">
                        <a:latin typeface="Arial"/>
                        <a:cs typeface="Arial"/>
                      </a:endParaRPr>
                    </a:p>
                  </a:txBody>
                  <a:tcPr marL="0" marR="0" marT="0" marB="0">
                    <a:lnL w="5026">
                      <a:solidFill>
                        <a:srgbClr val="FFFFFF"/>
                      </a:solidFill>
                      <a:prstDash val="solid"/>
                    </a:lnL>
                    <a:lnT w="5026">
                      <a:solidFill>
                        <a:srgbClr val="FFFFFF"/>
                      </a:solidFill>
                      <a:prstDash val="solid"/>
                    </a:lnT>
                  </a:tcPr>
                </a:tc>
                <a:tc hMerge="1">
                  <a:txBody>
                    <a:bodyPr/>
                    <a:lstStyle/>
                    <a:p>
                      <a:endParaRPr/>
                    </a:p>
                  </a:txBody>
                  <a:tcPr marL="0" marR="0" marT="0" marB="0"/>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pPr marL="57150">
                        <a:lnSpc>
                          <a:spcPct val="100000"/>
                        </a:lnSpc>
                      </a:pPr>
                      <a:r>
                        <a:rPr sz="400" b="1" dirty="0" smtClean="0">
                          <a:solidFill>
                            <a:srgbClr val="FFFFFF"/>
                          </a:solidFill>
                          <a:latin typeface="Arial"/>
                          <a:cs typeface="Arial"/>
                        </a:rPr>
                        <a:t>Pr</a:t>
                      </a:r>
                      <a:r>
                        <a:rPr sz="400" b="1" spc="-10" dirty="0" smtClean="0">
                          <a:solidFill>
                            <a:srgbClr val="FFFFFF"/>
                          </a:solidFill>
                          <a:latin typeface="Arial"/>
                          <a:cs typeface="Arial"/>
                        </a:rPr>
                        <a:t>op</a:t>
                      </a:r>
                      <a:r>
                        <a:rPr sz="400" b="1" spc="-15" dirty="0" smtClean="0">
                          <a:solidFill>
                            <a:srgbClr val="FFFFFF"/>
                          </a:solidFill>
                          <a:latin typeface="Arial"/>
                          <a:cs typeface="Arial"/>
                        </a:rPr>
                        <a:t>a</a:t>
                      </a:r>
                      <a:r>
                        <a:rPr sz="400" b="1" spc="-10" dirty="0" smtClean="0">
                          <a:solidFill>
                            <a:srgbClr val="FFFFFF"/>
                          </a:solidFill>
                          <a:latin typeface="Arial"/>
                          <a:cs typeface="Arial"/>
                        </a:rPr>
                        <a:t>n</a:t>
                      </a:r>
                      <a:endParaRPr sz="400">
                        <a:latin typeface="Arial"/>
                        <a:cs typeface="Arial"/>
                      </a:endParaRPr>
                    </a:p>
                  </a:txBody>
                  <a:tcPr marL="0" marR="0" marT="0" marB="0">
                    <a:lnT w="5026">
                      <a:solidFill>
                        <a:srgbClr val="FFFFFF"/>
                      </a:solidFill>
                      <a:prstDash val="solid"/>
                    </a:lnT>
                  </a:tcPr>
                </a:tc>
                <a:tc>
                  <a:txBody>
                    <a:bodyPr/>
                    <a:lstStyle/>
                    <a:p>
                      <a:pPr marL="17780">
                        <a:lnSpc>
                          <a:spcPct val="100000"/>
                        </a:lnSpc>
                      </a:pPr>
                      <a:r>
                        <a:rPr sz="400" b="1" spc="-10" dirty="0" smtClean="0">
                          <a:solidFill>
                            <a:srgbClr val="FFFFFF"/>
                          </a:solidFill>
                          <a:latin typeface="Arial"/>
                          <a:cs typeface="Arial"/>
                        </a:rPr>
                        <a:t>e</a:t>
                      </a:r>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77768">
                <a:tc gridSpan="2">
                  <a:txBody>
                    <a:bodyPr/>
                    <a:lstStyle/>
                    <a:p>
                      <a:pPr marL="52069" algn="ctr">
                        <a:lnSpc>
                          <a:spcPct val="100000"/>
                        </a:lnSpc>
                      </a:pPr>
                      <a:r>
                        <a:rPr sz="300" spc="-5" dirty="0" smtClean="0">
                          <a:solidFill>
                            <a:srgbClr val="FFFFFF"/>
                          </a:solidFill>
                          <a:latin typeface="Arial"/>
                          <a:cs typeface="Arial"/>
                        </a:rPr>
                        <a:t>24</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52069" algn="ctr">
                        <a:lnSpc>
                          <a:spcPct val="100000"/>
                        </a:lnSpc>
                      </a:pPr>
                      <a:r>
                        <a:rPr sz="300" spc="-5" dirty="0" smtClean="0">
                          <a:solidFill>
                            <a:srgbClr val="FFFFFF"/>
                          </a:solidFill>
                          <a:latin typeface="Arial"/>
                          <a:cs typeface="Arial"/>
                        </a:rPr>
                        <a:t>22</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52069"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52069"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52069" algn="ctr">
                        <a:lnSpc>
                          <a:spcPct val="100000"/>
                        </a:lnSpc>
                      </a:pPr>
                      <a:r>
                        <a:rPr sz="300" spc="-5" dirty="0" smtClean="0">
                          <a:solidFill>
                            <a:srgbClr val="FFFFFF"/>
                          </a:solidFill>
                          <a:latin typeface="Arial"/>
                          <a:cs typeface="Arial"/>
                        </a:rPr>
                        <a:t>16</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52069"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52069" algn="ctr">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52069"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78740"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7874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7874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72202">
                <a:tc gridSpan="2">
                  <a:txBody>
                    <a:bodyPr/>
                    <a:lstStyle/>
                    <a:p>
                      <a:pPr marL="7874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1062">
                <a:tc gridSpan="2">
                  <a:txBody>
                    <a:bodyPr/>
                    <a:lstStyle/>
                    <a:p>
                      <a:pPr marL="787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9095">
                <a:tc gridSpan="2">
                  <a:txBody>
                    <a:bodyPr/>
                    <a:lstStyle/>
                    <a:p>
                      <a:pPr marL="319405">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lnB w="5045">
                      <a:solidFill>
                        <a:srgbClr val="FFFFFF"/>
                      </a:solidFill>
                      <a:prstDash val="solid"/>
                    </a:lnB>
                  </a:tcPr>
                </a:tc>
                <a:tc hMerge="1">
                  <a:txBody>
                    <a:bodyPr/>
                    <a:lstStyle/>
                    <a:p>
                      <a:endParaRPr/>
                    </a:p>
                  </a:txBody>
                  <a:tcPr marL="0" marR="0" marT="0" marB="0"/>
                </a:tc>
                <a:tc>
                  <a:txBody>
                    <a:bodyPr/>
                    <a:lstStyle/>
                    <a:p>
                      <a:pPr marL="57150">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55244">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L="57150">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62230">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53340">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52705">
                        <a:lnSpc>
                          <a:spcPct val="100000"/>
                        </a:lnSpc>
                      </a:pPr>
                      <a:r>
                        <a:rPr sz="300" spc="-5" dirty="0" smtClean="0">
                          <a:solidFill>
                            <a:srgbClr val="FFFFFF"/>
                          </a:solidFill>
                          <a:latin typeface="Arial"/>
                          <a:cs typeface="Arial"/>
                        </a:rPr>
                        <a:t>120</a:t>
                      </a:r>
                      <a:endParaRPr sz="300">
                        <a:latin typeface="Arial"/>
                        <a:cs typeface="Arial"/>
                      </a:endParaRPr>
                    </a:p>
                  </a:txBody>
                  <a:tcPr marL="0" marR="0" marT="0" marB="0">
                    <a:lnB w="5045">
                      <a:solidFill>
                        <a:srgbClr val="FFFFFF"/>
                      </a:solidFill>
                      <a:prstDash val="solid"/>
                    </a:lnB>
                  </a:tcPr>
                </a:tc>
                <a:tc>
                  <a:txBody>
                    <a:bodyPr/>
                    <a:lstStyle/>
                    <a:p>
                      <a:pPr marL="53340">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52705">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B w="5045">
                      <a:solidFill>
                        <a:srgbClr val="FFFFFF"/>
                      </a:solidFill>
                      <a:prstDash val="solid"/>
                    </a:lnB>
                  </a:tcPr>
                </a:tc>
                <a:tc>
                  <a:txBody>
                    <a:bodyPr/>
                    <a:lstStyle/>
                    <a:p>
                      <a:pPr marL="81280">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60325">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66675">
                        <a:lnSpc>
                          <a:spcPct val="100000"/>
                        </a:lnSpc>
                      </a:pPr>
                      <a:r>
                        <a:rPr sz="300" spc="-5" dirty="0" smtClean="0">
                          <a:solidFill>
                            <a:srgbClr val="FFFFFF"/>
                          </a:solidFill>
                          <a:latin typeface="Arial"/>
                          <a:cs typeface="Arial"/>
                        </a:rPr>
                        <a:t>220</a:t>
                      </a:r>
                      <a:endParaRPr sz="300">
                        <a:latin typeface="Arial"/>
                        <a:cs typeface="Arial"/>
                      </a:endParaRPr>
                    </a:p>
                  </a:txBody>
                  <a:tcPr marL="0" marR="0" marT="0" marB="0">
                    <a:lnB w="5045">
                      <a:solidFill>
                        <a:srgbClr val="FFFFFF"/>
                      </a:solidFill>
                      <a:prstDash val="solid"/>
                    </a:lnB>
                  </a:tcPr>
                </a:tc>
                <a:tc>
                  <a:txBody>
                    <a:bodyPr/>
                    <a:lstStyle/>
                    <a:p>
                      <a:pPr marL="67310">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68580">
                        <a:lnSpc>
                          <a:spcPct val="100000"/>
                        </a:lnSpc>
                      </a:pPr>
                      <a:r>
                        <a:rPr sz="300" spc="-5" dirty="0" smtClean="0">
                          <a:solidFill>
                            <a:srgbClr val="FFFFFF"/>
                          </a:solidFill>
                          <a:latin typeface="Arial"/>
                          <a:cs typeface="Arial"/>
                        </a:rPr>
                        <a:t>260</a:t>
                      </a:r>
                      <a:endParaRPr sz="300">
                        <a:latin typeface="Arial"/>
                        <a:cs typeface="Arial"/>
                      </a:endParaRPr>
                    </a:p>
                  </a:txBody>
                  <a:tcPr marL="0" marR="0" marT="0" marB="0">
                    <a:lnB w="5045">
                      <a:solidFill>
                        <a:srgbClr val="FFFFFF"/>
                      </a:solidFill>
                      <a:prstDash val="solid"/>
                    </a:lnB>
                  </a:tcPr>
                </a:tc>
                <a:tc>
                  <a:txBody>
                    <a:bodyPr/>
                    <a:lstStyle/>
                    <a:p>
                      <a:pPr marL="71755">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71120">
                        <a:lnSpc>
                          <a:spcPct val="100000"/>
                        </a:lnSpc>
                      </a:pPr>
                      <a:r>
                        <a:rPr sz="300" spc="-5" dirty="0" smtClean="0">
                          <a:solidFill>
                            <a:srgbClr val="FFFFFF"/>
                          </a:solidFill>
                          <a:latin typeface="Arial"/>
                          <a:cs typeface="Arial"/>
                        </a:rPr>
                        <a:t>300</a:t>
                      </a:r>
                      <a:endParaRPr sz="300">
                        <a:latin typeface="Arial"/>
                        <a:cs typeface="Arial"/>
                      </a:endParaRPr>
                    </a:p>
                  </a:txBody>
                  <a:tcPr marL="0" marR="0" marT="0" marB="0">
                    <a:lnB w="5045">
                      <a:solidFill>
                        <a:srgbClr val="FFFFFF"/>
                      </a:solidFill>
                      <a:prstDash val="solid"/>
                    </a:lnB>
                  </a:tcPr>
                </a:tc>
                <a:tc>
                  <a:txBody>
                    <a:bodyPr/>
                    <a:lstStyle/>
                    <a:p>
                      <a:pPr marL="76200">
                        <a:lnSpc>
                          <a:spcPct val="100000"/>
                        </a:lnSpc>
                      </a:pPr>
                      <a:r>
                        <a:rPr sz="300" spc="-5" dirty="0" smtClean="0">
                          <a:solidFill>
                            <a:srgbClr val="FFFFFF"/>
                          </a:solidFill>
                          <a:latin typeface="Arial"/>
                          <a:cs typeface="Arial"/>
                        </a:rPr>
                        <a:t>320</a:t>
                      </a:r>
                      <a:endParaRPr sz="300">
                        <a:latin typeface="Arial"/>
                        <a:cs typeface="Arial"/>
                      </a:endParaRPr>
                    </a:p>
                  </a:txBody>
                  <a:tcPr marL="0" marR="0" marT="0" marB="0">
                    <a:lnB w="5045">
                      <a:solidFill>
                        <a:srgbClr val="FFFFFF"/>
                      </a:solidFill>
                      <a:prstDash val="solid"/>
                    </a:lnB>
                  </a:tcPr>
                </a:tc>
                <a:tc>
                  <a:txBody>
                    <a:bodyPr/>
                    <a:lstStyle/>
                    <a:p>
                      <a:pPr marL="78740">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spc="-5" dirty="0" smtClean="0">
                          <a:solidFill>
                            <a:srgbClr val="FFFFFF"/>
                          </a:solidFill>
                          <a:latin typeface="Arial"/>
                          <a:cs typeface="Arial"/>
                        </a:rPr>
                        <a:t>360</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R w="5026">
                      <a:solidFill>
                        <a:srgbClr val="FFFFFF"/>
                      </a:solidFill>
                      <a:prstDash val="solid"/>
                    </a:lnR>
                    <a:lnB w="5045">
                      <a:solidFill>
                        <a:srgbClr val="FFFFFF"/>
                      </a:solidFill>
                      <a:prstDash val="solid"/>
                    </a:lnB>
                  </a:tcPr>
                </a:tc>
              </a:tr>
              <a:tr h="1701800">
                <a:tc gridSpan="21">
                  <a:txBody>
                    <a:bodyPr/>
                    <a:lstStyle/>
                    <a:p>
                      <a:pPr marL="4445" algn="ctr">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25" dirty="0" smtClean="0">
                          <a:solidFill>
                            <a:srgbClr val="FFFFFF"/>
                          </a:solidFill>
                          <a:latin typeface="Arial"/>
                          <a:cs typeface="Arial"/>
                        </a:rPr>
                        <a:t> </a:t>
                      </a:r>
                      <a:r>
                        <a:rPr sz="400" b="1" spc="0" dirty="0" smtClean="0">
                          <a:solidFill>
                            <a:srgbClr val="FFFFFF"/>
                          </a:solidFill>
                          <a:latin typeface="Arial"/>
                          <a:cs typeface="Arial"/>
                        </a:rPr>
                        <a:t>Pr</a:t>
                      </a:r>
                      <a:r>
                        <a:rPr sz="400" b="1" spc="-5" dirty="0" smtClean="0">
                          <a:solidFill>
                            <a:srgbClr val="FFFFFF"/>
                          </a:solidFill>
                          <a:latin typeface="Arial"/>
                          <a:cs typeface="Arial"/>
                        </a:rPr>
                        <a:t>o</a:t>
                      </a:r>
                      <a:r>
                        <a:rPr sz="400" b="1" spc="-10" dirty="0" smtClean="0">
                          <a:solidFill>
                            <a:srgbClr val="FFFFFF"/>
                          </a:solidFill>
                          <a:latin typeface="Arial"/>
                          <a:cs typeface="Arial"/>
                        </a:rPr>
                        <a:t>p</a:t>
                      </a:r>
                      <a:r>
                        <a:rPr sz="400" b="1" spc="-55" dirty="0" smtClean="0">
                          <a:solidFill>
                            <a:srgbClr val="FFFFFF"/>
                          </a:solidFill>
                          <a:latin typeface="Arial"/>
                          <a:cs typeface="Arial"/>
                        </a:rPr>
                        <a:t>y</a:t>
                      </a:r>
                      <a:r>
                        <a:rPr sz="400" b="1" spc="-5"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5" dirty="0" smtClean="0">
                          <a:solidFill>
                            <a:srgbClr val="FFFFFF"/>
                          </a:solidFill>
                          <a:latin typeface="Arial"/>
                          <a:cs typeface="Arial"/>
                        </a:rPr>
                        <a:t>(</a:t>
                      </a:r>
                      <a:r>
                        <a:rPr sz="400" b="1" spc="0"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10" dirty="0" smtClean="0">
                          <a:solidFill>
                            <a:srgbClr val="FFFFFF"/>
                          </a:solidFill>
                          <a:latin typeface="Arial"/>
                          <a:cs typeface="Arial"/>
                        </a:rPr>
                        <a:t>o</a:t>
                      </a:r>
                      <a:r>
                        <a:rPr sz="400" b="1" spc="-30" dirty="0" smtClean="0">
                          <a:solidFill>
                            <a:srgbClr val="FFFFFF"/>
                          </a:solidFill>
                          <a:latin typeface="Arial"/>
                          <a:cs typeface="Arial"/>
                        </a:rPr>
                        <a:t>w</a:t>
                      </a:r>
                      <a:r>
                        <a:rPr sz="400" b="1" spc="0" dirty="0" smtClean="0">
                          <a:solidFill>
                            <a:srgbClr val="FFFFFF"/>
                          </a:solidFill>
                          <a:latin typeface="Arial"/>
                          <a:cs typeface="Arial"/>
                        </a:rPr>
                        <a:t>)</a:t>
                      </a:r>
                      <a:endParaRPr sz="400">
                        <a:latin typeface="Arial"/>
                        <a:cs typeface="Arial"/>
                      </a:endParaRPr>
                    </a:p>
                    <a:p>
                      <a:pPr marL="291465">
                        <a:lnSpc>
                          <a:spcPct val="100000"/>
                        </a:lnSpc>
                        <a:spcBef>
                          <a:spcPts val="35"/>
                        </a:spcBef>
                      </a:pPr>
                      <a:r>
                        <a:rPr sz="300" dirty="0" smtClean="0">
                          <a:solidFill>
                            <a:srgbClr val="FFFFFF"/>
                          </a:solidFill>
                          <a:latin typeface="Arial"/>
                          <a:cs typeface="Arial"/>
                        </a:rPr>
                        <a:t>5</a:t>
                      </a:r>
                      <a:endParaRPr sz="300">
                        <a:latin typeface="Arial"/>
                        <a:cs typeface="Arial"/>
                      </a:endParaRPr>
                    </a:p>
                    <a:p>
                      <a:pPr marR="4898390" algn="ctr">
                        <a:lnSpc>
                          <a:spcPct val="100000"/>
                        </a:lnSpc>
                        <a:spcBef>
                          <a:spcPts val="480"/>
                        </a:spcBef>
                      </a:pPr>
                      <a:r>
                        <a:rPr sz="300" spc="-10" dirty="0" smtClean="0">
                          <a:solidFill>
                            <a:srgbClr val="FFFFFF"/>
                          </a:solidFill>
                          <a:latin typeface="Arial"/>
                          <a:cs typeface="Arial"/>
                        </a:rPr>
                        <a:t>4</a:t>
                      </a:r>
                      <a:r>
                        <a:rPr sz="300" spc="0" dirty="0" smtClean="0">
                          <a:solidFill>
                            <a:srgbClr val="FFFFFF"/>
                          </a:solidFill>
                          <a:latin typeface="Arial"/>
                          <a:cs typeface="Arial"/>
                        </a:rPr>
                        <a:t>.5</a:t>
                      </a:r>
                      <a:endParaRPr sz="300">
                        <a:latin typeface="Arial"/>
                        <a:cs typeface="Arial"/>
                      </a:endParaRPr>
                    </a:p>
                    <a:p>
                      <a:pPr>
                        <a:lnSpc>
                          <a:spcPts val="500"/>
                        </a:lnSpc>
                        <a:spcBef>
                          <a:spcPts val="21"/>
                        </a:spcBef>
                      </a:pPr>
                      <a:endParaRPr sz="400"/>
                    </a:p>
                    <a:p>
                      <a:pPr marL="291465">
                        <a:lnSpc>
                          <a:spcPct val="100000"/>
                        </a:lnSpc>
                      </a:pPr>
                      <a:r>
                        <a:rPr sz="300" dirty="0" smtClean="0">
                          <a:solidFill>
                            <a:srgbClr val="FFFFFF"/>
                          </a:solidFill>
                          <a:latin typeface="Arial"/>
                          <a:cs typeface="Arial"/>
                        </a:rPr>
                        <a:t>4</a:t>
                      </a:r>
                      <a:endParaRPr sz="300">
                        <a:latin typeface="Arial"/>
                        <a:cs typeface="Arial"/>
                      </a:endParaRPr>
                    </a:p>
                    <a:p>
                      <a:pPr marR="4898390" algn="ctr">
                        <a:lnSpc>
                          <a:spcPct val="100000"/>
                        </a:lnSpc>
                        <a:spcBef>
                          <a:spcPts val="475"/>
                        </a:spcBef>
                      </a:pPr>
                      <a:r>
                        <a:rPr sz="300" spc="-10" dirty="0" smtClean="0">
                          <a:solidFill>
                            <a:srgbClr val="FFFFFF"/>
                          </a:solidFill>
                          <a:latin typeface="Arial"/>
                          <a:cs typeface="Arial"/>
                        </a:rPr>
                        <a:t>3</a:t>
                      </a:r>
                      <a:r>
                        <a:rPr sz="300" spc="0" dirty="0" smtClean="0">
                          <a:solidFill>
                            <a:srgbClr val="FFFFFF"/>
                          </a:solidFill>
                          <a:latin typeface="Arial"/>
                          <a:cs typeface="Arial"/>
                        </a:rPr>
                        <a:t>.5</a:t>
                      </a:r>
                      <a:endParaRPr sz="300">
                        <a:latin typeface="Arial"/>
                        <a:cs typeface="Arial"/>
                      </a:endParaRPr>
                    </a:p>
                    <a:p>
                      <a:pPr marL="291465">
                        <a:lnSpc>
                          <a:spcPct val="100000"/>
                        </a:lnSpc>
                        <a:spcBef>
                          <a:spcPts val="480"/>
                        </a:spcBef>
                      </a:pPr>
                      <a:r>
                        <a:rPr sz="300" dirty="0" smtClean="0">
                          <a:solidFill>
                            <a:srgbClr val="FFFFFF"/>
                          </a:solidFill>
                          <a:latin typeface="Arial"/>
                          <a:cs typeface="Arial"/>
                        </a:rPr>
                        <a:t>3</a:t>
                      </a:r>
                      <a:endParaRPr sz="300">
                        <a:latin typeface="Arial"/>
                        <a:cs typeface="Arial"/>
                      </a:endParaRPr>
                    </a:p>
                    <a:p>
                      <a:pPr marR="4898390" algn="ctr">
                        <a:lnSpc>
                          <a:spcPct val="100000"/>
                        </a:lnSpc>
                        <a:spcBef>
                          <a:spcPts val="480"/>
                        </a:spcBef>
                      </a:pPr>
                      <a:r>
                        <a:rPr sz="300" spc="-10" dirty="0" smtClean="0">
                          <a:solidFill>
                            <a:srgbClr val="FFFFFF"/>
                          </a:solidFill>
                          <a:latin typeface="Arial"/>
                          <a:cs typeface="Arial"/>
                        </a:rPr>
                        <a:t>2</a:t>
                      </a:r>
                      <a:r>
                        <a:rPr sz="300" spc="0" dirty="0" smtClean="0">
                          <a:solidFill>
                            <a:srgbClr val="FFFFFF"/>
                          </a:solidFill>
                          <a:latin typeface="Arial"/>
                          <a:cs typeface="Arial"/>
                        </a:rPr>
                        <a:t>.5</a:t>
                      </a:r>
                      <a:endParaRPr sz="300">
                        <a:latin typeface="Arial"/>
                        <a:cs typeface="Arial"/>
                      </a:endParaRPr>
                    </a:p>
                    <a:p>
                      <a:pPr>
                        <a:lnSpc>
                          <a:spcPts val="500"/>
                        </a:lnSpc>
                        <a:spcBef>
                          <a:spcPts val="16"/>
                        </a:spcBef>
                      </a:pPr>
                      <a:endParaRPr sz="400"/>
                    </a:p>
                    <a:p>
                      <a:pPr marL="291465">
                        <a:lnSpc>
                          <a:spcPct val="100000"/>
                        </a:lnSpc>
                      </a:pPr>
                      <a:r>
                        <a:rPr sz="300" dirty="0" smtClean="0">
                          <a:solidFill>
                            <a:srgbClr val="FFFFFF"/>
                          </a:solidFill>
                          <a:latin typeface="Arial"/>
                          <a:cs typeface="Arial"/>
                        </a:rPr>
                        <a:t>2</a:t>
                      </a:r>
                      <a:endParaRPr sz="300">
                        <a:latin typeface="Arial"/>
                        <a:cs typeface="Arial"/>
                      </a:endParaRPr>
                    </a:p>
                    <a:p>
                      <a:pPr marR="4898390" algn="ctr">
                        <a:lnSpc>
                          <a:spcPct val="100000"/>
                        </a:lnSpc>
                        <a:spcBef>
                          <a:spcPts val="480"/>
                        </a:spcBef>
                      </a:pPr>
                      <a:r>
                        <a:rPr sz="300" spc="-10" dirty="0" smtClean="0">
                          <a:solidFill>
                            <a:srgbClr val="FFFFFF"/>
                          </a:solidFill>
                          <a:latin typeface="Arial"/>
                          <a:cs typeface="Arial"/>
                        </a:rPr>
                        <a:t>1</a:t>
                      </a:r>
                      <a:r>
                        <a:rPr sz="300" spc="0" dirty="0" smtClean="0">
                          <a:solidFill>
                            <a:srgbClr val="FFFFFF"/>
                          </a:solidFill>
                          <a:latin typeface="Arial"/>
                          <a:cs typeface="Arial"/>
                        </a:rPr>
                        <a:t>.5</a:t>
                      </a:r>
                      <a:endParaRPr sz="300">
                        <a:latin typeface="Arial"/>
                        <a:cs typeface="Arial"/>
                      </a:endParaRPr>
                    </a:p>
                    <a:p>
                      <a:pPr marL="291465">
                        <a:lnSpc>
                          <a:spcPct val="100000"/>
                        </a:lnSpc>
                        <a:spcBef>
                          <a:spcPts val="480"/>
                        </a:spcBef>
                      </a:pPr>
                      <a:r>
                        <a:rPr sz="300" dirty="0" smtClean="0">
                          <a:solidFill>
                            <a:srgbClr val="FFFFFF"/>
                          </a:solidFill>
                          <a:latin typeface="Arial"/>
                          <a:cs typeface="Arial"/>
                        </a:rPr>
                        <a:t>1</a:t>
                      </a:r>
                      <a:endParaRPr sz="300">
                        <a:latin typeface="Arial"/>
                        <a:cs typeface="Arial"/>
                      </a:endParaRPr>
                    </a:p>
                    <a:p>
                      <a:pPr>
                        <a:lnSpc>
                          <a:spcPts val="500"/>
                        </a:lnSpc>
                        <a:spcBef>
                          <a:spcPts val="16"/>
                        </a:spcBef>
                      </a:pPr>
                      <a:endParaRPr sz="400"/>
                    </a:p>
                    <a:p>
                      <a:pPr marR="4898390" algn="ctr">
                        <a:lnSpc>
                          <a:spcPct val="100000"/>
                        </a:lnSpc>
                      </a:pPr>
                      <a:r>
                        <a:rPr sz="300" spc="-10" dirty="0" smtClean="0">
                          <a:solidFill>
                            <a:srgbClr val="FFFFFF"/>
                          </a:solidFill>
                          <a:latin typeface="Arial"/>
                          <a:cs typeface="Arial"/>
                        </a:rPr>
                        <a:t>0</a:t>
                      </a:r>
                      <a:r>
                        <a:rPr sz="300" spc="0" dirty="0" smtClean="0">
                          <a:solidFill>
                            <a:srgbClr val="FFFFFF"/>
                          </a:solidFill>
                          <a:latin typeface="Arial"/>
                          <a:cs typeface="Arial"/>
                        </a:rPr>
                        <a:t>.5</a:t>
                      </a:r>
                      <a:endParaRPr sz="300">
                        <a:latin typeface="Arial"/>
                        <a:cs typeface="Arial"/>
                      </a:endParaRPr>
                    </a:p>
                    <a:p>
                      <a:pPr marL="291465">
                        <a:lnSpc>
                          <a:spcPct val="100000"/>
                        </a:lnSpc>
                        <a:spcBef>
                          <a:spcPts val="480"/>
                        </a:spcBef>
                      </a:pPr>
                      <a:r>
                        <a:rPr sz="300" dirty="0" smtClean="0">
                          <a:solidFill>
                            <a:srgbClr val="FFFFFF"/>
                          </a:solidFill>
                          <a:latin typeface="Arial"/>
                          <a:cs typeface="Arial"/>
                        </a:rPr>
                        <a:t>0</a:t>
                      </a:r>
                      <a:endParaRPr sz="300">
                        <a:latin typeface="Arial"/>
                        <a:cs typeface="Arial"/>
                      </a:endParaRPr>
                    </a:p>
                    <a:p>
                      <a:pPr marR="4772660" algn="ctr">
                        <a:lnSpc>
                          <a:spcPct val="100000"/>
                        </a:lnSpc>
                        <a:spcBef>
                          <a:spcPts val="40"/>
                        </a:spcBef>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R w="5045">
                      <a:solidFill>
                        <a:srgbClr val="FFFFFF"/>
                      </a:solidFill>
                      <a:prstDash val="solid"/>
                    </a:lnR>
                    <a:lnT w="5045">
                      <a:solidFill>
                        <a:srgbClr val="FFFFFF"/>
                      </a:solidFill>
                      <a:prstDash val="solid"/>
                    </a:lnT>
                    <a:lnB w="5026">
                      <a:solidFill>
                        <a:srgbClr val="FFFFFF"/>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121979">
                <a:tc>
                  <a:txBody>
                    <a:bodyPr/>
                    <a:lstStyle/>
                    <a:p>
                      <a:endParaRPr sz="300">
                        <a:latin typeface="Arial"/>
                        <a:cs typeface="Arial"/>
                      </a:endParaRPr>
                    </a:p>
                  </a:txBody>
                  <a:tcPr marL="0" marR="0" marT="0" marB="0">
                    <a:lnL w="5026">
                      <a:solidFill>
                        <a:srgbClr val="FFFFFF"/>
                      </a:solidFill>
                      <a:prstDash val="solid"/>
                    </a:lnL>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a:txBody>
                    <a:bodyPr/>
                    <a:lstStyle/>
                    <a:p>
                      <a:endParaRPr sz="300">
                        <a:latin typeface="Arial"/>
                        <a:cs typeface="Arial"/>
                      </a:endParaRPr>
                    </a:p>
                  </a:txBody>
                  <a:tcPr marL="0" marR="0" marT="0" marB="0">
                    <a:lnT w="5026">
                      <a:solidFill>
                        <a:srgbClr val="FFFFFF"/>
                      </a:solidFill>
                      <a:prstDash val="solid"/>
                    </a:lnT>
                  </a:tcPr>
                </a:tc>
                <a:tc gridSpan="2">
                  <a:txBody>
                    <a:bodyPr/>
                    <a:lstStyle/>
                    <a:p>
                      <a:pPr>
                        <a:lnSpc>
                          <a:spcPct val="100000"/>
                        </a:lnSpc>
                      </a:pPr>
                      <a:r>
                        <a:rPr sz="400" b="1" spc="-50" dirty="0" smtClean="0">
                          <a:solidFill>
                            <a:srgbClr val="FFFFFF"/>
                          </a:solidFill>
                          <a:latin typeface="Arial"/>
                          <a:cs typeface="Arial"/>
                        </a:rPr>
                        <a:t>W</a:t>
                      </a:r>
                      <a:r>
                        <a:rPr sz="400" b="1" spc="-15" dirty="0" smtClean="0">
                          <a:solidFill>
                            <a:srgbClr val="FFFFFF"/>
                          </a:solidFill>
                          <a:latin typeface="Arial"/>
                          <a:cs typeface="Arial"/>
                        </a:rPr>
                        <a:t>a</a:t>
                      </a:r>
                      <a:r>
                        <a:rPr sz="400" b="1" spc="0"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20" dirty="0" smtClean="0">
                          <a:solidFill>
                            <a:srgbClr val="FFFFFF"/>
                          </a:solidFill>
                          <a:latin typeface="Arial"/>
                          <a:cs typeface="Arial"/>
                        </a:rPr>
                        <a:t> </a:t>
                      </a:r>
                      <a:r>
                        <a:rPr sz="400" b="1" spc="0" dirty="0" smtClean="0">
                          <a:solidFill>
                            <a:srgbClr val="FFFFFF"/>
                          </a:solidFill>
                          <a:latin typeface="Arial"/>
                          <a:cs typeface="Arial"/>
                        </a:rPr>
                        <a:t>D</a:t>
                      </a:r>
                      <a:r>
                        <a:rPr sz="400" b="1" spc="20" dirty="0" smtClean="0">
                          <a:solidFill>
                            <a:srgbClr val="FFFFFF"/>
                          </a:solidFill>
                          <a:latin typeface="Arial"/>
                          <a:cs typeface="Arial"/>
                        </a:rPr>
                        <a:t>e</a:t>
                      </a:r>
                      <a:r>
                        <a:rPr sz="400" b="1" spc="-10" dirty="0" smtClean="0">
                          <a:solidFill>
                            <a:srgbClr val="FFFFFF"/>
                          </a:solidFill>
                          <a:latin typeface="Arial"/>
                          <a:cs typeface="Arial"/>
                        </a:rPr>
                        <a:t>p</a:t>
                      </a:r>
                      <a:r>
                        <a:rPr sz="400" b="1" spc="0" dirty="0" smtClean="0">
                          <a:solidFill>
                            <a:srgbClr val="FFFFFF"/>
                          </a:solidFill>
                          <a:latin typeface="Arial"/>
                          <a:cs typeface="Arial"/>
                        </a:rPr>
                        <a:t>th</a:t>
                      </a:r>
                      <a:endParaRPr sz="400">
                        <a:latin typeface="Arial"/>
                        <a:cs typeface="Arial"/>
                      </a:endParaRPr>
                    </a:p>
                  </a:txBody>
                  <a:tcPr marL="0" marR="0" marT="0" marB="0">
                    <a:lnT w="5026">
                      <a:solidFill>
                        <a:srgbClr val="FFFFFF"/>
                      </a:solidFill>
                      <a:prstDash val="solid"/>
                    </a:lnT>
                  </a:tcPr>
                </a:tc>
                <a:tc hMerge="1">
                  <a:txBody>
                    <a:bodyPr/>
                    <a:lstStyle/>
                    <a:p>
                      <a:endParaRPr/>
                    </a:p>
                  </a:txBody>
                  <a:tcPr marL="0" marR="0" marT="0" marB="0"/>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T w="5026">
                      <a:solidFill>
                        <a:srgbClr val="FFFFFF"/>
                      </a:solidFill>
                      <a:prstDash val="solid"/>
                    </a:lnT>
                  </a:tcPr>
                </a:tc>
                <a:tc>
                  <a:txBody>
                    <a:bodyPr/>
                    <a:lstStyle/>
                    <a:p>
                      <a:endParaRPr sz="400">
                        <a:latin typeface="Arial"/>
                        <a:cs typeface="Arial"/>
                      </a:endParaRPr>
                    </a:p>
                  </a:txBody>
                  <a:tcPr marL="0" marR="0" marT="0" marB="0">
                    <a:lnR w="5026">
                      <a:solidFill>
                        <a:srgbClr val="FFFFFF"/>
                      </a:solidFill>
                      <a:prstDash val="solid"/>
                    </a:lnR>
                    <a:lnT w="5026">
                      <a:solidFill>
                        <a:srgbClr val="FFFFFF"/>
                      </a:solidFill>
                      <a:prstDash val="solid"/>
                    </a:lnT>
                  </a:tcPr>
                </a:tc>
              </a:tr>
              <a:tr h="68564">
                <a:tc>
                  <a:txBody>
                    <a:bodyPr/>
                    <a:lstStyle/>
                    <a:p>
                      <a:pPr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algn="r">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algn="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algn="r">
                        <a:lnSpc>
                          <a:spcPct val="100000"/>
                        </a:lnSpc>
                      </a:pPr>
                      <a:r>
                        <a:rPr sz="300" spc="-10" dirty="0" smtClean="0">
                          <a:solidFill>
                            <a:srgbClr val="FFFFFF"/>
                          </a:solidFill>
                          <a:latin typeface="Arial"/>
                          <a:cs typeface="Arial"/>
                        </a:rPr>
                        <a:t>30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algn="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88652">
                <a:tc>
                  <a:txBody>
                    <a:bodyPr/>
                    <a:lstStyle/>
                    <a:p>
                      <a:pPr algn="r">
                        <a:lnSpc>
                          <a:spcPct val="100000"/>
                        </a:lnSpc>
                      </a:pPr>
                      <a:r>
                        <a:rPr sz="300" spc="-10" dirty="0" smtClean="0">
                          <a:solidFill>
                            <a:srgbClr val="FFFFFF"/>
                          </a:solidFill>
                          <a:latin typeface="Arial"/>
                          <a:cs typeface="Arial"/>
                        </a:rPr>
                        <a:t>50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algn="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algn="r">
                        <a:lnSpc>
                          <a:spcPct val="100000"/>
                        </a:lnSpc>
                      </a:pPr>
                      <a:r>
                        <a:rPr sz="300" spc="-10" dirty="0" smtClean="0">
                          <a:solidFill>
                            <a:srgbClr val="FFFFFF"/>
                          </a:solidFill>
                          <a:latin typeface="Arial"/>
                          <a:cs typeface="Arial"/>
                        </a:rPr>
                        <a:t>70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604">
                <a:tc>
                  <a:txBody>
                    <a:bodyPr/>
                    <a:lstStyle/>
                    <a:p>
                      <a:pPr algn="r">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90882">
                <a:tc>
                  <a:txBody>
                    <a:bodyPr/>
                    <a:lstStyle/>
                    <a:p>
                      <a:pPr algn="r">
                        <a:lnSpc>
                          <a:spcPct val="100000"/>
                        </a:lnSpc>
                      </a:pPr>
                      <a:r>
                        <a:rPr sz="300" spc="-10" dirty="0" smtClean="0">
                          <a:solidFill>
                            <a:srgbClr val="FFFFFF"/>
                          </a:solidFill>
                          <a:latin typeface="Arial"/>
                          <a:cs typeface="Arial"/>
                        </a:rPr>
                        <a:t>90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68579">
                <a:tc>
                  <a:txBody>
                    <a:bodyPr/>
                    <a:lstStyle/>
                    <a:p>
                      <a:pPr algn="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26">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gridSpan="2">
                  <a:txBody>
                    <a:bodyPr/>
                    <a:lstStyle/>
                    <a:p>
                      <a:endParaRPr sz="300">
                        <a:latin typeface="Arial"/>
                        <a:cs typeface="Arial"/>
                      </a:endParaRPr>
                    </a:p>
                  </a:txBody>
                  <a:tcPr marL="0" marR="0" marT="0" marB="0"/>
                </a:tc>
                <a:tc hMerge="1">
                  <a:txBody>
                    <a:bodyPr/>
                    <a:lstStyle/>
                    <a:p>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26">
                      <a:solidFill>
                        <a:srgbClr val="FFFFFF"/>
                      </a:solidFill>
                      <a:prstDash val="solid"/>
                    </a:lnR>
                  </a:tcPr>
                </a:tc>
              </a:tr>
              <a:tr h="137160">
                <a:tc>
                  <a:txBody>
                    <a:bodyPr/>
                    <a:lstStyle/>
                    <a:p>
                      <a:endParaRPr sz="300">
                        <a:latin typeface="Arial"/>
                        <a:cs typeface="Arial"/>
                      </a:endParaRPr>
                    </a:p>
                  </a:txBody>
                  <a:tcPr marL="0" marR="0" marT="0" marB="0">
                    <a:lnL w="5026">
                      <a:solidFill>
                        <a:srgbClr val="FFFFFF"/>
                      </a:solidFill>
                      <a:prstDash val="solid"/>
                    </a:lnL>
                    <a:lnB w="5026">
                      <a:solidFill>
                        <a:srgbClr val="FFFFFF"/>
                      </a:solidFill>
                      <a:prstDash val="solid"/>
                    </a:lnB>
                  </a:tcPr>
                </a:tc>
                <a:tc>
                  <a:txBody>
                    <a:bodyPr/>
                    <a:lstStyle/>
                    <a:p>
                      <a:pPr marL="20955">
                        <a:lnSpc>
                          <a:spcPct val="100000"/>
                        </a:lnSpc>
                      </a:pPr>
                      <a:r>
                        <a:rPr sz="30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85725">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26">
                      <a:solidFill>
                        <a:srgbClr val="FFFFFF"/>
                      </a:solidFill>
                      <a:prstDash val="solid"/>
                    </a:lnB>
                  </a:tcPr>
                </a:tc>
                <a:tc>
                  <a:txBody>
                    <a:bodyPr/>
                    <a:lstStyle/>
                    <a:p>
                      <a:pPr marL="78105">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B w="5026">
                      <a:solidFill>
                        <a:srgbClr val="FFFFFF"/>
                      </a:solidFill>
                      <a:prstDash val="solid"/>
                    </a:lnB>
                  </a:tcPr>
                </a:tc>
                <a:tc>
                  <a:txBody>
                    <a:bodyPr/>
                    <a:lstStyle/>
                    <a:p>
                      <a:pPr marL="76200">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B w="5026">
                      <a:solidFill>
                        <a:srgbClr val="FFFFFF"/>
                      </a:solidFill>
                      <a:prstDash val="solid"/>
                    </a:lnB>
                  </a:tcPr>
                </a:tc>
                <a:tc>
                  <a:txBody>
                    <a:bodyPr/>
                    <a:lstStyle/>
                    <a:p>
                      <a:pPr marL="71755">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71755">
                        <a:lnSpc>
                          <a:spcPct val="100000"/>
                        </a:lnSpc>
                      </a:pPr>
                      <a:r>
                        <a:rPr sz="300" spc="-5" dirty="0" smtClean="0">
                          <a:solidFill>
                            <a:srgbClr val="FFFFFF"/>
                          </a:solidFill>
                          <a:latin typeface="Arial"/>
                          <a:cs typeface="Arial"/>
                        </a:rPr>
                        <a:t>140</a:t>
                      </a:r>
                      <a:endParaRPr sz="300">
                        <a:latin typeface="Arial"/>
                        <a:cs typeface="Arial"/>
                      </a:endParaRPr>
                    </a:p>
                  </a:txBody>
                  <a:tcPr marL="0" marR="0" marT="0" marB="0">
                    <a:lnB w="5026">
                      <a:solidFill>
                        <a:srgbClr val="FFFFFF"/>
                      </a:solidFill>
                      <a:prstDash val="solid"/>
                    </a:lnB>
                  </a:tcPr>
                </a:tc>
                <a:tc>
                  <a:txBody>
                    <a:bodyPr/>
                    <a:lstStyle/>
                    <a:p>
                      <a:pPr marL="71755">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gridSpan="2">
                  <a:txBody>
                    <a:bodyPr/>
                    <a:lstStyle/>
                    <a:p>
                      <a:pPr marL="94615">
                        <a:lnSpc>
                          <a:spcPct val="100000"/>
                        </a:lnSpc>
                        <a:tabLst>
                          <a:tab pos="351790" algn="l"/>
                        </a:tabLst>
                      </a:pPr>
                      <a:r>
                        <a:rPr sz="300" spc="-5" dirty="0" smtClean="0">
                          <a:solidFill>
                            <a:srgbClr val="FFFFFF"/>
                          </a:solidFill>
                          <a:latin typeface="Arial"/>
                          <a:cs typeface="Arial"/>
                        </a:rPr>
                        <a:t>18</a:t>
                      </a:r>
                      <a:r>
                        <a:rPr sz="300" spc="0" dirty="0" smtClean="0">
                          <a:solidFill>
                            <a:srgbClr val="FFFFFF"/>
                          </a:solidFill>
                          <a:latin typeface="Arial"/>
                          <a:cs typeface="Arial"/>
                        </a:rPr>
                        <a:t>0	</a:t>
                      </a:r>
                      <a:r>
                        <a:rPr sz="300" spc="-5" dirty="0" smtClean="0">
                          <a:solidFill>
                            <a:srgbClr val="FFFFFF"/>
                          </a:solidFill>
                          <a:latin typeface="Arial"/>
                          <a:cs typeface="Arial"/>
                        </a:rPr>
                        <a:t>2</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hMerge="1">
                  <a:txBody>
                    <a:bodyPr/>
                    <a:lstStyle/>
                    <a:p>
                      <a:endParaRPr/>
                    </a:p>
                  </a:txBody>
                  <a:tcPr marL="0" marR="0" marT="0" marB="0"/>
                </a:tc>
                <a:tc>
                  <a:txBody>
                    <a:bodyPr/>
                    <a:lstStyle/>
                    <a:p>
                      <a:pPr marL="76200">
                        <a:lnSpc>
                          <a:spcPct val="100000"/>
                        </a:lnSpc>
                      </a:pPr>
                      <a:r>
                        <a:rPr sz="300" spc="-5" dirty="0" smtClean="0">
                          <a:solidFill>
                            <a:srgbClr val="FFFFFF"/>
                          </a:solidFill>
                          <a:latin typeface="Arial"/>
                          <a:cs typeface="Arial"/>
                        </a:rPr>
                        <a:t>220</a:t>
                      </a:r>
                      <a:endParaRPr sz="300">
                        <a:latin typeface="Arial"/>
                        <a:cs typeface="Arial"/>
                      </a:endParaRPr>
                    </a:p>
                  </a:txBody>
                  <a:tcPr marL="0" marR="0" marT="0" marB="0">
                    <a:lnB w="5026">
                      <a:solidFill>
                        <a:srgbClr val="FFFFFF"/>
                      </a:solidFill>
                      <a:prstDash val="solid"/>
                    </a:lnB>
                  </a:tcPr>
                </a:tc>
                <a:tc>
                  <a:txBody>
                    <a:bodyPr/>
                    <a:lstStyle/>
                    <a:p>
                      <a:pPr marL="76200">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78740">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5" dirty="0" smtClean="0">
                          <a:solidFill>
                            <a:srgbClr val="FFFFFF"/>
                          </a:solidFill>
                          <a:latin typeface="Arial"/>
                          <a:cs typeface="Arial"/>
                        </a:rPr>
                        <a:t>280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81280">
                        <a:lnSpc>
                          <a:spcPct val="100000"/>
                        </a:lnSpc>
                      </a:pPr>
                      <a:r>
                        <a:rPr sz="300" spc="-5" dirty="0" smtClean="0">
                          <a:solidFill>
                            <a:srgbClr val="FFFFFF"/>
                          </a:solidFill>
                          <a:latin typeface="Arial"/>
                          <a:cs typeface="Arial"/>
                        </a:rPr>
                        <a:t>320</a:t>
                      </a:r>
                      <a:endParaRPr sz="300">
                        <a:latin typeface="Arial"/>
                        <a:cs typeface="Arial"/>
                      </a:endParaRPr>
                    </a:p>
                  </a:txBody>
                  <a:tcPr marL="0" marR="0" marT="0" marB="0">
                    <a:lnB w="5026">
                      <a:solidFill>
                        <a:srgbClr val="FFFFFF"/>
                      </a:solidFill>
                      <a:prstDash val="solid"/>
                    </a:lnB>
                  </a:tcPr>
                </a:tc>
                <a:tc>
                  <a:txBody>
                    <a:bodyPr/>
                    <a:lstStyle/>
                    <a:p>
                      <a:pPr marL="8318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26">
                      <a:solidFill>
                        <a:srgbClr val="FFFFFF"/>
                      </a:solidFill>
                      <a:prstDash val="solid"/>
                    </a:lnB>
                  </a:tcPr>
                </a:tc>
                <a:tc>
                  <a:txBody>
                    <a:bodyPr/>
                    <a:lstStyle/>
                    <a:p>
                      <a:pPr marL="83185">
                        <a:lnSpc>
                          <a:spcPct val="100000"/>
                        </a:lnSpc>
                      </a:pPr>
                      <a:r>
                        <a:rPr sz="300" spc="-5" dirty="0" smtClean="0">
                          <a:solidFill>
                            <a:srgbClr val="FFFFFF"/>
                          </a:solidFill>
                          <a:latin typeface="Arial"/>
                          <a:cs typeface="Arial"/>
                        </a:rPr>
                        <a:t>360</a:t>
                      </a:r>
                      <a:endParaRPr sz="300">
                        <a:latin typeface="Arial"/>
                        <a:cs typeface="Arial"/>
                      </a:endParaRPr>
                    </a:p>
                  </a:txBody>
                  <a:tcPr marL="0" marR="0" marT="0" marB="0">
                    <a:lnB w="5026">
                      <a:solidFill>
                        <a:srgbClr val="FFFFFF"/>
                      </a:solidFill>
                      <a:prstDash val="solid"/>
                    </a:lnB>
                  </a:tcPr>
                </a:tc>
                <a:tc>
                  <a:txBody>
                    <a:bodyPr/>
                    <a:lstStyle/>
                    <a:p>
                      <a:pPr marL="8318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R w="5026">
                      <a:solidFill>
                        <a:srgbClr val="FFFFFF"/>
                      </a:solidFill>
                      <a:prstDash val="solid"/>
                    </a:lnR>
                    <a:lnB w="5026">
                      <a:solidFill>
                        <a:srgbClr val="FFFFFF"/>
                      </a:solidFill>
                      <a:prstDash val="solid"/>
                    </a:lnB>
                  </a:tcPr>
                </a:tc>
              </a:tr>
            </a:tbl>
          </a:graphicData>
        </a:graphic>
      </p:graphicFrame>
      <p:graphicFrame>
        <p:nvGraphicFramePr>
          <p:cNvPr id="440" name="object 440"/>
          <p:cNvGraphicFramePr>
            <a:graphicFrameLocks noGrp="1"/>
          </p:cNvGraphicFramePr>
          <p:nvPr/>
        </p:nvGraphicFramePr>
        <p:xfrm>
          <a:off x="4649444" y="670741"/>
          <a:ext cx="4130884" cy="5984256"/>
        </p:xfrm>
        <a:graphic>
          <a:graphicData uri="http://schemas.openxmlformats.org/drawingml/2006/table">
            <a:tbl>
              <a:tblPr firstRow="1" bandRow="1">
                <a:tableStyleId>{2D5ABB26-0587-4C30-8999-92F81FD0307C}</a:tableStyleId>
              </a:tblPr>
              <a:tblGrid>
                <a:gridCol w="371320"/>
                <a:gridCol w="200134"/>
                <a:gridCol w="191508"/>
                <a:gridCol w="195534"/>
                <a:gridCol w="188057"/>
                <a:gridCol w="200423"/>
                <a:gridCol w="191796"/>
                <a:gridCol w="970188"/>
                <a:gridCol w="191508"/>
                <a:gridCol w="194102"/>
                <a:gridCol w="193815"/>
                <a:gridCol w="193513"/>
                <a:gridCol w="190069"/>
                <a:gridCol w="193232"/>
                <a:gridCol w="193815"/>
                <a:gridCol w="271870"/>
              </a:tblGrid>
              <a:tr h="234176">
                <a:tc>
                  <a:txBody>
                    <a:bodyPr/>
                    <a:lstStyle/>
                    <a:p>
                      <a:endParaRPr sz="1500">
                        <a:latin typeface="Arial"/>
                        <a:cs typeface="Arial"/>
                      </a:endParaRPr>
                    </a:p>
                  </a:txBody>
                  <a:tcPr marL="0" marR="0" marT="0" marB="0">
                    <a:lnL w="5007">
                      <a:solidFill>
                        <a:srgbClr val="FFFFFF"/>
                      </a:solidFill>
                      <a:prstDash val="solid"/>
                    </a:lnL>
                    <a:lnT w="5007">
                      <a:solidFill>
                        <a:srgbClr val="FFFFFF"/>
                      </a:solidFill>
                      <a:prstDash val="solid"/>
                    </a:lnT>
                  </a:tcPr>
                </a:tc>
                <a:tc>
                  <a:txBody>
                    <a:bodyPr/>
                    <a:lstStyle/>
                    <a:p>
                      <a:endParaRPr sz="1500">
                        <a:latin typeface="Arial"/>
                        <a:cs typeface="Arial"/>
                      </a:endParaRPr>
                    </a:p>
                  </a:txBody>
                  <a:tcPr marL="0" marR="0" marT="0" marB="0">
                    <a:lnT w="5007">
                      <a:solidFill>
                        <a:srgbClr val="FFFFFF"/>
                      </a:solidFill>
                      <a:prstDash val="solid"/>
                    </a:lnT>
                  </a:tcPr>
                </a:tc>
                <a:tc>
                  <a:txBody>
                    <a:bodyPr/>
                    <a:lstStyle/>
                    <a:p>
                      <a:endParaRPr sz="1500">
                        <a:latin typeface="Arial"/>
                        <a:cs typeface="Arial"/>
                      </a:endParaRPr>
                    </a:p>
                  </a:txBody>
                  <a:tcPr marL="0" marR="0" marT="0" marB="0">
                    <a:lnT w="5007">
                      <a:solidFill>
                        <a:srgbClr val="FFFFFF"/>
                      </a:solidFill>
                      <a:prstDash val="solid"/>
                    </a:lnT>
                  </a:tcPr>
                </a:tc>
                <a:tc>
                  <a:txBody>
                    <a:bodyPr/>
                    <a:lstStyle/>
                    <a:p>
                      <a:endParaRPr sz="1500">
                        <a:latin typeface="Arial"/>
                        <a:cs typeface="Arial"/>
                      </a:endParaRPr>
                    </a:p>
                  </a:txBody>
                  <a:tcPr marL="0" marR="0" marT="0" marB="0">
                    <a:lnT w="5007">
                      <a:solidFill>
                        <a:srgbClr val="FFFFFF"/>
                      </a:solidFill>
                      <a:prstDash val="solid"/>
                    </a:lnT>
                  </a:tcPr>
                </a:tc>
                <a:tc>
                  <a:txBody>
                    <a:bodyPr/>
                    <a:lstStyle/>
                    <a:p>
                      <a:endParaRPr sz="1500">
                        <a:latin typeface="Arial"/>
                        <a:cs typeface="Arial"/>
                      </a:endParaRPr>
                    </a:p>
                  </a:txBody>
                  <a:tcPr marL="0" marR="0" marT="0" marB="0">
                    <a:lnT w="5007">
                      <a:solidFill>
                        <a:srgbClr val="FFFFFF"/>
                      </a:solidFill>
                      <a:prstDash val="solid"/>
                    </a:lnT>
                  </a:tcPr>
                </a:tc>
                <a:tc>
                  <a:txBody>
                    <a:bodyPr/>
                    <a:lstStyle/>
                    <a:p>
                      <a:endParaRPr sz="1500">
                        <a:latin typeface="Arial"/>
                        <a:cs typeface="Arial"/>
                      </a:endParaRPr>
                    </a:p>
                  </a:txBody>
                  <a:tcPr marL="0" marR="0" marT="0" marB="0">
                    <a:lnT w="5007">
                      <a:solidFill>
                        <a:srgbClr val="FFFFFF"/>
                      </a:solidFill>
                      <a:prstDash val="solid"/>
                    </a:lnT>
                  </a:tcPr>
                </a:tc>
                <a:tc>
                  <a:txBody>
                    <a:bodyPr/>
                    <a:lstStyle/>
                    <a:p>
                      <a:endParaRPr sz="1500">
                        <a:latin typeface="Arial"/>
                        <a:cs typeface="Arial"/>
                      </a:endParaRPr>
                    </a:p>
                  </a:txBody>
                  <a:tcPr marL="0" marR="0" marT="0" marB="0">
                    <a:lnT w="5007">
                      <a:solidFill>
                        <a:srgbClr val="FFFFFF"/>
                      </a:solidFill>
                      <a:prstDash val="solid"/>
                    </a:lnT>
                  </a:tcPr>
                </a:tc>
                <a:tc>
                  <a:txBody>
                    <a:bodyPr/>
                    <a:lstStyle/>
                    <a:p>
                      <a:pPr marL="113030" algn="ctr">
                        <a:lnSpc>
                          <a:spcPct val="100000"/>
                        </a:lnSpc>
                      </a:pPr>
                      <a:r>
                        <a:rPr sz="400" b="1" spc="15" dirty="0" smtClean="0">
                          <a:solidFill>
                            <a:srgbClr val="FFFFFF"/>
                          </a:solidFill>
                          <a:latin typeface="Arial"/>
                          <a:cs typeface="Arial"/>
                        </a:rPr>
                        <a:t>M</a:t>
                      </a:r>
                      <a:r>
                        <a:rPr sz="400" b="1" spc="20"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R w="5007">
                      <a:solidFill>
                        <a:srgbClr val="FFFFFF"/>
                      </a:solidFill>
                      <a:prstDash val="solid"/>
                    </a:lnR>
                    <a:lnT w="5007">
                      <a:solidFill>
                        <a:srgbClr val="FFFFFF"/>
                      </a:solidFill>
                      <a:prstDash val="solid"/>
                    </a:lnT>
                  </a:tcPr>
                </a:tc>
              </a:tr>
              <a:tr h="71083">
                <a:tc>
                  <a:txBody>
                    <a:bodyPr/>
                    <a:lstStyle/>
                    <a:p>
                      <a:pPr marL="249554">
                        <a:lnSpc>
                          <a:spcPct val="100000"/>
                        </a:lnSpc>
                      </a:pPr>
                      <a:r>
                        <a:rPr sz="300" spc="-10" dirty="0" smtClean="0">
                          <a:solidFill>
                            <a:srgbClr val="FFFFFF"/>
                          </a:solidFill>
                          <a:latin typeface="Arial"/>
                          <a:cs typeface="Arial"/>
                        </a:rPr>
                        <a:t>5</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49554">
                        <a:lnSpc>
                          <a:spcPct val="100000"/>
                        </a:lnSpc>
                      </a:pPr>
                      <a:r>
                        <a:rPr sz="300" spc="-10" dirty="0" smtClean="0">
                          <a:solidFill>
                            <a:srgbClr val="FFFFFF"/>
                          </a:solidFill>
                          <a:latin typeface="Arial"/>
                          <a:cs typeface="Arial"/>
                        </a:rPr>
                        <a:t>4</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88373">
                <a:tc>
                  <a:txBody>
                    <a:bodyPr/>
                    <a:lstStyle/>
                    <a:p>
                      <a:pPr marL="249554">
                        <a:lnSpc>
                          <a:spcPct val="100000"/>
                        </a:lnSpc>
                      </a:pPr>
                      <a:r>
                        <a:rPr sz="300" spc="-10" dirty="0" smtClean="0">
                          <a:solidFill>
                            <a:srgbClr val="FFFFFF"/>
                          </a:solidFill>
                          <a:latin typeface="Arial"/>
                          <a:cs typeface="Arial"/>
                        </a:rPr>
                        <a:t>4</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603">
                <a:tc>
                  <a:txBody>
                    <a:bodyPr/>
                    <a:lstStyle/>
                    <a:p>
                      <a:pPr marL="249554">
                        <a:lnSpc>
                          <a:spcPct val="100000"/>
                        </a:lnSpc>
                      </a:pPr>
                      <a:r>
                        <a:rPr sz="300" spc="-10" dirty="0" smtClean="0">
                          <a:solidFill>
                            <a:srgbClr val="FFFFFF"/>
                          </a:solidFill>
                          <a:latin typeface="Arial"/>
                          <a:cs typeface="Arial"/>
                        </a:rPr>
                        <a:t>3</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2275">
                <a:tc>
                  <a:txBody>
                    <a:bodyPr/>
                    <a:lstStyle/>
                    <a:p>
                      <a:pPr marL="249554">
                        <a:lnSpc>
                          <a:spcPct val="100000"/>
                        </a:lnSpc>
                      </a:pPr>
                      <a:r>
                        <a:rPr sz="300" spc="-10" dirty="0" smtClean="0">
                          <a:solidFill>
                            <a:srgbClr val="FFFFFF"/>
                          </a:solidFill>
                          <a:latin typeface="Arial"/>
                          <a:cs typeface="Arial"/>
                        </a:rPr>
                        <a:t>3</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3">
                <a:tc>
                  <a:txBody>
                    <a:bodyPr/>
                    <a:lstStyle/>
                    <a:p>
                      <a:pPr marL="249554">
                        <a:lnSpc>
                          <a:spcPct val="100000"/>
                        </a:lnSpc>
                      </a:pPr>
                      <a:r>
                        <a:rPr sz="300" spc="-10" dirty="0" smtClean="0">
                          <a:solidFill>
                            <a:srgbClr val="FFFFFF"/>
                          </a:solidFill>
                          <a:latin typeface="Arial"/>
                          <a:cs typeface="Arial"/>
                        </a:rPr>
                        <a:t>2</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88651">
                <a:tc>
                  <a:txBody>
                    <a:bodyPr/>
                    <a:lstStyle/>
                    <a:p>
                      <a:pPr marL="249554">
                        <a:lnSpc>
                          <a:spcPct val="100000"/>
                        </a:lnSpc>
                      </a:pPr>
                      <a:r>
                        <a:rPr sz="300" spc="-10" dirty="0" smtClean="0">
                          <a:solidFill>
                            <a:srgbClr val="FFFFFF"/>
                          </a:solidFill>
                          <a:latin typeface="Arial"/>
                          <a:cs typeface="Arial"/>
                        </a:rPr>
                        <a:t>2</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49554">
                        <a:lnSpc>
                          <a:spcPct val="100000"/>
                        </a:lnSpc>
                      </a:pPr>
                      <a:r>
                        <a:rPr sz="300" spc="-10" dirty="0" smtClean="0">
                          <a:solidFill>
                            <a:srgbClr val="FFFFFF"/>
                          </a:solidFill>
                          <a:latin typeface="Arial"/>
                          <a:cs typeface="Arial"/>
                        </a:rPr>
                        <a:t>1</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2277">
                <a:tc>
                  <a:txBody>
                    <a:bodyPr/>
                    <a:lstStyle/>
                    <a:p>
                      <a:pPr marL="249554">
                        <a:lnSpc>
                          <a:spcPct val="100000"/>
                        </a:lnSpc>
                      </a:pPr>
                      <a:r>
                        <a:rPr sz="300" spc="-10" dirty="0" smtClean="0">
                          <a:solidFill>
                            <a:srgbClr val="FFFFFF"/>
                          </a:solidFill>
                          <a:latin typeface="Arial"/>
                          <a:cs typeface="Arial"/>
                        </a:rPr>
                        <a:t>1</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91465">
                        <a:lnSpc>
                          <a:spcPct val="100000"/>
                        </a:lnSpc>
                      </a:pP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68022">
                <a:tc>
                  <a:txBody>
                    <a:bodyPr/>
                    <a:lstStyle/>
                    <a:p>
                      <a:pPr marR="113664"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8980">
                <a:tc>
                  <a:txBody>
                    <a:bodyPr/>
                    <a:lstStyle/>
                    <a:p>
                      <a:pPr marR="71755"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lnB w="5007">
                      <a:solidFill>
                        <a:srgbClr val="FFFFFF"/>
                      </a:solidFill>
                      <a:prstDash val="solid"/>
                    </a:lnB>
                  </a:tcPr>
                </a:tc>
                <a:tc>
                  <a:txBody>
                    <a:bodyPr/>
                    <a:lstStyle/>
                    <a:p>
                      <a:pPr marL="140970">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07">
                      <a:solidFill>
                        <a:srgbClr val="FFFFFF"/>
                      </a:solidFill>
                      <a:prstDash val="solid"/>
                    </a:lnB>
                  </a:tcPr>
                </a:tc>
                <a:tc>
                  <a:txBody>
                    <a:bodyPr/>
                    <a:lstStyle/>
                    <a:p>
                      <a:pPr marL="127635">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B w="5007">
                      <a:solidFill>
                        <a:srgbClr val="FFFFFF"/>
                      </a:solidFill>
                      <a:prstDash val="solid"/>
                    </a:lnB>
                  </a:tcPr>
                </a:tc>
                <a:tc>
                  <a:txBody>
                    <a:bodyPr/>
                    <a:lstStyle/>
                    <a:p>
                      <a:pPr marL="130175">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07">
                      <a:solidFill>
                        <a:srgbClr val="FFFFFF"/>
                      </a:solidFill>
                      <a:prstDash val="solid"/>
                    </a:lnB>
                  </a:tcPr>
                </a:tc>
                <a:tc>
                  <a:txBody>
                    <a:bodyPr/>
                    <a:lstStyle/>
                    <a:p>
                      <a:pPr marL="127000">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07">
                      <a:solidFill>
                        <a:srgbClr val="FFFFFF"/>
                      </a:solidFill>
                      <a:prstDash val="solid"/>
                    </a:lnB>
                  </a:tcPr>
                </a:tc>
                <a:tc>
                  <a:txBody>
                    <a:bodyPr/>
                    <a:lstStyle/>
                    <a:p>
                      <a:pPr marL="120014">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B w="5007">
                      <a:solidFill>
                        <a:srgbClr val="FFFFFF"/>
                      </a:solidFill>
                      <a:prstDash val="solid"/>
                    </a:lnB>
                  </a:tcPr>
                </a:tc>
                <a:tc>
                  <a:txBody>
                    <a:bodyPr/>
                    <a:lstStyle/>
                    <a:p>
                      <a:pPr marL="106045">
                        <a:lnSpc>
                          <a:spcPct val="100000"/>
                        </a:lnSpc>
                      </a:pPr>
                      <a:r>
                        <a:rPr sz="300" spc="-5" dirty="0" smtClean="0">
                          <a:solidFill>
                            <a:srgbClr val="FFFFFF"/>
                          </a:solidFill>
                          <a:latin typeface="Arial"/>
                          <a:cs typeface="Arial"/>
                        </a:rPr>
                        <a:t>120</a:t>
                      </a:r>
                      <a:endParaRPr sz="300">
                        <a:latin typeface="Arial"/>
                        <a:cs typeface="Arial"/>
                      </a:endParaRPr>
                    </a:p>
                  </a:txBody>
                  <a:tcPr marL="0" marR="0" marT="0" marB="0">
                    <a:lnB w="5007">
                      <a:solidFill>
                        <a:srgbClr val="FFFFFF"/>
                      </a:solidFill>
                      <a:prstDash val="solid"/>
                    </a:lnB>
                  </a:tcPr>
                </a:tc>
                <a:tc>
                  <a:txBody>
                    <a:bodyPr/>
                    <a:lstStyle/>
                    <a:p>
                      <a:pPr marL="108585">
                        <a:lnSpc>
                          <a:spcPct val="100000"/>
                        </a:lnSpc>
                        <a:tabLst>
                          <a:tab pos="365125" algn="l"/>
                          <a:tab pos="616585" algn="l"/>
                          <a:tab pos="872490" algn="l"/>
                          <a:tab pos="1129030" algn="l"/>
                        </a:tabLst>
                      </a:pPr>
                      <a:r>
                        <a:rPr sz="300" spc="-10" dirty="0" smtClean="0">
                          <a:solidFill>
                            <a:srgbClr val="FFFFFF"/>
                          </a:solidFill>
                          <a:latin typeface="Arial"/>
                          <a:cs typeface="Arial"/>
                        </a:rPr>
                        <a:t>1</a:t>
                      </a:r>
                      <a:r>
                        <a:rPr sz="300" spc="-5" dirty="0" smtClean="0">
                          <a:solidFill>
                            <a:srgbClr val="FFFFFF"/>
                          </a:solidFill>
                          <a:latin typeface="Arial"/>
                          <a:cs typeface="Arial"/>
                        </a:rPr>
                        <a:t>4</a:t>
                      </a:r>
                      <a:r>
                        <a:rPr sz="300" spc="0" dirty="0" smtClean="0">
                          <a:solidFill>
                            <a:srgbClr val="FFFFFF"/>
                          </a:solidFill>
                          <a:latin typeface="Arial"/>
                          <a:cs typeface="Arial"/>
                        </a:rPr>
                        <a:t>0	</a:t>
                      </a:r>
                      <a:r>
                        <a:rPr sz="300" spc="-5" dirty="0" smtClean="0">
                          <a:solidFill>
                            <a:srgbClr val="FFFFFF"/>
                          </a:solidFill>
                          <a:latin typeface="Arial"/>
                          <a:cs typeface="Arial"/>
                        </a:rPr>
                        <a:t>1</a:t>
                      </a:r>
                      <a:r>
                        <a:rPr sz="300" spc="-10" dirty="0" smtClean="0">
                          <a:solidFill>
                            <a:srgbClr val="FFFFFF"/>
                          </a:solidFill>
                          <a:latin typeface="Arial"/>
                          <a:cs typeface="Arial"/>
                        </a:rPr>
                        <a:t>6</a:t>
                      </a:r>
                      <a:r>
                        <a:rPr sz="300" spc="0" dirty="0" smtClean="0">
                          <a:solidFill>
                            <a:srgbClr val="FFFFFF"/>
                          </a:solidFill>
                          <a:latin typeface="Arial"/>
                          <a:cs typeface="Arial"/>
                        </a:rPr>
                        <a:t>0	</a:t>
                      </a:r>
                      <a:r>
                        <a:rPr sz="300" spc="-5" dirty="0" smtClean="0">
                          <a:solidFill>
                            <a:srgbClr val="FFFFFF"/>
                          </a:solidFill>
                          <a:latin typeface="Arial"/>
                          <a:cs typeface="Arial"/>
                        </a:rPr>
                        <a:t>18</a:t>
                      </a:r>
                      <a:r>
                        <a:rPr sz="300" spc="0" dirty="0" smtClean="0">
                          <a:solidFill>
                            <a:srgbClr val="FFFFFF"/>
                          </a:solidFill>
                          <a:latin typeface="Arial"/>
                          <a:cs typeface="Arial"/>
                        </a:rPr>
                        <a:t>0	</a:t>
                      </a:r>
                      <a:r>
                        <a:rPr sz="300" spc="-5" dirty="0" smtClean="0">
                          <a:solidFill>
                            <a:srgbClr val="FFFFFF"/>
                          </a:solidFill>
                          <a:latin typeface="Arial"/>
                          <a:cs typeface="Arial"/>
                        </a:rPr>
                        <a:t>20</a:t>
                      </a:r>
                      <a:r>
                        <a:rPr sz="300" spc="0" dirty="0" smtClean="0">
                          <a:solidFill>
                            <a:srgbClr val="FFFFFF"/>
                          </a:solidFill>
                          <a:latin typeface="Arial"/>
                          <a:cs typeface="Arial"/>
                        </a:rPr>
                        <a:t>0	</a:t>
                      </a:r>
                      <a:r>
                        <a:rPr sz="300" spc="-10" dirty="0" smtClean="0">
                          <a:solidFill>
                            <a:srgbClr val="FFFFFF"/>
                          </a:solidFill>
                          <a:latin typeface="Arial"/>
                          <a:cs typeface="Arial"/>
                        </a:rPr>
                        <a:t>2</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5250">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7155">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6520">
                        <a:lnSpc>
                          <a:spcPct val="100000"/>
                        </a:lnSpc>
                      </a:pPr>
                      <a:r>
                        <a:rPr sz="300" spc="-5" dirty="0" smtClean="0">
                          <a:solidFill>
                            <a:srgbClr val="FFFFFF"/>
                          </a:solidFill>
                          <a:latin typeface="Arial"/>
                          <a:cs typeface="Arial"/>
                        </a:rPr>
                        <a:t>280</a:t>
                      </a:r>
                      <a:endParaRPr sz="300">
                        <a:latin typeface="Arial"/>
                        <a:cs typeface="Arial"/>
                      </a:endParaRPr>
                    </a:p>
                  </a:txBody>
                  <a:tcPr marL="0" marR="0" marT="0" marB="0">
                    <a:lnB w="5007">
                      <a:solidFill>
                        <a:srgbClr val="FFFFFF"/>
                      </a:solidFill>
                      <a:prstDash val="solid"/>
                    </a:lnB>
                  </a:tcPr>
                </a:tc>
                <a:tc>
                  <a:txBody>
                    <a:bodyPr/>
                    <a:lstStyle/>
                    <a:p>
                      <a:pPr marL="96520">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1440">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5250">
                        <a:lnSpc>
                          <a:spcPct val="100000"/>
                        </a:lnSpc>
                      </a:pPr>
                      <a:r>
                        <a:rPr sz="300" spc="-5" dirty="0" smtClean="0">
                          <a:solidFill>
                            <a:srgbClr val="FFFFFF"/>
                          </a:solidFill>
                          <a:latin typeface="Arial"/>
                          <a:cs typeface="Arial"/>
                        </a:rPr>
                        <a:t>3</a:t>
                      </a:r>
                      <a:r>
                        <a:rPr sz="300" spc="-10"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5250">
                        <a:lnSpc>
                          <a:spcPct val="100000"/>
                        </a:lnSpc>
                      </a:pPr>
                      <a:r>
                        <a:rPr sz="300" spc="-5" dirty="0" smtClean="0">
                          <a:solidFill>
                            <a:srgbClr val="FFFFFF"/>
                          </a:solidFill>
                          <a:latin typeface="Arial"/>
                          <a:cs typeface="Arial"/>
                        </a:rPr>
                        <a:t>360</a:t>
                      </a:r>
                      <a:endParaRPr sz="300">
                        <a:latin typeface="Arial"/>
                        <a:cs typeface="Arial"/>
                      </a:endParaRPr>
                    </a:p>
                  </a:txBody>
                  <a:tcPr marL="0" marR="0" marT="0" marB="0">
                    <a:lnB w="5007">
                      <a:solidFill>
                        <a:srgbClr val="FFFFFF"/>
                      </a:solidFill>
                      <a:prstDash val="solid"/>
                    </a:lnB>
                  </a:tcPr>
                </a:tc>
                <a:tc>
                  <a:txBody>
                    <a:bodyPr/>
                    <a:lstStyle/>
                    <a:p>
                      <a:pPr marL="90170">
                        <a:lnSpc>
                          <a:spcPct val="100000"/>
                        </a:lnSpc>
                      </a:pPr>
                      <a:r>
                        <a:rPr sz="300" spc="-5" dirty="0" smtClean="0">
                          <a:solidFill>
                            <a:srgbClr val="FFFFFF"/>
                          </a:solidFill>
                          <a:latin typeface="Arial"/>
                          <a:cs typeface="Arial"/>
                        </a:rPr>
                        <a:t>380</a:t>
                      </a:r>
                      <a:endParaRPr sz="300">
                        <a:latin typeface="Arial"/>
                        <a:cs typeface="Arial"/>
                      </a:endParaRPr>
                    </a:p>
                  </a:txBody>
                  <a:tcPr marL="0" marR="0" marT="0" marB="0">
                    <a:lnR w="5007">
                      <a:solidFill>
                        <a:srgbClr val="FFFFFF"/>
                      </a:solidFill>
                      <a:prstDash val="solid"/>
                    </a:lnR>
                    <a:lnB w="5007">
                      <a:solidFill>
                        <a:srgbClr val="FFFFFF"/>
                      </a:solidFill>
                      <a:prstDash val="solid"/>
                    </a:lnB>
                  </a:tcPr>
                </a:tc>
              </a:tr>
              <a:tr h="120982">
                <a:tc>
                  <a:txBody>
                    <a:bodyPr/>
                    <a:lstStyle/>
                    <a:p>
                      <a:endParaRPr sz="300">
                        <a:latin typeface="Arial"/>
                        <a:cs typeface="Arial"/>
                      </a:endParaRPr>
                    </a:p>
                  </a:txBody>
                  <a:tcPr marL="0" marR="0" marT="0" marB="0">
                    <a:lnL w="5007">
                      <a:solidFill>
                        <a:srgbClr val="FFFFFF"/>
                      </a:solidFill>
                      <a:prstDash val="solid"/>
                    </a:lnL>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pPr marL="112395" algn="ctr">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R w="5007">
                      <a:solidFill>
                        <a:srgbClr val="FFFFFF"/>
                      </a:solidFill>
                      <a:prstDash val="solid"/>
                    </a:lnR>
                    <a:lnT w="5007">
                      <a:solidFill>
                        <a:srgbClr val="FFFFFF"/>
                      </a:solidFill>
                      <a:prstDash val="solid"/>
                    </a:lnT>
                  </a:tcPr>
                </a:tc>
              </a:tr>
              <a:tr h="69131">
                <a:tc>
                  <a:txBody>
                    <a:bodyPr/>
                    <a:lstStyle/>
                    <a:p>
                      <a:pPr marL="249554">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77495">
                        <a:lnSpc>
                          <a:spcPct val="100000"/>
                        </a:lnSpc>
                      </a:pPr>
                      <a:r>
                        <a:rPr sz="300" spc="-10" dirty="0" smtClean="0">
                          <a:solidFill>
                            <a:srgbClr val="FFFFFF"/>
                          </a:solidFill>
                          <a:latin typeface="Arial"/>
                          <a:cs typeface="Arial"/>
                        </a:rPr>
                        <a:t>90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77495">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3">
                <a:tc>
                  <a:txBody>
                    <a:bodyPr/>
                    <a:lstStyle/>
                    <a:p>
                      <a:pPr marL="277495">
                        <a:lnSpc>
                          <a:spcPct val="100000"/>
                        </a:lnSpc>
                      </a:pPr>
                      <a:r>
                        <a:rPr sz="300" spc="-10" dirty="0" smtClean="0">
                          <a:solidFill>
                            <a:srgbClr val="FFFFFF"/>
                          </a:solidFill>
                          <a:latin typeface="Arial"/>
                          <a:cs typeface="Arial"/>
                        </a:rPr>
                        <a:t>70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3">
                <a:tc>
                  <a:txBody>
                    <a:bodyPr/>
                    <a:lstStyle/>
                    <a:p>
                      <a:pPr marL="277495">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77495">
                        <a:lnSpc>
                          <a:spcPct val="100000"/>
                        </a:lnSpc>
                      </a:pPr>
                      <a:r>
                        <a:rPr sz="300" spc="-10" dirty="0" smtClean="0">
                          <a:solidFill>
                            <a:srgbClr val="FFFFFF"/>
                          </a:solidFill>
                          <a:latin typeface="Arial"/>
                          <a:cs typeface="Arial"/>
                        </a:rPr>
                        <a:t>50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77495">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603">
                <a:tc>
                  <a:txBody>
                    <a:bodyPr/>
                    <a:lstStyle/>
                    <a:p>
                      <a:pPr marL="277495">
                        <a:lnSpc>
                          <a:spcPct val="100000"/>
                        </a:lnSpc>
                      </a:pPr>
                      <a:r>
                        <a:rPr sz="300" spc="-10" dirty="0" smtClean="0">
                          <a:solidFill>
                            <a:srgbClr val="FFFFFF"/>
                          </a:solidFill>
                          <a:latin typeface="Arial"/>
                          <a:cs typeface="Arial"/>
                        </a:rPr>
                        <a:t>30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2277">
                <a:tc>
                  <a:txBody>
                    <a:bodyPr/>
                    <a:lstStyle/>
                    <a:p>
                      <a:pPr marL="277495">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77495">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68300">
                <a:tc>
                  <a:txBody>
                    <a:bodyPr/>
                    <a:lstStyle/>
                    <a:p>
                      <a:pPr marL="30480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8431">
                <a:tc>
                  <a:txBody>
                    <a:bodyPr/>
                    <a:lstStyle/>
                    <a:p>
                      <a:pPr marR="113664"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lnB w="5007">
                      <a:solidFill>
                        <a:srgbClr val="FFFFFF"/>
                      </a:solidFill>
                      <a:prstDash val="solid"/>
                    </a:lnB>
                  </a:tcPr>
                </a:tc>
                <a:tc>
                  <a:txBody>
                    <a:bodyPr/>
                    <a:lstStyle/>
                    <a:p>
                      <a:pPr marR="1016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07">
                      <a:solidFill>
                        <a:srgbClr val="FFFFFF"/>
                      </a:solidFill>
                      <a:prstDash val="solid"/>
                    </a:lnB>
                  </a:tcPr>
                </a:tc>
                <a:tc>
                  <a:txBody>
                    <a:bodyPr/>
                    <a:lstStyle/>
                    <a:p>
                      <a:pPr marR="16510"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B w="5007">
                      <a:solidFill>
                        <a:srgbClr val="FFFFFF"/>
                      </a:solidFill>
                      <a:prstDash val="solid"/>
                    </a:lnB>
                  </a:tcPr>
                </a:tc>
                <a:tc>
                  <a:txBody>
                    <a:bodyPr/>
                    <a:lstStyle/>
                    <a:p>
                      <a:pPr marR="698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07">
                      <a:solidFill>
                        <a:srgbClr val="FFFFFF"/>
                      </a:solidFill>
                      <a:prstDash val="solid"/>
                    </a:lnB>
                  </a:tcPr>
                </a:tc>
                <a:tc>
                  <a:txBody>
                    <a:bodyPr/>
                    <a:lstStyle/>
                    <a:p>
                      <a:pPr marR="3175"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07">
                      <a:solidFill>
                        <a:srgbClr val="FFFFFF"/>
                      </a:solidFill>
                      <a:prstDash val="solid"/>
                    </a:lnB>
                  </a:tcPr>
                </a:tc>
                <a:tc>
                  <a:txBody>
                    <a:bodyPr/>
                    <a:lstStyle/>
                    <a:p>
                      <a:pPr marR="3810"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78740">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80645">
                        <a:lnSpc>
                          <a:spcPct val="100000"/>
                        </a:lnSpc>
                        <a:tabLst>
                          <a:tab pos="336550" algn="l"/>
                          <a:tab pos="598170" algn="l"/>
                          <a:tab pos="854075" algn="l"/>
                          <a:tab pos="1109980" algn="l"/>
                        </a:tabLst>
                      </a:pP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	</a:t>
                      </a:r>
                      <a:r>
                        <a:rPr sz="300" spc="-5" dirty="0" smtClean="0">
                          <a:solidFill>
                            <a:srgbClr val="FFFFFF"/>
                          </a:solidFill>
                          <a:latin typeface="Arial"/>
                          <a:cs typeface="Arial"/>
                        </a:rPr>
                        <a:t>16</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2</a:t>
                      </a:r>
                      <a:r>
                        <a:rPr sz="300" spc="-10"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220</a:t>
                      </a:r>
                      <a:endParaRPr sz="300">
                        <a:latin typeface="Arial"/>
                        <a:cs typeface="Arial"/>
                      </a:endParaRPr>
                    </a:p>
                  </a:txBody>
                  <a:tcPr marL="0" marR="0" marT="0" marB="0">
                    <a:lnB w="5007">
                      <a:solidFill>
                        <a:srgbClr val="FFFFFF"/>
                      </a:solidFill>
                      <a:prstDash val="solid"/>
                    </a:lnB>
                  </a:tcPr>
                </a:tc>
                <a:tc>
                  <a:txBody>
                    <a:bodyPr/>
                    <a:lstStyle/>
                    <a:p>
                      <a:pPr marL="80645">
                        <a:lnSpc>
                          <a:spcPct val="100000"/>
                        </a:lnSpc>
                      </a:pPr>
                      <a:r>
                        <a:rPr sz="300" spc="-5" dirty="0" smtClean="0">
                          <a:solidFill>
                            <a:srgbClr val="FFFFFF"/>
                          </a:solidFill>
                          <a:latin typeface="Arial"/>
                          <a:cs typeface="Arial"/>
                        </a:rPr>
                        <a:t>240</a:t>
                      </a:r>
                      <a:endParaRPr sz="300">
                        <a:latin typeface="Arial"/>
                        <a:cs typeface="Arial"/>
                      </a:endParaRPr>
                    </a:p>
                  </a:txBody>
                  <a:tcPr marL="0" marR="0" marT="0" marB="0">
                    <a:lnB w="5007">
                      <a:solidFill>
                        <a:srgbClr val="FFFFFF"/>
                      </a:solidFill>
                      <a:prstDash val="solid"/>
                    </a:lnB>
                  </a:tcPr>
                </a:tc>
                <a:tc>
                  <a:txBody>
                    <a:bodyPr/>
                    <a:lstStyle/>
                    <a:p>
                      <a:pPr marL="83820">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82550">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86360">
                        <a:lnSpc>
                          <a:spcPct val="100000"/>
                        </a:lnSpc>
                      </a:pPr>
                      <a:r>
                        <a:rPr sz="300" spc="-5" dirty="0" smtClean="0">
                          <a:solidFill>
                            <a:srgbClr val="FFFFFF"/>
                          </a:solidFill>
                          <a:latin typeface="Arial"/>
                          <a:cs typeface="Arial"/>
                        </a:rPr>
                        <a:t>300</a:t>
                      </a:r>
                      <a:endParaRPr sz="300">
                        <a:latin typeface="Arial"/>
                        <a:cs typeface="Arial"/>
                      </a:endParaRPr>
                    </a:p>
                  </a:txBody>
                  <a:tcPr marL="0" marR="0" marT="0" marB="0">
                    <a:lnB w="5007">
                      <a:solidFill>
                        <a:srgbClr val="FFFFFF"/>
                      </a:solidFill>
                      <a:prstDash val="solid"/>
                    </a:lnB>
                  </a:tcPr>
                </a:tc>
                <a:tc>
                  <a:txBody>
                    <a:bodyPr/>
                    <a:lstStyle/>
                    <a:p>
                      <a:pPr marL="8699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080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0805">
                        <a:lnSpc>
                          <a:spcPct val="100000"/>
                        </a:lnSpc>
                      </a:pPr>
                      <a:r>
                        <a:rPr sz="300" spc="-5" dirty="0" smtClean="0">
                          <a:solidFill>
                            <a:srgbClr val="FFFFFF"/>
                          </a:solidFill>
                          <a:latin typeface="Arial"/>
                          <a:cs typeface="Arial"/>
                        </a:rPr>
                        <a:t>3</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0170">
                        <a:lnSpc>
                          <a:spcPct val="100000"/>
                        </a:lnSpc>
                      </a:pPr>
                      <a:r>
                        <a:rPr sz="300" spc="-5" dirty="0" smtClean="0">
                          <a:solidFill>
                            <a:srgbClr val="FFFFFF"/>
                          </a:solidFill>
                          <a:latin typeface="Arial"/>
                          <a:cs typeface="Arial"/>
                        </a:rPr>
                        <a:t>380</a:t>
                      </a:r>
                      <a:endParaRPr sz="300">
                        <a:latin typeface="Arial"/>
                        <a:cs typeface="Arial"/>
                      </a:endParaRPr>
                    </a:p>
                  </a:txBody>
                  <a:tcPr marL="0" marR="0" marT="0" marB="0">
                    <a:lnR w="5007">
                      <a:solidFill>
                        <a:srgbClr val="FFFFFF"/>
                      </a:solidFill>
                      <a:prstDash val="solid"/>
                    </a:lnR>
                    <a:lnB w="5007">
                      <a:solidFill>
                        <a:srgbClr val="FFFFFF"/>
                      </a:solidFill>
                      <a:prstDash val="solid"/>
                    </a:lnB>
                  </a:tcPr>
                </a:tc>
              </a:tr>
              <a:tr h="139651">
                <a:tc>
                  <a:txBody>
                    <a:bodyPr/>
                    <a:lstStyle/>
                    <a:p>
                      <a:endParaRPr sz="300">
                        <a:latin typeface="Arial"/>
                        <a:cs typeface="Arial"/>
                      </a:endParaRPr>
                    </a:p>
                  </a:txBody>
                  <a:tcPr marL="0" marR="0" marT="0" marB="0">
                    <a:lnL w="5007">
                      <a:solidFill>
                        <a:srgbClr val="FFFFFF"/>
                      </a:solidFill>
                      <a:prstDash val="solid"/>
                    </a:lnL>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pPr marL="113030" algn="ctr">
                        <a:lnSpc>
                          <a:spcPct val="100000"/>
                        </a:lnSpc>
                      </a:pPr>
                      <a:r>
                        <a:rPr sz="400" b="1" spc="-5" dirty="0" smtClean="0">
                          <a:solidFill>
                            <a:srgbClr val="FFFFFF"/>
                          </a:solidFill>
                          <a:latin typeface="Arial"/>
                          <a:cs typeface="Arial"/>
                        </a:rPr>
                        <a:t>P</a:t>
                      </a:r>
                      <a:r>
                        <a:rPr sz="400" b="1" spc="5" dirty="0" smtClean="0">
                          <a:solidFill>
                            <a:srgbClr val="FFFFFF"/>
                          </a:solidFill>
                          <a:latin typeface="Arial"/>
                          <a:cs typeface="Arial"/>
                        </a:rPr>
                        <a:t>r</a:t>
                      </a:r>
                      <a:r>
                        <a:rPr sz="400" b="1" spc="-10" dirty="0" smtClean="0">
                          <a:solidFill>
                            <a:srgbClr val="FFFFFF"/>
                          </a:solidFill>
                          <a:latin typeface="Arial"/>
                          <a:cs typeface="Arial"/>
                        </a:rPr>
                        <a:t>op</a:t>
                      </a:r>
                      <a:r>
                        <a:rPr sz="400" b="1" spc="-20" dirty="0" smtClean="0">
                          <a:solidFill>
                            <a:srgbClr val="FFFFFF"/>
                          </a:solidFill>
                          <a:latin typeface="Arial"/>
                          <a:cs typeface="Arial"/>
                        </a:rPr>
                        <a:t>a</a:t>
                      </a:r>
                      <a:r>
                        <a:rPr sz="400" b="1" spc="-5"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R w="5007">
                      <a:solidFill>
                        <a:srgbClr val="FFFFFF"/>
                      </a:solidFill>
                      <a:prstDash val="solid"/>
                    </a:lnR>
                    <a:lnT w="5007">
                      <a:solidFill>
                        <a:srgbClr val="FFFFFF"/>
                      </a:solidFill>
                      <a:prstDash val="solid"/>
                    </a:lnT>
                  </a:tcPr>
                </a:tc>
              </a:tr>
              <a:tr h="78331">
                <a:tc>
                  <a:txBody>
                    <a:bodyPr/>
                    <a:lstStyle/>
                    <a:p>
                      <a:pPr marL="66040" algn="ctr">
                        <a:lnSpc>
                          <a:spcPct val="100000"/>
                        </a:lnSpc>
                      </a:pPr>
                      <a:r>
                        <a:rPr sz="300" spc="-5" dirty="0" smtClean="0">
                          <a:solidFill>
                            <a:srgbClr val="FFFFFF"/>
                          </a:solidFill>
                          <a:latin typeface="Arial"/>
                          <a:cs typeface="Arial"/>
                        </a:rPr>
                        <a:t>24</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1925">
                <a:tc>
                  <a:txBody>
                    <a:bodyPr/>
                    <a:lstStyle/>
                    <a:p>
                      <a:pPr marL="66040" algn="ctr">
                        <a:lnSpc>
                          <a:spcPct val="100000"/>
                        </a:lnSpc>
                      </a:pPr>
                      <a:r>
                        <a:rPr sz="300" spc="-5" dirty="0" smtClean="0">
                          <a:solidFill>
                            <a:srgbClr val="FFFFFF"/>
                          </a:solidFill>
                          <a:latin typeface="Arial"/>
                          <a:cs typeface="Arial"/>
                        </a:rPr>
                        <a:t>22</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3878">
                <a:tc>
                  <a:txBody>
                    <a:bodyPr/>
                    <a:lstStyle/>
                    <a:p>
                      <a:pPr marL="6604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1925">
                <a:tc>
                  <a:txBody>
                    <a:bodyPr/>
                    <a:lstStyle/>
                    <a:p>
                      <a:pPr marL="6604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1925">
                <a:tc>
                  <a:txBody>
                    <a:bodyPr/>
                    <a:lstStyle/>
                    <a:p>
                      <a:pPr marL="66040" algn="ctr">
                        <a:lnSpc>
                          <a:spcPct val="100000"/>
                        </a:lnSpc>
                      </a:pPr>
                      <a:r>
                        <a:rPr sz="300" spc="-5" dirty="0" smtClean="0">
                          <a:solidFill>
                            <a:srgbClr val="FFFFFF"/>
                          </a:solidFill>
                          <a:latin typeface="Arial"/>
                          <a:cs typeface="Arial"/>
                        </a:rPr>
                        <a:t>16</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1925">
                <a:tc>
                  <a:txBody>
                    <a:bodyPr/>
                    <a:lstStyle/>
                    <a:p>
                      <a:pPr marL="66040"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1925">
                <a:tc>
                  <a:txBody>
                    <a:bodyPr/>
                    <a:lstStyle/>
                    <a:p>
                      <a:pPr marL="66040" algn="ctr">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3600">
                <a:tc>
                  <a:txBody>
                    <a:bodyPr/>
                    <a:lstStyle/>
                    <a:p>
                      <a:pPr marL="6604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1925">
                <a:tc>
                  <a:txBody>
                    <a:bodyPr/>
                    <a:lstStyle/>
                    <a:p>
                      <a:pPr marL="93345"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1925">
                <a:tc>
                  <a:txBody>
                    <a:bodyPr/>
                    <a:lstStyle/>
                    <a:p>
                      <a:pPr marL="93345"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1925">
                <a:tc>
                  <a:txBody>
                    <a:bodyPr/>
                    <a:lstStyle/>
                    <a:p>
                      <a:pPr marL="93345"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71925">
                <a:tc>
                  <a:txBody>
                    <a:bodyPr/>
                    <a:lstStyle/>
                    <a:p>
                      <a:pPr marL="93345"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61051">
                <a:tc>
                  <a:txBody>
                    <a:bodyPr/>
                    <a:lstStyle/>
                    <a:p>
                      <a:pPr marL="9334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8713">
                <a:tc>
                  <a:txBody>
                    <a:bodyPr/>
                    <a:lstStyle/>
                    <a:p>
                      <a:pPr marL="319405">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lnB w="5045">
                      <a:solidFill>
                        <a:srgbClr val="FFFFFF"/>
                      </a:solidFill>
                      <a:prstDash val="solid"/>
                    </a:lnB>
                  </a:tcPr>
                </a:tc>
                <a:tc>
                  <a:txBody>
                    <a:bodyPr/>
                    <a:lstStyle/>
                    <a:p>
                      <a:pPr marL="71755">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66675">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L="69215">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71755">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B w="5045">
                      <a:solidFill>
                        <a:srgbClr val="FFFFFF"/>
                      </a:solidFill>
                      <a:prstDash val="solid"/>
                    </a:lnB>
                  </a:tcPr>
                </a:tc>
                <a:tc>
                  <a:txBody>
                    <a:bodyPr/>
                    <a:lstStyle/>
                    <a:p>
                      <a:pPr marL="64769">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59690">
                        <a:lnSpc>
                          <a:spcPct val="100000"/>
                        </a:lnSpc>
                      </a:pPr>
                      <a:r>
                        <a:rPr sz="300" spc="-5" dirty="0" smtClean="0">
                          <a:solidFill>
                            <a:srgbClr val="FFFFFF"/>
                          </a:solidFill>
                          <a:latin typeface="Arial"/>
                          <a:cs typeface="Arial"/>
                        </a:rPr>
                        <a:t>120</a:t>
                      </a:r>
                      <a:endParaRPr sz="300">
                        <a:latin typeface="Arial"/>
                        <a:cs typeface="Arial"/>
                      </a:endParaRPr>
                    </a:p>
                  </a:txBody>
                  <a:tcPr marL="0" marR="0" marT="0" marB="0">
                    <a:lnB w="5045">
                      <a:solidFill>
                        <a:srgbClr val="FFFFFF"/>
                      </a:solidFill>
                      <a:prstDash val="solid"/>
                    </a:lnB>
                  </a:tcPr>
                </a:tc>
                <a:tc>
                  <a:txBody>
                    <a:bodyPr/>
                    <a:lstStyle/>
                    <a:p>
                      <a:pPr marL="62230">
                        <a:lnSpc>
                          <a:spcPct val="100000"/>
                        </a:lnSpc>
                        <a:tabLst>
                          <a:tab pos="323215" algn="l"/>
                          <a:tab pos="579120" algn="l"/>
                          <a:tab pos="840105" algn="l"/>
                          <a:tab pos="1096645" algn="l"/>
                        </a:tabLst>
                      </a:pPr>
                      <a:r>
                        <a:rPr sz="300" spc="-10" dirty="0" smtClean="0">
                          <a:solidFill>
                            <a:srgbClr val="FFFFFF"/>
                          </a:solidFill>
                          <a:latin typeface="Arial"/>
                          <a:cs typeface="Arial"/>
                        </a:rPr>
                        <a:t>1</a:t>
                      </a:r>
                      <a:r>
                        <a:rPr sz="300" spc="-5" dirty="0" smtClean="0">
                          <a:solidFill>
                            <a:srgbClr val="FFFFFF"/>
                          </a:solidFill>
                          <a:latin typeface="Arial"/>
                          <a:cs typeface="Arial"/>
                        </a:rPr>
                        <a:t>4</a:t>
                      </a:r>
                      <a:r>
                        <a:rPr sz="300" spc="0" dirty="0" smtClean="0">
                          <a:solidFill>
                            <a:srgbClr val="FFFFFF"/>
                          </a:solidFill>
                          <a:latin typeface="Arial"/>
                          <a:cs typeface="Arial"/>
                        </a:rPr>
                        <a:t>0	</a:t>
                      </a:r>
                      <a:r>
                        <a:rPr sz="300" spc="-5" dirty="0" smtClean="0">
                          <a:solidFill>
                            <a:srgbClr val="FFFFFF"/>
                          </a:solidFill>
                          <a:latin typeface="Arial"/>
                          <a:cs typeface="Arial"/>
                        </a:rPr>
                        <a:t>1</a:t>
                      </a:r>
                      <a:r>
                        <a:rPr sz="300" spc="-10" dirty="0" smtClean="0">
                          <a:solidFill>
                            <a:srgbClr val="FFFFFF"/>
                          </a:solidFill>
                          <a:latin typeface="Arial"/>
                          <a:cs typeface="Arial"/>
                        </a:rPr>
                        <a:t>6</a:t>
                      </a:r>
                      <a:r>
                        <a:rPr sz="300" spc="0" dirty="0" smtClean="0">
                          <a:solidFill>
                            <a:srgbClr val="FFFFFF"/>
                          </a:solidFill>
                          <a:latin typeface="Arial"/>
                          <a:cs typeface="Arial"/>
                        </a:rPr>
                        <a:t>0	</a:t>
                      </a:r>
                      <a:r>
                        <a:rPr sz="300" spc="-5" dirty="0" smtClean="0">
                          <a:solidFill>
                            <a:srgbClr val="FFFFFF"/>
                          </a:solidFill>
                          <a:latin typeface="Arial"/>
                          <a:cs typeface="Arial"/>
                        </a:rPr>
                        <a:t>18</a:t>
                      </a:r>
                      <a:r>
                        <a:rPr sz="300" spc="0" dirty="0" smtClean="0">
                          <a:solidFill>
                            <a:srgbClr val="FFFFFF"/>
                          </a:solidFill>
                          <a:latin typeface="Arial"/>
                          <a:cs typeface="Arial"/>
                        </a:rPr>
                        <a:t>0	</a:t>
                      </a:r>
                      <a:r>
                        <a:rPr sz="300" spc="-10" dirty="0" smtClean="0">
                          <a:solidFill>
                            <a:srgbClr val="FFFFFF"/>
                          </a:solidFill>
                          <a:latin typeface="Arial"/>
                          <a:cs typeface="Arial"/>
                        </a:rPr>
                        <a:t>2</a:t>
                      </a:r>
                      <a:r>
                        <a:rPr sz="300" spc="-5"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2</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71755">
                        <a:lnSpc>
                          <a:spcPct val="100000"/>
                        </a:lnSpc>
                      </a:pPr>
                      <a:r>
                        <a:rPr sz="300" spc="-5" dirty="0" smtClean="0">
                          <a:solidFill>
                            <a:srgbClr val="FFFFFF"/>
                          </a:solidFill>
                          <a:latin typeface="Arial"/>
                          <a:cs typeface="Arial"/>
                        </a:rPr>
                        <a:t>240</a:t>
                      </a:r>
                      <a:endParaRPr sz="300">
                        <a:latin typeface="Arial"/>
                        <a:cs typeface="Arial"/>
                      </a:endParaRPr>
                    </a:p>
                  </a:txBody>
                  <a:tcPr marL="0" marR="0" marT="0" marB="0">
                    <a:lnB w="5045">
                      <a:solidFill>
                        <a:srgbClr val="FFFFFF"/>
                      </a:solidFill>
                      <a:prstDash val="solid"/>
                    </a:lnB>
                  </a:tcPr>
                </a:tc>
                <a:tc>
                  <a:txBody>
                    <a:bodyPr/>
                    <a:lstStyle/>
                    <a:p>
                      <a:pPr marL="73660">
                        <a:lnSpc>
                          <a:spcPct val="100000"/>
                        </a:lnSpc>
                      </a:pPr>
                      <a:r>
                        <a:rPr sz="300" spc="-5" dirty="0" smtClean="0">
                          <a:solidFill>
                            <a:srgbClr val="FFFFFF"/>
                          </a:solidFill>
                          <a:latin typeface="Arial"/>
                          <a:cs typeface="Arial"/>
                        </a:rPr>
                        <a:t>260</a:t>
                      </a:r>
                      <a:endParaRPr sz="300">
                        <a:latin typeface="Arial"/>
                        <a:cs typeface="Arial"/>
                      </a:endParaRPr>
                    </a:p>
                  </a:txBody>
                  <a:tcPr marL="0" marR="0" marT="0" marB="0">
                    <a:lnB w="5045">
                      <a:solidFill>
                        <a:srgbClr val="FFFFFF"/>
                      </a:solidFill>
                      <a:prstDash val="solid"/>
                    </a:lnB>
                  </a:tcPr>
                </a:tc>
                <a:tc>
                  <a:txBody>
                    <a:bodyPr/>
                    <a:lstStyle/>
                    <a:p>
                      <a:pPr marL="78105">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77470">
                        <a:lnSpc>
                          <a:spcPct val="100000"/>
                        </a:lnSpc>
                      </a:pPr>
                      <a:r>
                        <a:rPr sz="300" spc="-5" dirty="0" smtClean="0">
                          <a:solidFill>
                            <a:srgbClr val="FFFFFF"/>
                          </a:solidFill>
                          <a:latin typeface="Arial"/>
                          <a:cs typeface="Arial"/>
                        </a:rPr>
                        <a:t>3</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81280">
                        <a:lnSpc>
                          <a:spcPct val="100000"/>
                        </a:lnSpc>
                      </a:pPr>
                      <a:r>
                        <a:rPr sz="300" spc="-5" dirty="0" smtClean="0">
                          <a:solidFill>
                            <a:srgbClr val="FFFFFF"/>
                          </a:solidFill>
                          <a:latin typeface="Arial"/>
                          <a:cs typeface="Arial"/>
                        </a:rPr>
                        <a:t>320</a:t>
                      </a:r>
                      <a:endParaRPr sz="300">
                        <a:latin typeface="Arial"/>
                        <a:cs typeface="Arial"/>
                      </a:endParaRPr>
                    </a:p>
                  </a:txBody>
                  <a:tcPr marL="0" marR="0" marT="0" marB="0">
                    <a:lnB w="5045">
                      <a:solidFill>
                        <a:srgbClr val="FFFFFF"/>
                      </a:solidFill>
                      <a:prstDash val="solid"/>
                    </a:lnB>
                  </a:tcPr>
                </a:tc>
                <a:tc>
                  <a:txBody>
                    <a:bodyPr/>
                    <a:lstStyle/>
                    <a:p>
                      <a:pPr marL="86360">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90805">
                        <a:lnSpc>
                          <a:spcPct val="100000"/>
                        </a:lnSpc>
                      </a:pPr>
                      <a:r>
                        <a:rPr sz="300" spc="-5" dirty="0" smtClean="0">
                          <a:solidFill>
                            <a:srgbClr val="FFFFFF"/>
                          </a:solidFill>
                          <a:latin typeface="Arial"/>
                          <a:cs typeface="Arial"/>
                        </a:rPr>
                        <a:t>3</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45">
                      <a:solidFill>
                        <a:srgbClr val="FFFFFF"/>
                      </a:solidFill>
                      <a:prstDash val="solid"/>
                    </a:lnB>
                  </a:tcPr>
                </a:tc>
                <a:tc>
                  <a:txBody>
                    <a:bodyPr/>
                    <a:lstStyle/>
                    <a:p>
                      <a:pPr marL="90170">
                        <a:lnSpc>
                          <a:spcPct val="100000"/>
                        </a:lnSpc>
                      </a:pPr>
                      <a:r>
                        <a:rPr sz="300" spc="-5" dirty="0" smtClean="0">
                          <a:solidFill>
                            <a:srgbClr val="FFFFFF"/>
                          </a:solidFill>
                          <a:latin typeface="Arial"/>
                          <a:cs typeface="Arial"/>
                        </a:rPr>
                        <a:t>380</a:t>
                      </a:r>
                      <a:endParaRPr sz="300">
                        <a:latin typeface="Arial"/>
                        <a:cs typeface="Arial"/>
                      </a:endParaRPr>
                    </a:p>
                  </a:txBody>
                  <a:tcPr marL="0" marR="0" marT="0" marB="0">
                    <a:lnR w="5007">
                      <a:solidFill>
                        <a:srgbClr val="FFFFFF"/>
                      </a:solidFill>
                      <a:prstDash val="solid"/>
                    </a:lnR>
                    <a:lnB w="5045">
                      <a:solidFill>
                        <a:srgbClr val="FFFFFF"/>
                      </a:solidFill>
                      <a:prstDash val="solid"/>
                    </a:lnB>
                  </a:tcPr>
                </a:tc>
              </a:tr>
              <a:tr h="134471">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98425">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5"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 (</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15" dirty="0" smtClean="0">
                          <a:solidFill>
                            <a:srgbClr val="FFFFFF"/>
                          </a:solidFill>
                          <a:latin typeface="Arial"/>
                          <a:cs typeface="Arial"/>
                        </a:rPr>
                        <a:t> </a:t>
                      </a:r>
                      <a:r>
                        <a:rPr sz="400" b="1" spc="-5" dirty="0" smtClean="0">
                          <a:solidFill>
                            <a:srgbClr val="FFFFFF"/>
                          </a:solidFill>
                          <a:latin typeface="Arial"/>
                          <a:cs typeface="Arial"/>
                        </a:rPr>
                        <a:t>P</a:t>
                      </a:r>
                      <a:r>
                        <a:rPr sz="400" b="1" spc="5" dirty="0" smtClean="0">
                          <a:solidFill>
                            <a:srgbClr val="FFFFFF"/>
                          </a:solidFill>
                          <a:latin typeface="Arial"/>
                          <a:cs typeface="Arial"/>
                        </a:rPr>
                        <a:t>r</a:t>
                      </a:r>
                      <a:r>
                        <a:rPr sz="400" b="1" spc="-10" dirty="0" smtClean="0">
                          <a:solidFill>
                            <a:srgbClr val="FFFFFF"/>
                          </a:solidFill>
                          <a:latin typeface="Arial"/>
                          <a:cs typeface="Arial"/>
                        </a:rPr>
                        <a:t>op</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10" dirty="0" smtClean="0">
                          <a:solidFill>
                            <a:srgbClr val="FFFFFF"/>
                          </a:solidFill>
                          <a:latin typeface="Arial"/>
                          <a:cs typeface="Arial"/>
                        </a:rPr>
                        <a:t>o</a:t>
                      </a:r>
                      <a:r>
                        <a:rPr sz="400" b="1" spc="0" dirty="0" smtClean="0">
                          <a:solidFill>
                            <a:srgbClr val="FFFFFF"/>
                          </a:solidFill>
                          <a:latin typeface="Arial"/>
                          <a:cs typeface="Arial"/>
                        </a:rPr>
                        <a:t>w</a:t>
                      </a:r>
                      <a:endParaRPr sz="400">
                        <a:latin typeface="Arial"/>
                        <a:cs typeface="Arial"/>
                      </a:endParaRPr>
                    </a:p>
                  </a:txBody>
                  <a:tcPr marL="0" marR="0" marT="0" marB="0">
                    <a:lnT w="5045">
                      <a:solidFill>
                        <a:srgbClr val="FFFFFF"/>
                      </a:solidFill>
                      <a:prstDash val="solid"/>
                    </a:lnT>
                  </a:tcPr>
                </a:tc>
                <a:tc>
                  <a:txBody>
                    <a:bodyPr/>
                    <a:lstStyle/>
                    <a:p>
                      <a:pPr>
                        <a:lnSpc>
                          <a:spcPct val="100000"/>
                        </a:lnSpc>
                      </a:pPr>
                      <a:r>
                        <a:rPr sz="400" b="1" dirty="0" smtClean="0">
                          <a:solidFill>
                            <a:srgbClr val="FFFFFF"/>
                          </a:solidFill>
                          <a:latin typeface="Arial"/>
                          <a:cs typeface="Arial"/>
                        </a:rPr>
                        <a:t>)</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55">
                <a:tc>
                  <a:txBody>
                    <a:bodyPr/>
                    <a:lstStyle/>
                    <a:p>
                      <a:pPr marL="12192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79375" algn="ctr">
                        <a:lnSpc>
                          <a:spcPct val="100000"/>
                        </a:lnSpc>
                      </a:pPr>
                      <a:r>
                        <a:rPr sz="300" spc="-5" dirty="0" smtClean="0">
                          <a:solidFill>
                            <a:srgbClr val="FFFFFF"/>
                          </a:solidFill>
                          <a:latin typeface="Arial"/>
                          <a:cs typeface="Arial"/>
                        </a:rPr>
                        <a:t>4.5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2192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79375" algn="ctr">
                        <a:lnSpc>
                          <a:spcPct val="100000"/>
                        </a:lnSpc>
                      </a:pPr>
                      <a:r>
                        <a:rPr sz="300" spc="-5" dirty="0" smtClean="0">
                          <a:solidFill>
                            <a:srgbClr val="FFFFFF"/>
                          </a:solidFill>
                          <a:latin typeface="Arial"/>
                          <a:cs typeface="Arial"/>
                        </a:rPr>
                        <a:t>3.5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121920"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79375" algn="ctr">
                        <a:lnSpc>
                          <a:spcPct val="100000"/>
                        </a:lnSpc>
                      </a:pPr>
                      <a:r>
                        <a:rPr sz="300" spc="-5" dirty="0" smtClean="0">
                          <a:solidFill>
                            <a:srgbClr val="FFFFFF"/>
                          </a:solidFill>
                          <a:latin typeface="Arial"/>
                          <a:cs typeface="Arial"/>
                        </a:rPr>
                        <a:t>2.5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2192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79375" algn="ctr">
                        <a:lnSpc>
                          <a:spcPct val="100000"/>
                        </a:lnSpc>
                      </a:pPr>
                      <a:r>
                        <a:rPr sz="300" spc="-5" dirty="0" smtClean="0">
                          <a:solidFill>
                            <a:srgbClr val="FFFFFF"/>
                          </a:solidFill>
                          <a:latin typeface="Arial"/>
                          <a:cs typeface="Arial"/>
                        </a:rPr>
                        <a:t>1.5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121920" algn="ctr">
                        <a:lnSpc>
                          <a:spcPct val="100000"/>
                        </a:lnSpc>
                      </a:pPr>
                      <a:r>
                        <a:rPr sz="300" dirty="0" smtClean="0">
                          <a:solidFill>
                            <a:srgbClr val="FFFFFF"/>
                          </a:solidFill>
                          <a:latin typeface="Arial"/>
                          <a:cs typeface="Arial"/>
                        </a:rPr>
                        <a:t>1</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79375" algn="ctr">
                        <a:lnSpc>
                          <a:spcPct val="100000"/>
                        </a:lnSpc>
                      </a:pPr>
                      <a:r>
                        <a:rPr sz="300" spc="-5" dirty="0" smtClean="0">
                          <a:solidFill>
                            <a:srgbClr val="FFFFFF"/>
                          </a:solidFill>
                          <a:latin typeface="Arial"/>
                          <a:cs typeface="Arial"/>
                        </a:rPr>
                        <a:t>0.5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12192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53">
                <a:tc>
                  <a:txBody>
                    <a:bodyPr/>
                    <a:lstStyle/>
                    <a:p>
                      <a:pPr marR="112395"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07">
                      <a:solidFill>
                        <a:srgbClr val="FFFFFF"/>
                      </a:solidFill>
                      <a:prstDash val="solid"/>
                    </a:lnB>
                  </a:tcPr>
                </a:tc>
                <a:tc>
                  <a:txBody>
                    <a:bodyPr/>
                    <a:lstStyle/>
                    <a:p>
                      <a:pPr marR="698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07">
                      <a:solidFill>
                        <a:srgbClr val="FFFFFF"/>
                      </a:solidFill>
                      <a:prstDash val="solid"/>
                    </a:lnB>
                  </a:tcPr>
                </a:tc>
                <a:tc>
                  <a:txBody>
                    <a:bodyPr/>
                    <a:lstStyle/>
                    <a:p>
                      <a:pPr marR="13335"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B w="5007">
                      <a:solidFill>
                        <a:srgbClr val="FFFFFF"/>
                      </a:solidFill>
                      <a:prstDash val="solid"/>
                    </a:lnB>
                  </a:tcPr>
                </a:tc>
                <a:tc>
                  <a:txBody>
                    <a:bodyPr/>
                    <a:lstStyle/>
                    <a:p>
                      <a:pPr marR="1270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07">
                      <a:solidFill>
                        <a:srgbClr val="FFFFFF"/>
                      </a:solidFill>
                      <a:prstDash val="solid"/>
                    </a:lnB>
                  </a:tcPr>
                </a:tc>
                <a:tc>
                  <a:txBody>
                    <a:bodyPr/>
                    <a:lstStyle/>
                    <a:p>
                      <a:pPr marR="762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07">
                      <a:solidFill>
                        <a:srgbClr val="FFFFFF"/>
                      </a:solidFill>
                      <a:prstDash val="solid"/>
                    </a:lnB>
                  </a:tcPr>
                </a:tc>
                <a:tc>
                  <a:txBody>
                    <a:bodyPr/>
                    <a:lstStyle/>
                    <a:p>
                      <a:pPr marL="86360">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B w="5007">
                      <a:solidFill>
                        <a:srgbClr val="FFFFFF"/>
                      </a:solidFill>
                      <a:prstDash val="solid"/>
                    </a:lnB>
                  </a:tcPr>
                </a:tc>
                <a:tc>
                  <a:txBody>
                    <a:bodyPr/>
                    <a:lstStyle/>
                    <a:p>
                      <a:pPr marL="73025">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75565">
                        <a:lnSpc>
                          <a:spcPct val="100000"/>
                        </a:lnSpc>
                        <a:tabLst>
                          <a:tab pos="331470" algn="l"/>
                          <a:tab pos="588010" algn="l"/>
                          <a:tab pos="845185" algn="l"/>
                          <a:tab pos="1101725" algn="l"/>
                        </a:tabLst>
                      </a:pPr>
                      <a:r>
                        <a:rPr sz="300" spc="-10" dirty="0" smtClean="0">
                          <a:solidFill>
                            <a:srgbClr val="FFFFFF"/>
                          </a:solidFill>
                          <a:latin typeface="Arial"/>
                          <a:cs typeface="Arial"/>
                        </a:rPr>
                        <a:t>1</a:t>
                      </a:r>
                      <a:r>
                        <a:rPr sz="300" spc="-5" dirty="0" smtClean="0">
                          <a:solidFill>
                            <a:srgbClr val="FFFFFF"/>
                          </a:solidFill>
                          <a:latin typeface="Arial"/>
                          <a:cs typeface="Arial"/>
                        </a:rPr>
                        <a:t>4</a:t>
                      </a:r>
                      <a:r>
                        <a:rPr sz="300" spc="0" dirty="0" smtClean="0">
                          <a:solidFill>
                            <a:srgbClr val="FFFFFF"/>
                          </a:solidFill>
                          <a:latin typeface="Arial"/>
                          <a:cs typeface="Arial"/>
                        </a:rPr>
                        <a:t>0	</a:t>
                      </a:r>
                      <a:r>
                        <a:rPr sz="300" spc="-5" dirty="0" smtClean="0">
                          <a:solidFill>
                            <a:srgbClr val="FFFFFF"/>
                          </a:solidFill>
                          <a:latin typeface="Arial"/>
                          <a:cs typeface="Arial"/>
                        </a:rPr>
                        <a:t>16</a:t>
                      </a:r>
                      <a:r>
                        <a:rPr sz="300" spc="0" dirty="0" smtClean="0">
                          <a:solidFill>
                            <a:srgbClr val="FFFFFF"/>
                          </a:solidFill>
                          <a:latin typeface="Arial"/>
                          <a:cs typeface="Arial"/>
                        </a:rPr>
                        <a:t>0	</a:t>
                      </a:r>
                      <a:r>
                        <a:rPr sz="300" spc="-5" dirty="0" smtClean="0">
                          <a:solidFill>
                            <a:srgbClr val="FFFFFF"/>
                          </a:solidFill>
                          <a:latin typeface="Arial"/>
                          <a:cs typeface="Arial"/>
                        </a:rPr>
                        <a:t>18</a:t>
                      </a:r>
                      <a:r>
                        <a:rPr sz="300" spc="0" dirty="0" smtClean="0">
                          <a:solidFill>
                            <a:srgbClr val="FFFFFF"/>
                          </a:solidFill>
                          <a:latin typeface="Arial"/>
                          <a:cs typeface="Arial"/>
                        </a:rPr>
                        <a:t>0	</a:t>
                      </a:r>
                      <a:r>
                        <a:rPr sz="300" spc="-5" dirty="0" smtClean="0">
                          <a:solidFill>
                            <a:srgbClr val="FFFFFF"/>
                          </a:solidFill>
                          <a:latin typeface="Arial"/>
                          <a:cs typeface="Arial"/>
                        </a:rPr>
                        <a:t>20</a:t>
                      </a:r>
                      <a:r>
                        <a:rPr sz="300" spc="0" dirty="0" smtClean="0">
                          <a:solidFill>
                            <a:srgbClr val="FFFFFF"/>
                          </a:solidFill>
                          <a:latin typeface="Arial"/>
                          <a:cs typeface="Arial"/>
                        </a:rPr>
                        <a:t>0	</a:t>
                      </a:r>
                      <a:r>
                        <a:rPr sz="300" spc="-5" dirty="0" smtClean="0">
                          <a:solidFill>
                            <a:srgbClr val="FFFFFF"/>
                          </a:solidFill>
                          <a:latin typeface="Arial"/>
                          <a:cs typeface="Arial"/>
                        </a:rPr>
                        <a:t>2</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73025">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76200">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74930">
                        <a:lnSpc>
                          <a:spcPct val="100000"/>
                        </a:lnSpc>
                      </a:pPr>
                      <a:r>
                        <a:rPr sz="300" spc="-5" dirty="0" smtClean="0">
                          <a:solidFill>
                            <a:srgbClr val="FFFFFF"/>
                          </a:solidFill>
                          <a:latin typeface="Arial"/>
                          <a:cs typeface="Arial"/>
                        </a:rPr>
                        <a:t>280</a:t>
                      </a:r>
                      <a:endParaRPr sz="300">
                        <a:latin typeface="Arial"/>
                        <a:cs typeface="Arial"/>
                      </a:endParaRPr>
                    </a:p>
                  </a:txBody>
                  <a:tcPr marL="0" marR="0" marT="0" marB="0">
                    <a:lnB w="5007">
                      <a:solidFill>
                        <a:srgbClr val="FFFFFF"/>
                      </a:solidFill>
                      <a:prstDash val="solid"/>
                    </a:lnB>
                  </a:tcPr>
                </a:tc>
                <a:tc>
                  <a:txBody>
                    <a:bodyPr/>
                    <a:lstStyle/>
                    <a:p>
                      <a:pPr marL="74930">
                        <a:lnSpc>
                          <a:spcPct val="100000"/>
                        </a:lnSpc>
                      </a:pPr>
                      <a:r>
                        <a:rPr sz="300" spc="-5" dirty="0" smtClean="0">
                          <a:solidFill>
                            <a:srgbClr val="FFFFFF"/>
                          </a:solidFill>
                          <a:latin typeface="Arial"/>
                          <a:cs typeface="Arial"/>
                        </a:rPr>
                        <a:t>300</a:t>
                      </a:r>
                      <a:endParaRPr sz="300">
                        <a:latin typeface="Arial"/>
                        <a:cs typeface="Arial"/>
                      </a:endParaRPr>
                    </a:p>
                  </a:txBody>
                  <a:tcPr marL="0" marR="0" marT="0" marB="0">
                    <a:lnB w="5007">
                      <a:solidFill>
                        <a:srgbClr val="FFFFFF"/>
                      </a:solidFill>
                      <a:prstDash val="solid"/>
                    </a:lnB>
                  </a:tcPr>
                </a:tc>
                <a:tc>
                  <a:txBody>
                    <a:bodyPr/>
                    <a:lstStyle/>
                    <a:p>
                      <a:pPr marL="75565">
                        <a:lnSpc>
                          <a:spcPct val="100000"/>
                        </a:lnSpc>
                      </a:pPr>
                      <a:r>
                        <a:rPr sz="300" spc="-5" dirty="0" smtClean="0">
                          <a:solidFill>
                            <a:srgbClr val="FFFFFF"/>
                          </a:solidFill>
                          <a:latin typeface="Arial"/>
                          <a:cs typeface="Arial"/>
                        </a:rPr>
                        <a:t>3</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7556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75565">
                        <a:lnSpc>
                          <a:spcPct val="100000"/>
                        </a:lnSpc>
                      </a:pPr>
                      <a:r>
                        <a:rPr sz="300" spc="-5" dirty="0" smtClean="0">
                          <a:solidFill>
                            <a:srgbClr val="FFFFFF"/>
                          </a:solidFill>
                          <a:latin typeface="Arial"/>
                          <a:cs typeface="Arial"/>
                        </a:rPr>
                        <a:t>360</a:t>
                      </a:r>
                      <a:endParaRPr sz="300">
                        <a:latin typeface="Arial"/>
                        <a:cs typeface="Arial"/>
                      </a:endParaRPr>
                    </a:p>
                  </a:txBody>
                  <a:tcPr marL="0" marR="0" marT="0" marB="0">
                    <a:lnB w="5007">
                      <a:solidFill>
                        <a:srgbClr val="FFFFFF"/>
                      </a:solidFill>
                      <a:prstDash val="solid"/>
                    </a:lnB>
                  </a:tcPr>
                </a:tc>
                <a:tc>
                  <a:txBody>
                    <a:bodyPr/>
                    <a:lstStyle/>
                    <a:p>
                      <a:pPr marL="75565">
                        <a:lnSpc>
                          <a:spcPct val="100000"/>
                        </a:lnSpc>
                      </a:pPr>
                      <a:r>
                        <a:rPr sz="300" spc="-5" dirty="0" smtClean="0">
                          <a:solidFill>
                            <a:srgbClr val="FFFFFF"/>
                          </a:solidFill>
                          <a:latin typeface="Arial"/>
                          <a:cs typeface="Arial"/>
                        </a:rPr>
                        <a:t>380</a:t>
                      </a:r>
                      <a:endParaRPr sz="300">
                        <a:latin typeface="Arial"/>
                        <a:cs typeface="Arial"/>
                      </a:endParaRPr>
                    </a:p>
                  </a:txBody>
                  <a:tcPr marL="0" marR="0" marT="0" marB="0">
                    <a:lnR w="5045">
                      <a:solidFill>
                        <a:srgbClr val="FFFFFF"/>
                      </a:solidFill>
                      <a:prstDash val="solid"/>
                    </a:lnR>
                    <a:lnB w="5007">
                      <a:solidFill>
                        <a:srgbClr val="FFFFFF"/>
                      </a:solidFill>
                      <a:prstDash val="solid"/>
                    </a:lnB>
                  </a:tcPr>
                </a:tc>
              </a:tr>
              <a:tr h="120975">
                <a:tc>
                  <a:txBody>
                    <a:bodyPr/>
                    <a:lstStyle/>
                    <a:p>
                      <a:endParaRPr sz="300">
                        <a:latin typeface="Arial"/>
                        <a:cs typeface="Arial"/>
                      </a:endParaRPr>
                    </a:p>
                  </a:txBody>
                  <a:tcPr marL="0" marR="0" marT="0" marB="0">
                    <a:lnL w="5007">
                      <a:solidFill>
                        <a:srgbClr val="FFFFFF"/>
                      </a:solidFill>
                      <a:prstDash val="solid"/>
                    </a:lnL>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endParaRPr sz="300">
                        <a:latin typeface="Arial"/>
                        <a:cs typeface="Arial"/>
                      </a:endParaRPr>
                    </a:p>
                  </a:txBody>
                  <a:tcPr marL="0" marR="0" marT="0" marB="0">
                    <a:lnT w="5007">
                      <a:solidFill>
                        <a:srgbClr val="FFFFFF"/>
                      </a:solidFill>
                      <a:prstDash val="solid"/>
                    </a:lnT>
                  </a:tcPr>
                </a:tc>
                <a:tc>
                  <a:txBody>
                    <a:bodyPr/>
                    <a:lstStyle/>
                    <a:p>
                      <a:pPr marL="495300">
                        <a:lnSpc>
                          <a:spcPct val="100000"/>
                        </a:lnSpc>
                      </a:pPr>
                      <a:r>
                        <a:rPr sz="400" b="1" spc="-40" dirty="0" smtClean="0">
                          <a:solidFill>
                            <a:srgbClr val="FFFFFF"/>
                          </a:solidFill>
                          <a:latin typeface="Arial"/>
                          <a:cs typeface="Arial"/>
                        </a:rPr>
                        <a:t>W</a:t>
                      </a:r>
                      <a:r>
                        <a:rPr sz="400" b="1" spc="-15" dirty="0" smtClean="0">
                          <a:solidFill>
                            <a:srgbClr val="FFFFFF"/>
                          </a:solidFill>
                          <a:latin typeface="Arial"/>
                          <a:cs typeface="Arial"/>
                        </a:rPr>
                        <a:t>a</a:t>
                      </a:r>
                      <a:r>
                        <a:rPr sz="400" b="1" spc="-5"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15" dirty="0" smtClean="0">
                          <a:solidFill>
                            <a:srgbClr val="FFFFFF"/>
                          </a:solidFill>
                          <a:latin typeface="Arial"/>
                          <a:cs typeface="Arial"/>
                        </a:rPr>
                        <a:t> </a:t>
                      </a:r>
                      <a:r>
                        <a:rPr sz="400" b="1" spc="10" dirty="0" smtClean="0">
                          <a:solidFill>
                            <a:srgbClr val="FFFFFF"/>
                          </a:solidFill>
                          <a:latin typeface="Arial"/>
                          <a:cs typeface="Arial"/>
                        </a:rPr>
                        <a:t>D</a:t>
                      </a:r>
                      <a:r>
                        <a:rPr sz="400" b="1" spc="20" dirty="0" smtClean="0">
                          <a:solidFill>
                            <a:srgbClr val="FFFFFF"/>
                          </a:solidFill>
                          <a:latin typeface="Arial"/>
                          <a:cs typeface="Arial"/>
                        </a:rPr>
                        <a:t>e</a:t>
                      </a:r>
                      <a:r>
                        <a:rPr sz="400" b="1" spc="-10" dirty="0" smtClean="0">
                          <a:solidFill>
                            <a:srgbClr val="FFFFFF"/>
                          </a:solidFill>
                          <a:latin typeface="Arial"/>
                          <a:cs typeface="Arial"/>
                        </a:rPr>
                        <a:t>p</a:t>
                      </a:r>
                      <a:r>
                        <a:rPr sz="400" b="1" spc="-5" dirty="0" smtClean="0">
                          <a:solidFill>
                            <a:srgbClr val="FFFFFF"/>
                          </a:solidFill>
                          <a:latin typeface="Arial"/>
                          <a:cs typeface="Arial"/>
                        </a:rPr>
                        <a:t>t</a:t>
                      </a:r>
                      <a:r>
                        <a:rPr sz="400" b="1" spc="0" dirty="0" smtClean="0">
                          <a:solidFill>
                            <a:srgbClr val="FFFFFF"/>
                          </a:solidFill>
                          <a:latin typeface="Arial"/>
                          <a:cs typeface="Arial"/>
                        </a:rPr>
                        <a:t>h</a:t>
                      </a:r>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T w="5007">
                      <a:solidFill>
                        <a:srgbClr val="FFFFFF"/>
                      </a:solidFill>
                      <a:prstDash val="solid"/>
                    </a:lnT>
                  </a:tcPr>
                </a:tc>
                <a:tc>
                  <a:txBody>
                    <a:bodyPr/>
                    <a:lstStyle/>
                    <a:p>
                      <a:endParaRPr sz="400">
                        <a:latin typeface="Arial"/>
                        <a:cs typeface="Arial"/>
                      </a:endParaRPr>
                    </a:p>
                  </a:txBody>
                  <a:tcPr marL="0" marR="0" marT="0" marB="0">
                    <a:lnR w="5007">
                      <a:solidFill>
                        <a:srgbClr val="FFFFFF"/>
                      </a:solidFill>
                      <a:prstDash val="solid"/>
                    </a:lnR>
                    <a:lnT w="5007">
                      <a:solidFill>
                        <a:srgbClr val="FFFFFF"/>
                      </a:solidFill>
                      <a:prstDash val="solid"/>
                    </a:lnT>
                  </a:tcPr>
                </a:tc>
              </a:tr>
              <a:tr h="69134">
                <a:tc>
                  <a:txBody>
                    <a:bodyPr/>
                    <a:lstStyle/>
                    <a:p>
                      <a:pPr marL="30480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603">
                <a:tc>
                  <a:txBody>
                    <a:bodyPr/>
                    <a:lstStyle/>
                    <a:p>
                      <a:pPr marL="277495">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2275">
                <a:tc>
                  <a:txBody>
                    <a:bodyPr/>
                    <a:lstStyle/>
                    <a:p>
                      <a:pPr marL="277495">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3">
                <a:tc>
                  <a:txBody>
                    <a:bodyPr/>
                    <a:lstStyle/>
                    <a:p>
                      <a:pPr marL="277495">
                        <a:lnSpc>
                          <a:spcPct val="100000"/>
                        </a:lnSpc>
                      </a:pPr>
                      <a:r>
                        <a:rPr sz="300" spc="-10" dirty="0" smtClean="0">
                          <a:solidFill>
                            <a:srgbClr val="FFFFFF"/>
                          </a:solidFill>
                          <a:latin typeface="Arial"/>
                          <a:cs typeface="Arial"/>
                        </a:rPr>
                        <a:t>30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3">
                <a:tc>
                  <a:txBody>
                    <a:bodyPr/>
                    <a:lstStyle/>
                    <a:p>
                      <a:pPr marL="277495">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3">
                <a:tc>
                  <a:txBody>
                    <a:bodyPr/>
                    <a:lstStyle/>
                    <a:p>
                      <a:pPr marL="277495">
                        <a:lnSpc>
                          <a:spcPct val="100000"/>
                        </a:lnSpc>
                      </a:pPr>
                      <a:r>
                        <a:rPr sz="300" spc="-10" dirty="0" smtClean="0">
                          <a:solidFill>
                            <a:srgbClr val="FFFFFF"/>
                          </a:solidFill>
                          <a:latin typeface="Arial"/>
                          <a:cs typeface="Arial"/>
                        </a:rPr>
                        <a:t>50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603">
                <a:tc>
                  <a:txBody>
                    <a:bodyPr/>
                    <a:lstStyle/>
                    <a:p>
                      <a:pPr marL="277495">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77495">
                        <a:lnSpc>
                          <a:spcPct val="100000"/>
                        </a:lnSpc>
                      </a:pPr>
                      <a:r>
                        <a:rPr sz="300" spc="-10" dirty="0" smtClean="0">
                          <a:solidFill>
                            <a:srgbClr val="FFFFFF"/>
                          </a:solidFill>
                          <a:latin typeface="Arial"/>
                          <a:cs typeface="Arial"/>
                        </a:rPr>
                        <a:t>70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325">
                <a:tc>
                  <a:txBody>
                    <a:bodyPr/>
                    <a:lstStyle/>
                    <a:p>
                      <a:pPr marL="277495">
                        <a:lnSpc>
                          <a:spcPct val="100000"/>
                        </a:lnSpc>
                      </a:pPr>
                      <a:r>
                        <a:rPr sz="300" spc="-10" dirty="0" smtClean="0">
                          <a:solidFill>
                            <a:srgbClr val="FFFFFF"/>
                          </a:solidFill>
                          <a:latin typeface="Arial"/>
                          <a:cs typeface="Arial"/>
                        </a:rPr>
                        <a:t>80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0603">
                <a:tc>
                  <a:txBody>
                    <a:bodyPr/>
                    <a:lstStyle/>
                    <a:p>
                      <a:pPr marL="277495">
                        <a:lnSpc>
                          <a:spcPct val="100000"/>
                        </a:lnSpc>
                      </a:pPr>
                      <a:r>
                        <a:rPr sz="300" spc="-10" dirty="0" smtClean="0">
                          <a:solidFill>
                            <a:srgbClr val="FFFFFF"/>
                          </a:solidFill>
                          <a:latin typeface="Arial"/>
                          <a:cs typeface="Arial"/>
                        </a:rPr>
                        <a:t>90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68300">
                <a:tc>
                  <a:txBody>
                    <a:bodyPr/>
                    <a:lstStyle/>
                    <a:p>
                      <a:pPr marL="249554">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07">
                      <a:solidFill>
                        <a:srgbClr val="FFFFFF"/>
                      </a:solidFill>
                      <a:prstDash val="solid"/>
                    </a:lnR>
                  </a:tcPr>
                </a:tc>
              </a:tr>
              <a:tr h="95106">
                <a:tc>
                  <a:txBody>
                    <a:bodyPr/>
                    <a:lstStyle/>
                    <a:p>
                      <a:pPr marR="113664"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07">
                      <a:solidFill>
                        <a:srgbClr val="FFFFFF"/>
                      </a:solidFill>
                      <a:prstDash val="solid"/>
                    </a:lnL>
                    <a:lnB w="5007">
                      <a:solidFill>
                        <a:srgbClr val="FFFFFF"/>
                      </a:solidFill>
                      <a:prstDash val="solid"/>
                    </a:lnB>
                  </a:tcPr>
                </a:tc>
                <a:tc>
                  <a:txBody>
                    <a:bodyPr/>
                    <a:lstStyle/>
                    <a:p>
                      <a:pPr marR="1016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07">
                      <a:solidFill>
                        <a:srgbClr val="FFFFFF"/>
                      </a:solidFill>
                      <a:prstDash val="solid"/>
                    </a:lnB>
                  </a:tcPr>
                </a:tc>
                <a:tc>
                  <a:txBody>
                    <a:bodyPr/>
                    <a:lstStyle/>
                    <a:p>
                      <a:pPr marR="16510" algn="ctr">
                        <a:lnSpc>
                          <a:spcPct val="100000"/>
                        </a:lnSpc>
                      </a:pPr>
                      <a:r>
                        <a:rPr sz="300" spc="-10" dirty="0" smtClean="0">
                          <a:solidFill>
                            <a:srgbClr val="FFFFFF"/>
                          </a:solidFill>
                          <a:latin typeface="Arial"/>
                          <a:cs typeface="Arial"/>
                        </a:rPr>
                        <a:t>40</a:t>
                      </a:r>
                      <a:endParaRPr sz="300">
                        <a:latin typeface="Arial"/>
                        <a:cs typeface="Arial"/>
                      </a:endParaRPr>
                    </a:p>
                  </a:txBody>
                  <a:tcPr marL="0" marR="0" marT="0" marB="0">
                    <a:lnB w="5007">
                      <a:solidFill>
                        <a:srgbClr val="FFFFFF"/>
                      </a:solidFill>
                      <a:prstDash val="solid"/>
                    </a:lnB>
                  </a:tcPr>
                </a:tc>
                <a:tc>
                  <a:txBody>
                    <a:bodyPr/>
                    <a:lstStyle/>
                    <a:p>
                      <a:pPr marR="698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07">
                      <a:solidFill>
                        <a:srgbClr val="FFFFFF"/>
                      </a:solidFill>
                      <a:prstDash val="solid"/>
                    </a:lnB>
                  </a:tcPr>
                </a:tc>
                <a:tc>
                  <a:txBody>
                    <a:bodyPr/>
                    <a:lstStyle/>
                    <a:p>
                      <a:pPr marR="3175"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B w="5007">
                      <a:solidFill>
                        <a:srgbClr val="FFFFFF"/>
                      </a:solidFill>
                      <a:prstDash val="solid"/>
                    </a:lnB>
                  </a:tcPr>
                </a:tc>
                <a:tc>
                  <a:txBody>
                    <a:bodyPr/>
                    <a:lstStyle/>
                    <a:p>
                      <a:pPr marR="3810" algn="ctr">
                        <a:lnSpc>
                          <a:spcPct val="100000"/>
                        </a:lnSpc>
                      </a:pPr>
                      <a:r>
                        <a:rPr sz="300" spc="-10" dirty="0" smtClean="0">
                          <a:solidFill>
                            <a:srgbClr val="FFFFFF"/>
                          </a:solidFill>
                          <a:latin typeface="Arial"/>
                          <a:cs typeface="Arial"/>
                        </a:rPr>
                        <a:t>1</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78740">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80645">
                        <a:lnSpc>
                          <a:spcPct val="100000"/>
                        </a:lnSpc>
                        <a:tabLst>
                          <a:tab pos="336550" algn="l"/>
                          <a:tab pos="598170" algn="l"/>
                          <a:tab pos="854075" algn="l"/>
                          <a:tab pos="1109980" algn="l"/>
                        </a:tabLst>
                      </a:pPr>
                      <a:r>
                        <a:rPr sz="300" spc="-5" dirty="0" smtClean="0">
                          <a:solidFill>
                            <a:srgbClr val="FFFFFF"/>
                          </a:solidFill>
                          <a:latin typeface="Arial"/>
                          <a:cs typeface="Arial"/>
                        </a:rPr>
                        <a:t>1</a:t>
                      </a:r>
                      <a:r>
                        <a:rPr sz="300" spc="-10" dirty="0" smtClean="0">
                          <a:solidFill>
                            <a:srgbClr val="FFFFFF"/>
                          </a:solidFill>
                          <a:latin typeface="Arial"/>
                          <a:cs typeface="Arial"/>
                        </a:rPr>
                        <a:t>4</a:t>
                      </a:r>
                      <a:r>
                        <a:rPr sz="300" spc="0" dirty="0" smtClean="0">
                          <a:solidFill>
                            <a:srgbClr val="FFFFFF"/>
                          </a:solidFill>
                          <a:latin typeface="Arial"/>
                          <a:cs typeface="Arial"/>
                        </a:rPr>
                        <a:t>0	</a:t>
                      </a:r>
                      <a:r>
                        <a:rPr sz="300" spc="-5" dirty="0" smtClean="0">
                          <a:solidFill>
                            <a:srgbClr val="FFFFFF"/>
                          </a:solidFill>
                          <a:latin typeface="Arial"/>
                          <a:cs typeface="Arial"/>
                        </a:rPr>
                        <a:t>16</a:t>
                      </a:r>
                      <a:r>
                        <a:rPr sz="300" spc="0" dirty="0" smtClean="0">
                          <a:solidFill>
                            <a:srgbClr val="FFFFFF"/>
                          </a:solidFill>
                          <a:latin typeface="Arial"/>
                          <a:cs typeface="Arial"/>
                        </a:rPr>
                        <a:t>0	</a:t>
                      </a:r>
                      <a:r>
                        <a:rPr sz="300" spc="-10" dirty="0" smtClean="0">
                          <a:solidFill>
                            <a:srgbClr val="FFFFFF"/>
                          </a:solidFill>
                          <a:latin typeface="Arial"/>
                          <a:cs typeface="Arial"/>
                        </a:rPr>
                        <a:t>1</a:t>
                      </a:r>
                      <a:r>
                        <a:rPr sz="300" spc="-5" dirty="0" smtClean="0">
                          <a:solidFill>
                            <a:srgbClr val="FFFFFF"/>
                          </a:solidFill>
                          <a:latin typeface="Arial"/>
                          <a:cs typeface="Arial"/>
                        </a:rPr>
                        <a:t>8</a:t>
                      </a:r>
                      <a:r>
                        <a:rPr sz="300" spc="0" dirty="0" smtClean="0">
                          <a:solidFill>
                            <a:srgbClr val="FFFFFF"/>
                          </a:solidFill>
                          <a:latin typeface="Arial"/>
                          <a:cs typeface="Arial"/>
                        </a:rPr>
                        <a:t>0	</a:t>
                      </a:r>
                      <a:r>
                        <a:rPr sz="300" spc="-5" dirty="0" smtClean="0">
                          <a:solidFill>
                            <a:srgbClr val="FFFFFF"/>
                          </a:solidFill>
                          <a:latin typeface="Arial"/>
                          <a:cs typeface="Arial"/>
                        </a:rPr>
                        <a:t>2</a:t>
                      </a:r>
                      <a:r>
                        <a:rPr sz="300" spc="-10" dirty="0" smtClean="0">
                          <a:solidFill>
                            <a:srgbClr val="FFFFFF"/>
                          </a:solidFill>
                          <a:latin typeface="Arial"/>
                          <a:cs typeface="Arial"/>
                        </a:rPr>
                        <a:t>0</a:t>
                      </a:r>
                      <a:r>
                        <a:rPr sz="300" spc="0" dirty="0" smtClean="0">
                          <a:solidFill>
                            <a:srgbClr val="FFFFFF"/>
                          </a:solidFill>
                          <a:latin typeface="Arial"/>
                          <a:cs typeface="Arial"/>
                        </a:rPr>
                        <a:t>0	</a:t>
                      </a:r>
                      <a:r>
                        <a:rPr sz="300" spc="-5" dirty="0" smtClean="0">
                          <a:solidFill>
                            <a:srgbClr val="FFFFFF"/>
                          </a:solidFill>
                          <a:latin typeface="Arial"/>
                          <a:cs typeface="Arial"/>
                        </a:rPr>
                        <a:t>220</a:t>
                      </a:r>
                      <a:endParaRPr sz="300">
                        <a:latin typeface="Arial"/>
                        <a:cs typeface="Arial"/>
                      </a:endParaRPr>
                    </a:p>
                  </a:txBody>
                  <a:tcPr marL="0" marR="0" marT="0" marB="0">
                    <a:lnB w="5007">
                      <a:solidFill>
                        <a:srgbClr val="FFFFFF"/>
                      </a:solidFill>
                      <a:prstDash val="solid"/>
                    </a:lnB>
                  </a:tcPr>
                </a:tc>
                <a:tc>
                  <a:txBody>
                    <a:bodyPr/>
                    <a:lstStyle/>
                    <a:p>
                      <a:pPr marL="80645">
                        <a:lnSpc>
                          <a:spcPct val="100000"/>
                        </a:lnSpc>
                      </a:pPr>
                      <a:r>
                        <a:rPr sz="300" spc="-5" dirty="0" smtClean="0">
                          <a:solidFill>
                            <a:srgbClr val="FFFFFF"/>
                          </a:solidFill>
                          <a:latin typeface="Arial"/>
                          <a:cs typeface="Arial"/>
                        </a:rPr>
                        <a:t>240</a:t>
                      </a:r>
                      <a:endParaRPr sz="300">
                        <a:latin typeface="Arial"/>
                        <a:cs typeface="Arial"/>
                      </a:endParaRPr>
                    </a:p>
                  </a:txBody>
                  <a:tcPr marL="0" marR="0" marT="0" marB="0">
                    <a:lnB w="5007">
                      <a:solidFill>
                        <a:srgbClr val="FFFFFF"/>
                      </a:solidFill>
                      <a:prstDash val="solid"/>
                    </a:lnB>
                  </a:tcPr>
                </a:tc>
                <a:tc>
                  <a:txBody>
                    <a:bodyPr/>
                    <a:lstStyle/>
                    <a:p>
                      <a:pPr marL="83820">
                        <a:lnSpc>
                          <a:spcPct val="100000"/>
                        </a:lnSpc>
                      </a:pPr>
                      <a:r>
                        <a:rPr sz="300" spc="-10" dirty="0" smtClean="0">
                          <a:solidFill>
                            <a:srgbClr val="FFFFFF"/>
                          </a:solidFill>
                          <a:latin typeface="Arial"/>
                          <a:cs typeface="Arial"/>
                        </a:rPr>
                        <a:t>2</a:t>
                      </a:r>
                      <a:r>
                        <a:rPr sz="300" spc="-5"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82550">
                        <a:lnSpc>
                          <a:spcPct val="100000"/>
                        </a:lnSpc>
                      </a:pPr>
                      <a:r>
                        <a:rPr sz="300" spc="-5" dirty="0" smtClean="0">
                          <a:solidFill>
                            <a:srgbClr val="FFFFFF"/>
                          </a:solidFill>
                          <a:latin typeface="Arial"/>
                          <a:cs typeface="Arial"/>
                        </a:rPr>
                        <a:t>2</a:t>
                      </a:r>
                      <a:r>
                        <a:rPr sz="300" spc="-10" dirty="0" smtClean="0">
                          <a:solidFill>
                            <a:srgbClr val="FFFFFF"/>
                          </a:solidFill>
                          <a:latin typeface="Arial"/>
                          <a:cs typeface="Arial"/>
                        </a:rPr>
                        <a:t>8</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86360">
                        <a:lnSpc>
                          <a:spcPct val="100000"/>
                        </a:lnSpc>
                      </a:pPr>
                      <a:r>
                        <a:rPr sz="300" spc="-5" dirty="0" smtClean="0">
                          <a:solidFill>
                            <a:srgbClr val="FFFFFF"/>
                          </a:solidFill>
                          <a:latin typeface="Arial"/>
                          <a:cs typeface="Arial"/>
                        </a:rPr>
                        <a:t>300</a:t>
                      </a:r>
                      <a:endParaRPr sz="300">
                        <a:latin typeface="Arial"/>
                        <a:cs typeface="Arial"/>
                      </a:endParaRPr>
                    </a:p>
                  </a:txBody>
                  <a:tcPr marL="0" marR="0" marT="0" marB="0">
                    <a:lnB w="5007">
                      <a:solidFill>
                        <a:srgbClr val="FFFFFF"/>
                      </a:solidFill>
                      <a:prstDash val="solid"/>
                    </a:lnB>
                  </a:tcPr>
                </a:tc>
                <a:tc>
                  <a:txBody>
                    <a:bodyPr/>
                    <a:lstStyle/>
                    <a:p>
                      <a:pPr marL="8699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2</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0805">
                        <a:lnSpc>
                          <a:spcPct val="100000"/>
                        </a:lnSpc>
                      </a:pPr>
                      <a:r>
                        <a:rPr sz="300" spc="-10" dirty="0" smtClean="0">
                          <a:solidFill>
                            <a:srgbClr val="FFFFFF"/>
                          </a:solidFill>
                          <a:latin typeface="Arial"/>
                          <a:cs typeface="Arial"/>
                        </a:rPr>
                        <a:t>3</a:t>
                      </a:r>
                      <a:r>
                        <a:rPr sz="300" spc="-5" dirty="0" smtClean="0">
                          <a:solidFill>
                            <a:srgbClr val="FFFFFF"/>
                          </a:solidFill>
                          <a:latin typeface="Arial"/>
                          <a:cs typeface="Arial"/>
                        </a:rPr>
                        <a:t>4</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0805">
                        <a:lnSpc>
                          <a:spcPct val="100000"/>
                        </a:lnSpc>
                      </a:pPr>
                      <a:r>
                        <a:rPr sz="300" spc="-5" dirty="0" smtClean="0">
                          <a:solidFill>
                            <a:srgbClr val="FFFFFF"/>
                          </a:solidFill>
                          <a:latin typeface="Arial"/>
                          <a:cs typeface="Arial"/>
                        </a:rPr>
                        <a:t>3</a:t>
                      </a:r>
                      <a:r>
                        <a:rPr sz="300" spc="-10" dirty="0" smtClean="0">
                          <a:solidFill>
                            <a:srgbClr val="FFFFFF"/>
                          </a:solidFill>
                          <a:latin typeface="Arial"/>
                          <a:cs typeface="Arial"/>
                        </a:rPr>
                        <a:t>6</a:t>
                      </a:r>
                      <a:r>
                        <a:rPr sz="300" spc="0" dirty="0" smtClean="0">
                          <a:solidFill>
                            <a:srgbClr val="FFFFFF"/>
                          </a:solidFill>
                          <a:latin typeface="Arial"/>
                          <a:cs typeface="Arial"/>
                        </a:rPr>
                        <a:t>0</a:t>
                      </a:r>
                      <a:endParaRPr sz="300">
                        <a:latin typeface="Arial"/>
                        <a:cs typeface="Arial"/>
                      </a:endParaRPr>
                    </a:p>
                  </a:txBody>
                  <a:tcPr marL="0" marR="0" marT="0" marB="0">
                    <a:lnB w="5007">
                      <a:solidFill>
                        <a:srgbClr val="FFFFFF"/>
                      </a:solidFill>
                      <a:prstDash val="solid"/>
                    </a:lnB>
                  </a:tcPr>
                </a:tc>
                <a:tc>
                  <a:txBody>
                    <a:bodyPr/>
                    <a:lstStyle/>
                    <a:p>
                      <a:pPr marL="90170">
                        <a:lnSpc>
                          <a:spcPct val="100000"/>
                        </a:lnSpc>
                      </a:pPr>
                      <a:r>
                        <a:rPr sz="300" spc="-5" dirty="0" smtClean="0">
                          <a:solidFill>
                            <a:srgbClr val="FFFFFF"/>
                          </a:solidFill>
                          <a:latin typeface="Arial"/>
                          <a:cs typeface="Arial"/>
                        </a:rPr>
                        <a:t>380</a:t>
                      </a:r>
                      <a:endParaRPr sz="300">
                        <a:latin typeface="Arial"/>
                        <a:cs typeface="Arial"/>
                      </a:endParaRPr>
                    </a:p>
                  </a:txBody>
                  <a:tcPr marL="0" marR="0" marT="0" marB="0">
                    <a:lnR w="5007">
                      <a:solidFill>
                        <a:srgbClr val="FFFFFF"/>
                      </a:solidFill>
                      <a:prstDash val="solid"/>
                    </a:lnR>
                    <a:lnB w="5007">
                      <a:solidFill>
                        <a:srgbClr val="FFFFFF"/>
                      </a:solidFill>
                      <a:prstDash val="solid"/>
                    </a:lnB>
                  </a:tcPr>
                </a:tc>
              </a:tr>
            </a:tbl>
          </a:graphicData>
        </a:graphic>
      </p:graphicFrame>
    </p:spTree>
    <p:extLst>
      <p:ext uri="{BB962C8B-B14F-4D97-AF65-F5344CB8AC3E}">
        <p14:creationId xmlns:p14="http://schemas.microsoft.com/office/powerpoint/2010/main" val="10196296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91367" y="720584"/>
            <a:ext cx="235789" cy="75735"/>
          </a:xfrm>
          <a:prstGeom prst="rect">
            <a:avLst/>
          </a:prstGeom>
        </p:spPr>
        <p:txBody>
          <a:bodyPr vert="horz" wrap="square" lIns="0" tIns="0" rIns="0" bIns="0" rtlCol="0">
            <a:noAutofit/>
          </a:bodyPr>
          <a:lstStyle/>
          <a:p>
            <a:pPr marL="9436" defTabSz="679523"/>
            <a:r>
              <a:rPr sz="400" b="1" spc="-15" dirty="0">
                <a:solidFill>
                  <a:srgbClr val="FFFFFF"/>
                </a:solidFill>
                <a:latin typeface="Arial"/>
                <a:cs typeface="Arial"/>
              </a:rPr>
              <a:t>Me</a:t>
            </a:r>
            <a:r>
              <a:rPr sz="400" b="1" spc="-19" dirty="0">
                <a:solidFill>
                  <a:srgbClr val="FFFFFF"/>
                </a:solidFill>
                <a:latin typeface="Arial"/>
                <a:cs typeface="Arial"/>
              </a:rPr>
              <a:t>t</a:t>
            </a:r>
            <a:r>
              <a:rPr sz="400" b="1" spc="-34" dirty="0">
                <a:solidFill>
                  <a:srgbClr val="FFFFFF"/>
                </a:solidFill>
                <a:latin typeface="Arial"/>
                <a:cs typeface="Arial"/>
              </a:rPr>
              <a:t>ha</a:t>
            </a:r>
            <a:r>
              <a:rPr sz="400" b="1" spc="-30" dirty="0">
                <a:solidFill>
                  <a:srgbClr val="FFFFFF"/>
                </a:solidFill>
                <a:latin typeface="Arial"/>
                <a:cs typeface="Arial"/>
              </a:rPr>
              <a:t>n</a:t>
            </a:r>
            <a:r>
              <a:rPr sz="400" b="1" spc="-22" dirty="0">
                <a:solidFill>
                  <a:srgbClr val="FFFFFF"/>
                </a:solidFill>
                <a:latin typeface="Arial"/>
                <a:cs typeface="Arial"/>
              </a:rPr>
              <a:t>e</a:t>
            </a:r>
            <a:endParaRPr sz="400">
              <a:solidFill>
                <a:prstClr val="black"/>
              </a:solidFill>
              <a:latin typeface="Arial"/>
              <a:cs typeface="Arial"/>
            </a:endParaRPr>
          </a:p>
        </p:txBody>
      </p:sp>
      <p:sp>
        <p:nvSpPr>
          <p:cNvPr id="3" name="object 3"/>
          <p:cNvSpPr/>
          <p:nvPr/>
        </p:nvSpPr>
        <p:spPr>
          <a:xfrm>
            <a:off x="650438"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4" name="object 4"/>
          <p:cNvSpPr/>
          <p:nvPr/>
        </p:nvSpPr>
        <p:spPr>
          <a:xfrm>
            <a:off x="650438"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ln w="5029">
            <a:solidFill>
              <a:srgbClr val="FFFFFF"/>
            </a:solidFill>
          </a:ln>
        </p:spPr>
        <p:txBody>
          <a:bodyPr wrap="square" lIns="0" tIns="0" rIns="0" bIns="0" rtlCol="0">
            <a:noAutofit/>
          </a:bodyPr>
          <a:lstStyle/>
          <a:p>
            <a:pPr defTabSz="679523"/>
            <a:endParaRPr sz="1300">
              <a:solidFill>
                <a:prstClr val="black"/>
              </a:solidFill>
            </a:endParaRPr>
          </a:p>
        </p:txBody>
      </p:sp>
      <p:sp>
        <p:nvSpPr>
          <p:cNvPr id="5" name="object 5"/>
          <p:cNvSpPr/>
          <p:nvPr/>
        </p:nvSpPr>
        <p:spPr>
          <a:xfrm>
            <a:off x="632616" y="1719910"/>
            <a:ext cx="3719715" cy="0"/>
          </a:xfrm>
          <a:custGeom>
            <a:avLst/>
            <a:gdLst/>
            <a:ahLst/>
            <a:cxnLst/>
            <a:rect l="l" t="t" r="r" b="b"/>
            <a:pathLst>
              <a:path w="4928623">
                <a:moveTo>
                  <a:pt x="0" y="0"/>
                </a:moveTo>
                <a:lnTo>
                  <a:pt x="4928623" y="0"/>
                </a:lnTo>
              </a:path>
            </a:pathLst>
          </a:custGeom>
          <a:ln w="5079">
            <a:solidFill>
              <a:srgbClr val="FFFFFF"/>
            </a:solidFill>
          </a:ln>
        </p:spPr>
        <p:txBody>
          <a:bodyPr wrap="square" lIns="0" tIns="0" rIns="0" bIns="0" rtlCol="0">
            <a:noAutofit/>
          </a:bodyPr>
          <a:lstStyle/>
          <a:p>
            <a:pPr defTabSz="679523"/>
            <a:endParaRPr sz="1300">
              <a:solidFill>
                <a:prstClr val="black"/>
              </a:solidFill>
            </a:endParaRPr>
          </a:p>
        </p:txBody>
      </p:sp>
      <p:sp>
        <p:nvSpPr>
          <p:cNvPr id="6" name="object 6"/>
          <p:cNvSpPr/>
          <p:nvPr/>
        </p:nvSpPr>
        <p:spPr>
          <a:xfrm>
            <a:off x="4222364"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7" name="object 7"/>
          <p:cNvSpPr/>
          <p:nvPr/>
        </p:nvSpPr>
        <p:spPr>
          <a:xfrm>
            <a:off x="4025105"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8" name="object 8"/>
          <p:cNvSpPr/>
          <p:nvPr/>
        </p:nvSpPr>
        <p:spPr>
          <a:xfrm>
            <a:off x="3827846"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9" name="object 9"/>
          <p:cNvSpPr/>
          <p:nvPr/>
        </p:nvSpPr>
        <p:spPr>
          <a:xfrm>
            <a:off x="3627137"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0" name="object 10"/>
          <p:cNvSpPr/>
          <p:nvPr/>
        </p:nvSpPr>
        <p:spPr>
          <a:xfrm>
            <a:off x="3430457"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1" name="object 11"/>
          <p:cNvSpPr/>
          <p:nvPr/>
        </p:nvSpPr>
        <p:spPr>
          <a:xfrm>
            <a:off x="3229747"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2" name="object 12"/>
          <p:cNvSpPr/>
          <p:nvPr/>
        </p:nvSpPr>
        <p:spPr>
          <a:xfrm>
            <a:off x="3032488"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3" name="object 13"/>
          <p:cNvSpPr/>
          <p:nvPr/>
        </p:nvSpPr>
        <p:spPr>
          <a:xfrm>
            <a:off x="2832358"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4" name="object 14"/>
          <p:cNvSpPr/>
          <p:nvPr/>
        </p:nvSpPr>
        <p:spPr>
          <a:xfrm>
            <a:off x="2635100"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5" name="object 15"/>
          <p:cNvSpPr/>
          <p:nvPr/>
        </p:nvSpPr>
        <p:spPr>
          <a:xfrm>
            <a:off x="2437841"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6" name="object 16"/>
          <p:cNvSpPr/>
          <p:nvPr/>
        </p:nvSpPr>
        <p:spPr>
          <a:xfrm>
            <a:off x="2237711"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7" name="object 17"/>
          <p:cNvSpPr/>
          <p:nvPr/>
        </p:nvSpPr>
        <p:spPr>
          <a:xfrm>
            <a:off x="2040452"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8" name="object 18"/>
          <p:cNvSpPr/>
          <p:nvPr/>
        </p:nvSpPr>
        <p:spPr>
          <a:xfrm>
            <a:off x="1839743"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19" name="object 19"/>
          <p:cNvSpPr/>
          <p:nvPr/>
        </p:nvSpPr>
        <p:spPr>
          <a:xfrm>
            <a:off x="1642484"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20" name="object 20"/>
          <p:cNvSpPr/>
          <p:nvPr/>
        </p:nvSpPr>
        <p:spPr>
          <a:xfrm>
            <a:off x="1445805"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21" name="object 21"/>
          <p:cNvSpPr/>
          <p:nvPr/>
        </p:nvSpPr>
        <p:spPr>
          <a:xfrm>
            <a:off x="1245095"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22" name="object 22"/>
          <p:cNvSpPr/>
          <p:nvPr/>
        </p:nvSpPr>
        <p:spPr>
          <a:xfrm>
            <a:off x="1047835"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23" name="object 23"/>
          <p:cNvSpPr/>
          <p:nvPr/>
        </p:nvSpPr>
        <p:spPr>
          <a:xfrm>
            <a:off x="847706"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24" name="object 24"/>
          <p:cNvSpPr/>
          <p:nvPr/>
        </p:nvSpPr>
        <p:spPr>
          <a:xfrm>
            <a:off x="650442" y="817243"/>
            <a:ext cx="0" cy="921610"/>
          </a:xfrm>
          <a:custGeom>
            <a:avLst/>
            <a:gdLst/>
            <a:ahLst/>
            <a:cxnLst/>
            <a:rect l="l" t="t" r="r" b="b"/>
            <a:pathLst>
              <a:path h="1259534">
                <a:moveTo>
                  <a:pt x="0" y="1259534"/>
                </a:moveTo>
                <a:lnTo>
                  <a:pt x="0" y="0"/>
                </a:lnTo>
              </a:path>
            </a:pathLst>
          </a:custGeom>
          <a:ln w="4669">
            <a:solidFill>
              <a:srgbClr val="FFFFFF"/>
            </a:solidFill>
          </a:ln>
        </p:spPr>
        <p:txBody>
          <a:bodyPr wrap="square" lIns="0" tIns="0" rIns="0" bIns="0" rtlCol="0">
            <a:noAutofit/>
          </a:bodyPr>
          <a:lstStyle/>
          <a:p>
            <a:pPr defTabSz="679523"/>
            <a:endParaRPr sz="1300">
              <a:solidFill>
                <a:prstClr val="black"/>
              </a:solidFill>
            </a:endParaRPr>
          </a:p>
        </p:txBody>
      </p:sp>
      <p:sp>
        <p:nvSpPr>
          <p:cNvPr id="25" name="object 25"/>
          <p:cNvSpPr txBox="1"/>
          <p:nvPr/>
        </p:nvSpPr>
        <p:spPr>
          <a:xfrm>
            <a:off x="4181129"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360</a:t>
            </a:r>
            <a:endParaRPr sz="300">
              <a:solidFill>
                <a:prstClr val="black"/>
              </a:solidFill>
              <a:latin typeface="Arial"/>
              <a:cs typeface="Arial"/>
            </a:endParaRPr>
          </a:p>
        </p:txBody>
      </p:sp>
      <p:sp>
        <p:nvSpPr>
          <p:cNvPr id="26" name="object 26"/>
          <p:cNvSpPr txBox="1"/>
          <p:nvPr/>
        </p:nvSpPr>
        <p:spPr>
          <a:xfrm>
            <a:off x="3983868"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340</a:t>
            </a:r>
            <a:endParaRPr sz="300">
              <a:solidFill>
                <a:prstClr val="black"/>
              </a:solidFill>
              <a:latin typeface="Arial"/>
              <a:cs typeface="Arial"/>
            </a:endParaRPr>
          </a:p>
        </p:txBody>
      </p:sp>
      <p:sp>
        <p:nvSpPr>
          <p:cNvPr id="27" name="object 27"/>
          <p:cNvSpPr txBox="1"/>
          <p:nvPr/>
        </p:nvSpPr>
        <p:spPr>
          <a:xfrm>
            <a:off x="3787189" y="174220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28" name="object 28"/>
          <p:cNvSpPr txBox="1"/>
          <p:nvPr/>
        </p:nvSpPr>
        <p:spPr>
          <a:xfrm>
            <a:off x="3586478" y="174220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29" name="object 29"/>
          <p:cNvSpPr txBox="1"/>
          <p:nvPr/>
        </p:nvSpPr>
        <p:spPr>
          <a:xfrm>
            <a:off x="3389218"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280</a:t>
            </a:r>
            <a:endParaRPr sz="300">
              <a:solidFill>
                <a:prstClr val="black"/>
              </a:solidFill>
              <a:latin typeface="Arial"/>
              <a:cs typeface="Arial"/>
            </a:endParaRPr>
          </a:p>
        </p:txBody>
      </p:sp>
      <p:sp>
        <p:nvSpPr>
          <p:cNvPr id="30" name="object 30"/>
          <p:cNvSpPr txBox="1"/>
          <p:nvPr/>
        </p:nvSpPr>
        <p:spPr>
          <a:xfrm>
            <a:off x="3189087" y="174220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31" name="object 31"/>
          <p:cNvSpPr txBox="1"/>
          <p:nvPr/>
        </p:nvSpPr>
        <p:spPr>
          <a:xfrm>
            <a:off x="2991826" y="174220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32" name="object 32"/>
          <p:cNvSpPr txBox="1"/>
          <p:nvPr/>
        </p:nvSpPr>
        <p:spPr>
          <a:xfrm>
            <a:off x="2791117"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220</a:t>
            </a:r>
            <a:endParaRPr sz="300">
              <a:solidFill>
                <a:prstClr val="black"/>
              </a:solidFill>
              <a:latin typeface="Arial"/>
              <a:cs typeface="Arial"/>
            </a:endParaRPr>
          </a:p>
        </p:txBody>
      </p:sp>
      <p:sp>
        <p:nvSpPr>
          <p:cNvPr id="33" name="object 33"/>
          <p:cNvSpPr txBox="1"/>
          <p:nvPr/>
        </p:nvSpPr>
        <p:spPr>
          <a:xfrm>
            <a:off x="2593858"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200</a:t>
            </a:r>
            <a:endParaRPr sz="300">
              <a:solidFill>
                <a:prstClr val="black"/>
              </a:solidFill>
              <a:latin typeface="Arial"/>
              <a:cs typeface="Arial"/>
            </a:endParaRPr>
          </a:p>
        </p:txBody>
      </p:sp>
      <p:sp>
        <p:nvSpPr>
          <p:cNvPr id="34" name="object 34"/>
          <p:cNvSpPr txBox="1"/>
          <p:nvPr/>
        </p:nvSpPr>
        <p:spPr>
          <a:xfrm>
            <a:off x="2397176" y="174220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35" name="object 35"/>
          <p:cNvSpPr txBox="1"/>
          <p:nvPr/>
        </p:nvSpPr>
        <p:spPr>
          <a:xfrm>
            <a:off x="2196469"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160</a:t>
            </a:r>
            <a:endParaRPr sz="300">
              <a:solidFill>
                <a:prstClr val="black"/>
              </a:solidFill>
              <a:latin typeface="Arial"/>
              <a:cs typeface="Arial"/>
            </a:endParaRPr>
          </a:p>
        </p:txBody>
      </p:sp>
      <p:sp>
        <p:nvSpPr>
          <p:cNvPr id="36" name="object 36"/>
          <p:cNvSpPr txBox="1"/>
          <p:nvPr/>
        </p:nvSpPr>
        <p:spPr>
          <a:xfrm>
            <a:off x="1999210"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140</a:t>
            </a:r>
            <a:endParaRPr sz="300">
              <a:solidFill>
                <a:prstClr val="black"/>
              </a:solidFill>
              <a:latin typeface="Arial"/>
              <a:cs typeface="Arial"/>
            </a:endParaRPr>
          </a:p>
        </p:txBody>
      </p:sp>
      <p:sp>
        <p:nvSpPr>
          <p:cNvPr id="37" name="object 37"/>
          <p:cNvSpPr txBox="1"/>
          <p:nvPr/>
        </p:nvSpPr>
        <p:spPr>
          <a:xfrm>
            <a:off x="1799078" y="174220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38" name="object 38"/>
          <p:cNvSpPr txBox="1"/>
          <p:nvPr/>
        </p:nvSpPr>
        <p:spPr>
          <a:xfrm>
            <a:off x="1601819" y="174220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9" name="object 39"/>
          <p:cNvSpPr txBox="1"/>
          <p:nvPr/>
        </p:nvSpPr>
        <p:spPr>
          <a:xfrm>
            <a:off x="1414924" y="174220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80</a:t>
            </a:r>
            <a:endParaRPr sz="300">
              <a:solidFill>
                <a:prstClr val="black"/>
              </a:solidFill>
              <a:latin typeface="Arial"/>
              <a:cs typeface="Arial"/>
            </a:endParaRPr>
          </a:p>
        </p:txBody>
      </p:sp>
      <p:sp>
        <p:nvSpPr>
          <p:cNvPr id="40" name="object 40"/>
          <p:cNvSpPr txBox="1"/>
          <p:nvPr/>
        </p:nvSpPr>
        <p:spPr>
          <a:xfrm>
            <a:off x="1214779" y="1742208"/>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60</a:t>
            </a:r>
            <a:endParaRPr sz="300">
              <a:solidFill>
                <a:prstClr val="black"/>
              </a:solidFill>
              <a:latin typeface="Arial"/>
              <a:cs typeface="Arial"/>
            </a:endParaRPr>
          </a:p>
        </p:txBody>
      </p:sp>
      <p:sp>
        <p:nvSpPr>
          <p:cNvPr id="41" name="object 41"/>
          <p:cNvSpPr txBox="1"/>
          <p:nvPr/>
        </p:nvSpPr>
        <p:spPr>
          <a:xfrm>
            <a:off x="1017532" y="174220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42" name="object 42"/>
          <p:cNvSpPr txBox="1"/>
          <p:nvPr/>
        </p:nvSpPr>
        <p:spPr>
          <a:xfrm>
            <a:off x="816822" y="174220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a:t>
            </a:r>
            <a:endParaRPr sz="300">
              <a:solidFill>
                <a:prstClr val="black"/>
              </a:solidFill>
              <a:latin typeface="Arial"/>
              <a:cs typeface="Arial"/>
            </a:endParaRPr>
          </a:p>
        </p:txBody>
      </p:sp>
      <p:sp>
        <p:nvSpPr>
          <p:cNvPr id="43" name="object 43"/>
          <p:cNvSpPr txBox="1"/>
          <p:nvPr/>
        </p:nvSpPr>
        <p:spPr>
          <a:xfrm>
            <a:off x="630480" y="1742208"/>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44" name="object 44"/>
          <p:cNvSpPr/>
          <p:nvPr/>
        </p:nvSpPr>
        <p:spPr>
          <a:xfrm>
            <a:off x="632614" y="81724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5" name="object 45"/>
          <p:cNvSpPr/>
          <p:nvPr/>
        </p:nvSpPr>
        <p:spPr>
          <a:xfrm>
            <a:off x="632614" y="90589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6" name="object 46"/>
          <p:cNvSpPr/>
          <p:nvPr/>
        </p:nvSpPr>
        <p:spPr>
          <a:xfrm>
            <a:off x="632614" y="99844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7" name="object 47"/>
          <p:cNvSpPr/>
          <p:nvPr/>
        </p:nvSpPr>
        <p:spPr>
          <a:xfrm>
            <a:off x="632614" y="108710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8" name="object 48"/>
          <p:cNvSpPr/>
          <p:nvPr/>
        </p:nvSpPr>
        <p:spPr>
          <a:xfrm>
            <a:off x="632614" y="1179653"/>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9" name="object 49"/>
          <p:cNvSpPr/>
          <p:nvPr/>
        </p:nvSpPr>
        <p:spPr>
          <a:xfrm>
            <a:off x="632614" y="1268857"/>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50" name="object 50"/>
          <p:cNvSpPr/>
          <p:nvPr/>
        </p:nvSpPr>
        <p:spPr>
          <a:xfrm>
            <a:off x="632614" y="1357510"/>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51" name="object 51"/>
          <p:cNvSpPr/>
          <p:nvPr/>
        </p:nvSpPr>
        <p:spPr>
          <a:xfrm>
            <a:off x="632614" y="1450062"/>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52" name="object 52"/>
          <p:cNvSpPr/>
          <p:nvPr/>
        </p:nvSpPr>
        <p:spPr>
          <a:xfrm>
            <a:off x="632614" y="1538715"/>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53" name="object 53"/>
          <p:cNvSpPr/>
          <p:nvPr/>
        </p:nvSpPr>
        <p:spPr>
          <a:xfrm>
            <a:off x="632614" y="1631268"/>
            <a:ext cx="14373" cy="0"/>
          </a:xfrm>
          <a:custGeom>
            <a:avLst/>
            <a:gdLst/>
            <a:ahLst/>
            <a:cxnLst/>
            <a:rect l="l" t="t" r="r" b="b"/>
            <a:pathLst>
              <a:path w="19044">
                <a:moveTo>
                  <a:pt x="19044"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54" name="object 54"/>
          <p:cNvSpPr txBox="1"/>
          <p:nvPr/>
        </p:nvSpPr>
        <p:spPr>
          <a:xfrm>
            <a:off x="525252" y="791010"/>
            <a:ext cx="114540"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dirty="0">
                <a:solidFill>
                  <a:srgbClr val="FFFFFF"/>
                </a:solidFill>
                <a:latin typeface="Arial"/>
                <a:cs typeface="Arial"/>
              </a:rPr>
              <a:t>,</a:t>
            </a:r>
            <a:r>
              <a:rPr sz="300" spc="-4" dirty="0">
                <a:solidFill>
                  <a:srgbClr val="FFFFFF"/>
                </a:solidFill>
                <a:latin typeface="Arial"/>
                <a:cs typeface="Arial"/>
              </a:rPr>
              <a:t>0</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5" name="object 55"/>
          <p:cNvSpPr txBox="1"/>
          <p:nvPr/>
        </p:nvSpPr>
        <p:spPr>
          <a:xfrm>
            <a:off x="556881" y="879660"/>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9</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6" name="object 56"/>
          <p:cNvSpPr txBox="1"/>
          <p:nvPr/>
        </p:nvSpPr>
        <p:spPr>
          <a:xfrm>
            <a:off x="556881" y="972216"/>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8</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7" name="object 57"/>
          <p:cNvSpPr txBox="1"/>
          <p:nvPr/>
        </p:nvSpPr>
        <p:spPr>
          <a:xfrm>
            <a:off x="556881" y="1060866"/>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7</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8" name="object 58"/>
          <p:cNvSpPr txBox="1"/>
          <p:nvPr/>
        </p:nvSpPr>
        <p:spPr>
          <a:xfrm>
            <a:off x="556881" y="115342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6</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9" name="object 59"/>
          <p:cNvSpPr txBox="1"/>
          <p:nvPr/>
        </p:nvSpPr>
        <p:spPr>
          <a:xfrm>
            <a:off x="556881" y="1242630"/>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60" name="object 60"/>
          <p:cNvSpPr txBox="1"/>
          <p:nvPr/>
        </p:nvSpPr>
        <p:spPr>
          <a:xfrm>
            <a:off x="556881" y="1331280"/>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4</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61" name="object 61"/>
          <p:cNvSpPr txBox="1"/>
          <p:nvPr/>
        </p:nvSpPr>
        <p:spPr>
          <a:xfrm>
            <a:off x="556881" y="1423834"/>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62" name="object 62"/>
          <p:cNvSpPr txBox="1"/>
          <p:nvPr/>
        </p:nvSpPr>
        <p:spPr>
          <a:xfrm>
            <a:off x="556881" y="1512486"/>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63" name="object 63"/>
          <p:cNvSpPr txBox="1"/>
          <p:nvPr/>
        </p:nvSpPr>
        <p:spPr>
          <a:xfrm>
            <a:off x="556881" y="160504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64" name="object 64"/>
          <p:cNvSpPr txBox="1"/>
          <p:nvPr/>
        </p:nvSpPr>
        <p:spPr>
          <a:xfrm>
            <a:off x="598864" y="1693691"/>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65" name="object 65"/>
          <p:cNvSpPr/>
          <p:nvPr/>
        </p:nvSpPr>
        <p:spPr>
          <a:xfrm>
            <a:off x="653883" y="1620108"/>
            <a:ext cx="6908" cy="0"/>
          </a:xfrm>
          <a:custGeom>
            <a:avLst/>
            <a:gdLst/>
            <a:ahLst/>
            <a:cxnLst/>
            <a:rect l="l" t="t" r="r" b="b"/>
            <a:pathLst>
              <a:path w="9153">
                <a:moveTo>
                  <a:pt x="0" y="0"/>
                </a:moveTo>
                <a:lnTo>
                  <a:pt x="9153" y="0"/>
                </a:lnTo>
              </a:path>
            </a:pathLst>
          </a:custGeom>
          <a:ln w="10119">
            <a:solidFill>
              <a:srgbClr val="FF0000"/>
            </a:solidFill>
          </a:ln>
        </p:spPr>
        <p:txBody>
          <a:bodyPr wrap="square" lIns="0" tIns="0" rIns="0" bIns="0" rtlCol="0">
            <a:noAutofit/>
          </a:bodyPr>
          <a:lstStyle/>
          <a:p>
            <a:pPr defTabSz="679523"/>
            <a:endParaRPr sz="1300">
              <a:solidFill>
                <a:prstClr val="black"/>
              </a:solidFill>
            </a:endParaRPr>
          </a:p>
        </p:txBody>
      </p:sp>
      <p:sp>
        <p:nvSpPr>
          <p:cNvPr id="66" name="object 66"/>
          <p:cNvSpPr/>
          <p:nvPr/>
        </p:nvSpPr>
        <p:spPr>
          <a:xfrm>
            <a:off x="660792" y="887504"/>
            <a:ext cx="1766699" cy="732604"/>
          </a:xfrm>
          <a:custGeom>
            <a:avLst/>
            <a:gdLst/>
            <a:ahLst/>
            <a:cxnLst/>
            <a:rect l="l" t="t" r="r" b="b"/>
            <a:pathLst>
              <a:path w="2340876" h="1001225">
                <a:moveTo>
                  <a:pt x="0" y="1001225"/>
                </a:moveTo>
                <a:lnTo>
                  <a:pt x="14472" y="1001225"/>
                </a:lnTo>
                <a:lnTo>
                  <a:pt x="23616" y="1001225"/>
                </a:lnTo>
                <a:lnTo>
                  <a:pt x="37333" y="1001225"/>
                </a:lnTo>
                <a:lnTo>
                  <a:pt x="51817" y="996648"/>
                </a:lnTo>
                <a:lnTo>
                  <a:pt x="65534" y="991317"/>
                </a:lnTo>
                <a:lnTo>
                  <a:pt x="79250" y="985986"/>
                </a:lnTo>
                <a:lnTo>
                  <a:pt x="93722" y="976078"/>
                </a:lnTo>
                <a:lnTo>
                  <a:pt x="102867" y="970747"/>
                </a:lnTo>
                <a:lnTo>
                  <a:pt x="116583" y="966170"/>
                </a:lnTo>
                <a:lnTo>
                  <a:pt x="131068" y="966170"/>
                </a:lnTo>
                <a:lnTo>
                  <a:pt x="144784" y="899882"/>
                </a:lnTo>
                <a:lnTo>
                  <a:pt x="158500" y="809202"/>
                </a:lnTo>
                <a:lnTo>
                  <a:pt x="168401" y="834349"/>
                </a:lnTo>
                <a:lnTo>
                  <a:pt x="182117" y="910544"/>
                </a:lnTo>
                <a:lnTo>
                  <a:pt x="195834" y="925783"/>
                </a:lnTo>
                <a:lnTo>
                  <a:pt x="210318" y="930360"/>
                </a:lnTo>
                <a:lnTo>
                  <a:pt x="224022" y="945599"/>
                </a:lnTo>
                <a:lnTo>
                  <a:pt x="237739" y="950931"/>
                </a:lnTo>
                <a:lnTo>
                  <a:pt x="247651" y="941022"/>
                </a:lnTo>
                <a:lnTo>
                  <a:pt x="261368" y="930360"/>
                </a:lnTo>
                <a:lnTo>
                  <a:pt x="275084" y="930360"/>
                </a:lnTo>
                <a:lnTo>
                  <a:pt x="289556" y="935691"/>
                </a:lnTo>
                <a:lnTo>
                  <a:pt x="303273" y="935691"/>
                </a:lnTo>
                <a:lnTo>
                  <a:pt x="316989" y="935691"/>
                </a:lnTo>
                <a:lnTo>
                  <a:pt x="326902" y="930360"/>
                </a:lnTo>
                <a:lnTo>
                  <a:pt x="340618" y="930360"/>
                </a:lnTo>
                <a:lnTo>
                  <a:pt x="354334" y="925783"/>
                </a:lnTo>
                <a:lnTo>
                  <a:pt x="368807" y="920452"/>
                </a:lnTo>
                <a:lnTo>
                  <a:pt x="382523" y="905213"/>
                </a:lnTo>
                <a:lnTo>
                  <a:pt x="391668" y="895305"/>
                </a:lnTo>
                <a:lnTo>
                  <a:pt x="406152" y="895305"/>
                </a:lnTo>
                <a:lnTo>
                  <a:pt x="419869" y="885411"/>
                </a:lnTo>
                <a:lnTo>
                  <a:pt x="433573" y="874735"/>
                </a:lnTo>
                <a:lnTo>
                  <a:pt x="448057" y="874735"/>
                </a:lnTo>
                <a:lnTo>
                  <a:pt x="461774" y="864827"/>
                </a:lnTo>
                <a:lnTo>
                  <a:pt x="470918" y="849588"/>
                </a:lnTo>
                <a:lnTo>
                  <a:pt x="485390" y="844257"/>
                </a:lnTo>
                <a:lnTo>
                  <a:pt x="499107" y="864827"/>
                </a:lnTo>
                <a:lnTo>
                  <a:pt x="512823" y="874735"/>
                </a:lnTo>
                <a:lnTo>
                  <a:pt x="527308" y="874735"/>
                </a:lnTo>
                <a:lnTo>
                  <a:pt x="536452" y="874735"/>
                </a:lnTo>
                <a:lnTo>
                  <a:pt x="550169" y="870172"/>
                </a:lnTo>
                <a:lnTo>
                  <a:pt x="564641" y="849588"/>
                </a:lnTo>
                <a:lnTo>
                  <a:pt x="578357" y="824441"/>
                </a:lnTo>
                <a:lnTo>
                  <a:pt x="592074" y="793963"/>
                </a:lnTo>
                <a:lnTo>
                  <a:pt x="606558" y="788632"/>
                </a:lnTo>
                <a:lnTo>
                  <a:pt x="615703" y="784055"/>
                </a:lnTo>
                <a:lnTo>
                  <a:pt x="629419" y="768829"/>
                </a:lnTo>
                <a:lnTo>
                  <a:pt x="643891" y="753577"/>
                </a:lnTo>
                <a:lnTo>
                  <a:pt x="657608" y="748246"/>
                </a:lnTo>
                <a:lnTo>
                  <a:pt x="671324" y="763485"/>
                </a:lnTo>
                <a:lnTo>
                  <a:pt x="681224" y="778724"/>
                </a:lnTo>
                <a:lnTo>
                  <a:pt x="694941" y="768829"/>
                </a:lnTo>
                <a:lnTo>
                  <a:pt x="708657" y="768829"/>
                </a:lnTo>
                <a:lnTo>
                  <a:pt x="723142" y="784055"/>
                </a:lnTo>
                <a:lnTo>
                  <a:pt x="736858" y="788632"/>
                </a:lnTo>
                <a:lnTo>
                  <a:pt x="750575" y="788632"/>
                </a:lnTo>
                <a:lnTo>
                  <a:pt x="760475" y="784055"/>
                </a:lnTo>
                <a:lnTo>
                  <a:pt x="774191" y="768829"/>
                </a:lnTo>
                <a:lnTo>
                  <a:pt x="787908" y="758921"/>
                </a:lnTo>
                <a:lnTo>
                  <a:pt x="802392" y="753577"/>
                </a:lnTo>
                <a:lnTo>
                  <a:pt x="816109" y="753577"/>
                </a:lnTo>
                <a:lnTo>
                  <a:pt x="829825" y="753577"/>
                </a:lnTo>
                <a:lnTo>
                  <a:pt x="839725" y="738338"/>
                </a:lnTo>
                <a:lnTo>
                  <a:pt x="853442" y="713204"/>
                </a:lnTo>
                <a:lnTo>
                  <a:pt x="867158" y="672818"/>
                </a:lnTo>
                <a:lnTo>
                  <a:pt x="881631" y="682713"/>
                </a:lnTo>
                <a:lnTo>
                  <a:pt x="895347" y="688057"/>
                </a:lnTo>
                <a:lnTo>
                  <a:pt x="904491" y="688057"/>
                </a:lnTo>
                <a:lnTo>
                  <a:pt x="918976" y="636996"/>
                </a:lnTo>
                <a:lnTo>
                  <a:pt x="932692" y="606518"/>
                </a:lnTo>
                <a:lnTo>
                  <a:pt x="946409" y="592046"/>
                </a:lnTo>
                <a:lnTo>
                  <a:pt x="960881" y="546329"/>
                </a:lnTo>
                <a:lnTo>
                  <a:pt x="974597" y="454895"/>
                </a:lnTo>
                <a:lnTo>
                  <a:pt x="983742" y="460226"/>
                </a:lnTo>
                <a:lnTo>
                  <a:pt x="998226" y="470134"/>
                </a:lnTo>
                <a:lnTo>
                  <a:pt x="1011943" y="536421"/>
                </a:lnTo>
                <a:lnTo>
                  <a:pt x="1025659" y="586715"/>
                </a:lnTo>
                <a:lnTo>
                  <a:pt x="1040132" y="621757"/>
                </a:lnTo>
                <a:lnTo>
                  <a:pt x="1049276" y="657579"/>
                </a:lnTo>
                <a:lnTo>
                  <a:pt x="1062992" y="697965"/>
                </a:lnTo>
                <a:lnTo>
                  <a:pt x="1077477" y="718535"/>
                </a:lnTo>
                <a:lnTo>
                  <a:pt x="1091181" y="728443"/>
                </a:lnTo>
                <a:lnTo>
                  <a:pt x="1105666" y="738338"/>
                </a:lnTo>
                <a:lnTo>
                  <a:pt x="1119382" y="743682"/>
                </a:lnTo>
                <a:lnTo>
                  <a:pt x="1128526" y="743682"/>
                </a:lnTo>
                <a:lnTo>
                  <a:pt x="1142243" y="733007"/>
                </a:lnTo>
                <a:lnTo>
                  <a:pt x="1156715" y="723099"/>
                </a:lnTo>
                <a:lnTo>
                  <a:pt x="1170432" y="718535"/>
                </a:lnTo>
                <a:lnTo>
                  <a:pt x="1184916" y="728443"/>
                </a:lnTo>
                <a:lnTo>
                  <a:pt x="1194060" y="748246"/>
                </a:lnTo>
                <a:lnTo>
                  <a:pt x="1207777" y="743682"/>
                </a:lnTo>
                <a:lnTo>
                  <a:pt x="1221493" y="733007"/>
                </a:lnTo>
                <a:lnTo>
                  <a:pt x="1235966" y="713204"/>
                </a:lnTo>
                <a:lnTo>
                  <a:pt x="1249682" y="682713"/>
                </a:lnTo>
                <a:lnTo>
                  <a:pt x="1264167" y="682713"/>
                </a:lnTo>
                <a:lnTo>
                  <a:pt x="1273311" y="682713"/>
                </a:lnTo>
                <a:lnTo>
                  <a:pt x="1287027" y="688057"/>
                </a:lnTo>
                <a:lnTo>
                  <a:pt x="1300744" y="703296"/>
                </a:lnTo>
                <a:lnTo>
                  <a:pt x="1315216" y="733007"/>
                </a:lnTo>
                <a:lnTo>
                  <a:pt x="1328932" y="758921"/>
                </a:lnTo>
                <a:lnTo>
                  <a:pt x="1338077" y="753577"/>
                </a:lnTo>
                <a:lnTo>
                  <a:pt x="1352549" y="733007"/>
                </a:lnTo>
                <a:lnTo>
                  <a:pt x="1366266" y="718535"/>
                </a:lnTo>
                <a:lnTo>
                  <a:pt x="1380750" y="657579"/>
                </a:lnTo>
                <a:lnTo>
                  <a:pt x="1394467" y="561568"/>
                </a:lnTo>
                <a:lnTo>
                  <a:pt x="1408183" y="510520"/>
                </a:lnTo>
                <a:lnTo>
                  <a:pt x="1417327" y="475465"/>
                </a:lnTo>
                <a:lnTo>
                  <a:pt x="1431800" y="419840"/>
                </a:lnTo>
                <a:lnTo>
                  <a:pt x="1445516" y="374123"/>
                </a:lnTo>
                <a:lnTo>
                  <a:pt x="1460001" y="435079"/>
                </a:lnTo>
                <a:lnTo>
                  <a:pt x="1473717" y="490704"/>
                </a:lnTo>
                <a:lnTo>
                  <a:pt x="1487433" y="713204"/>
                </a:lnTo>
                <a:lnTo>
                  <a:pt x="1496578" y="809202"/>
                </a:lnTo>
                <a:lnTo>
                  <a:pt x="1511050" y="864827"/>
                </a:lnTo>
                <a:lnTo>
                  <a:pt x="1524767" y="905213"/>
                </a:lnTo>
                <a:lnTo>
                  <a:pt x="1539239" y="915121"/>
                </a:lnTo>
                <a:lnTo>
                  <a:pt x="1552955" y="910544"/>
                </a:lnTo>
                <a:lnTo>
                  <a:pt x="1562100" y="899882"/>
                </a:lnTo>
                <a:lnTo>
                  <a:pt x="1575816" y="899882"/>
                </a:lnTo>
                <a:lnTo>
                  <a:pt x="1590301" y="895305"/>
                </a:lnTo>
                <a:lnTo>
                  <a:pt x="1604017" y="899882"/>
                </a:lnTo>
                <a:lnTo>
                  <a:pt x="1618489" y="899882"/>
                </a:lnTo>
                <a:lnTo>
                  <a:pt x="1632206" y="895305"/>
                </a:lnTo>
                <a:lnTo>
                  <a:pt x="1641350" y="814547"/>
                </a:lnTo>
                <a:lnTo>
                  <a:pt x="1655835" y="632432"/>
                </a:lnTo>
                <a:lnTo>
                  <a:pt x="1669551" y="611862"/>
                </a:lnTo>
                <a:lnTo>
                  <a:pt x="1683267" y="677382"/>
                </a:lnTo>
                <a:lnTo>
                  <a:pt x="1697740" y="743682"/>
                </a:lnTo>
                <a:lnTo>
                  <a:pt x="1706884" y="667487"/>
                </a:lnTo>
                <a:lnTo>
                  <a:pt x="1720601" y="592046"/>
                </a:lnTo>
                <a:lnTo>
                  <a:pt x="1735085" y="454895"/>
                </a:lnTo>
                <a:lnTo>
                  <a:pt x="1748802" y="531090"/>
                </a:lnTo>
                <a:lnTo>
                  <a:pt x="1762506" y="606518"/>
                </a:lnTo>
                <a:lnTo>
                  <a:pt x="1776990" y="799307"/>
                </a:lnTo>
                <a:lnTo>
                  <a:pt x="1786135" y="870172"/>
                </a:lnTo>
                <a:lnTo>
                  <a:pt x="1799851" y="885411"/>
                </a:lnTo>
                <a:lnTo>
                  <a:pt x="1814323" y="885411"/>
                </a:lnTo>
                <a:lnTo>
                  <a:pt x="1828040" y="889974"/>
                </a:lnTo>
                <a:lnTo>
                  <a:pt x="1841756" y="874735"/>
                </a:lnTo>
                <a:lnTo>
                  <a:pt x="1851669" y="778724"/>
                </a:lnTo>
                <a:lnTo>
                  <a:pt x="1865385" y="617193"/>
                </a:lnTo>
                <a:lnTo>
                  <a:pt x="1879101" y="546329"/>
                </a:lnTo>
                <a:lnTo>
                  <a:pt x="1893574" y="546329"/>
                </a:lnTo>
                <a:lnTo>
                  <a:pt x="1907290" y="561568"/>
                </a:lnTo>
                <a:lnTo>
                  <a:pt x="1921007" y="571476"/>
                </a:lnTo>
                <a:lnTo>
                  <a:pt x="1930919" y="677382"/>
                </a:lnTo>
                <a:lnTo>
                  <a:pt x="1944636" y="728443"/>
                </a:lnTo>
                <a:lnTo>
                  <a:pt x="1958352" y="768829"/>
                </a:lnTo>
                <a:lnTo>
                  <a:pt x="1972824" y="793963"/>
                </a:lnTo>
                <a:lnTo>
                  <a:pt x="1986541" y="793963"/>
                </a:lnTo>
                <a:lnTo>
                  <a:pt x="2000257" y="788632"/>
                </a:lnTo>
                <a:lnTo>
                  <a:pt x="2010157" y="768829"/>
                </a:lnTo>
                <a:lnTo>
                  <a:pt x="2023874" y="774160"/>
                </a:lnTo>
                <a:lnTo>
                  <a:pt x="2037590" y="799307"/>
                </a:lnTo>
                <a:lnTo>
                  <a:pt x="2052075" y="824441"/>
                </a:lnTo>
                <a:lnTo>
                  <a:pt x="2065791" y="864827"/>
                </a:lnTo>
                <a:lnTo>
                  <a:pt x="2074936" y="839680"/>
                </a:lnTo>
                <a:lnTo>
                  <a:pt x="2089408" y="809202"/>
                </a:lnTo>
                <a:lnTo>
                  <a:pt x="2103124" y="819110"/>
                </a:lnTo>
                <a:lnTo>
                  <a:pt x="2116841" y="829786"/>
                </a:lnTo>
                <a:lnTo>
                  <a:pt x="2131325" y="870172"/>
                </a:lnTo>
                <a:lnTo>
                  <a:pt x="2145042" y="885411"/>
                </a:lnTo>
                <a:lnTo>
                  <a:pt x="2154186" y="885411"/>
                </a:lnTo>
                <a:lnTo>
                  <a:pt x="2168658" y="899882"/>
                </a:lnTo>
                <a:lnTo>
                  <a:pt x="2182375" y="910544"/>
                </a:lnTo>
                <a:lnTo>
                  <a:pt x="2196091" y="905213"/>
                </a:lnTo>
                <a:lnTo>
                  <a:pt x="2210564" y="905213"/>
                </a:lnTo>
                <a:lnTo>
                  <a:pt x="2219708" y="844257"/>
                </a:lnTo>
                <a:lnTo>
                  <a:pt x="2233424" y="692621"/>
                </a:lnTo>
                <a:lnTo>
                  <a:pt x="2247909" y="621757"/>
                </a:lnTo>
                <a:lnTo>
                  <a:pt x="2261625" y="621757"/>
                </a:lnTo>
                <a:lnTo>
                  <a:pt x="2275342" y="621757"/>
                </a:lnTo>
                <a:lnTo>
                  <a:pt x="2289814" y="703296"/>
                </a:lnTo>
                <a:lnTo>
                  <a:pt x="2298958" y="647671"/>
                </a:lnTo>
                <a:lnTo>
                  <a:pt x="2312675" y="586715"/>
                </a:lnTo>
                <a:lnTo>
                  <a:pt x="2327159" y="308590"/>
                </a:lnTo>
                <a:lnTo>
                  <a:pt x="2340876" y="0"/>
                </a:lnTo>
              </a:path>
            </a:pathLst>
          </a:custGeom>
          <a:ln w="9997">
            <a:solidFill>
              <a:srgbClr val="FF0000"/>
            </a:solidFill>
          </a:ln>
        </p:spPr>
        <p:txBody>
          <a:bodyPr wrap="square" lIns="0" tIns="0" rIns="0" bIns="0" rtlCol="0">
            <a:noAutofit/>
          </a:bodyPr>
          <a:lstStyle/>
          <a:p>
            <a:pPr defTabSz="679523"/>
            <a:endParaRPr sz="1300">
              <a:solidFill>
                <a:prstClr val="black"/>
              </a:solidFill>
            </a:endParaRPr>
          </a:p>
        </p:txBody>
      </p:sp>
      <p:sp>
        <p:nvSpPr>
          <p:cNvPr id="67" name="object 67"/>
          <p:cNvSpPr/>
          <p:nvPr/>
        </p:nvSpPr>
        <p:spPr>
          <a:xfrm>
            <a:off x="2427480" y="817044"/>
            <a:ext cx="3230" cy="70463"/>
          </a:xfrm>
          <a:custGeom>
            <a:avLst/>
            <a:gdLst/>
            <a:ahLst/>
            <a:cxnLst/>
            <a:rect l="l" t="t" r="r" b="b"/>
            <a:pathLst>
              <a:path w="4280" h="96299">
                <a:moveTo>
                  <a:pt x="0" y="96299"/>
                </a:moveTo>
                <a:lnTo>
                  <a:pt x="4280" y="0"/>
                </a:lnTo>
              </a:path>
            </a:pathLst>
          </a:custGeom>
          <a:ln w="9328">
            <a:solidFill>
              <a:srgbClr val="FF0000"/>
            </a:solidFill>
          </a:ln>
        </p:spPr>
        <p:txBody>
          <a:bodyPr wrap="square" lIns="0" tIns="0" rIns="0" bIns="0" rtlCol="0">
            <a:noAutofit/>
          </a:bodyPr>
          <a:lstStyle/>
          <a:p>
            <a:pPr defTabSz="679523"/>
            <a:endParaRPr sz="1300">
              <a:solidFill>
                <a:prstClr val="black"/>
              </a:solidFill>
            </a:endParaRPr>
          </a:p>
        </p:txBody>
      </p:sp>
      <p:sp>
        <p:nvSpPr>
          <p:cNvPr id="68" name="object 68"/>
          <p:cNvSpPr/>
          <p:nvPr/>
        </p:nvSpPr>
        <p:spPr>
          <a:xfrm>
            <a:off x="2503808" y="817032"/>
            <a:ext cx="1316" cy="44261"/>
          </a:xfrm>
          <a:custGeom>
            <a:avLst/>
            <a:gdLst/>
            <a:ahLst/>
            <a:cxnLst/>
            <a:rect l="l" t="t" r="r" b="b"/>
            <a:pathLst>
              <a:path w="1744" h="60490">
                <a:moveTo>
                  <a:pt x="0" y="0"/>
                </a:moveTo>
                <a:lnTo>
                  <a:pt x="1744" y="60490"/>
                </a:lnTo>
              </a:path>
            </a:pathLst>
          </a:custGeom>
          <a:ln w="9327">
            <a:solidFill>
              <a:srgbClr val="FF0000"/>
            </a:solidFill>
          </a:ln>
        </p:spPr>
        <p:txBody>
          <a:bodyPr wrap="square" lIns="0" tIns="0" rIns="0" bIns="0" rtlCol="0">
            <a:noAutofit/>
          </a:bodyPr>
          <a:lstStyle/>
          <a:p>
            <a:pPr defTabSz="679523"/>
            <a:endParaRPr sz="1300">
              <a:solidFill>
                <a:prstClr val="black"/>
              </a:solidFill>
            </a:endParaRPr>
          </a:p>
        </p:txBody>
      </p:sp>
      <p:sp>
        <p:nvSpPr>
          <p:cNvPr id="69" name="object 69"/>
          <p:cNvSpPr/>
          <p:nvPr/>
        </p:nvSpPr>
        <p:spPr>
          <a:xfrm>
            <a:off x="2505115" y="861306"/>
            <a:ext cx="397389" cy="540819"/>
          </a:xfrm>
          <a:custGeom>
            <a:avLst/>
            <a:gdLst/>
            <a:ahLst/>
            <a:cxnLst/>
            <a:rect l="l" t="t" r="r" b="b"/>
            <a:pathLst>
              <a:path w="526540" h="739119">
                <a:moveTo>
                  <a:pt x="0" y="0"/>
                </a:moveTo>
                <a:lnTo>
                  <a:pt x="13716" y="81526"/>
                </a:lnTo>
                <a:lnTo>
                  <a:pt x="27432" y="334504"/>
                </a:lnTo>
                <a:lnTo>
                  <a:pt x="41905" y="329173"/>
                </a:lnTo>
                <a:lnTo>
                  <a:pt x="55621" y="329173"/>
                </a:lnTo>
                <a:lnTo>
                  <a:pt x="69338" y="323842"/>
                </a:lnTo>
                <a:lnTo>
                  <a:pt x="79250" y="405368"/>
                </a:lnTo>
                <a:lnTo>
                  <a:pt x="92966" y="546329"/>
                </a:lnTo>
                <a:lnTo>
                  <a:pt x="106683" y="653016"/>
                </a:lnTo>
                <a:lnTo>
                  <a:pt x="121155" y="703296"/>
                </a:lnTo>
                <a:lnTo>
                  <a:pt x="144016" y="723866"/>
                </a:lnTo>
                <a:lnTo>
                  <a:pt x="158500" y="723866"/>
                </a:lnTo>
                <a:lnTo>
                  <a:pt x="172217" y="728443"/>
                </a:lnTo>
                <a:lnTo>
                  <a:pt x="185933" y="728443"/>
                </a:lnTo>
                <a:lnTo>
                  <a:pt x="200406" y="733774"/>
                </a:lnTo>
                <a:lnTo>
                  <a:pt x="214122" y="739119"/>
                </a:lnTo>
                <a:lnTo>
                  <a:pt x="223266" y="723866"/>
                </a:lnTo>
                <a:lnTo>
                  <a:pt x="251455" y="662910"/>
                </a:lnTo>
                <a:lnTo>
                  <a:pt x="265172" y="601954"/>
                </a:lnTo>
                <a:lnTo>
                  <a:pt x="279656" y="511287"/>
                </a:lnTo>
                <a:lnTo>
                  <a:pt x="288800" y="430515"/>
                </a:lnTo>
                <a:lnTo>
                  <a:pt x="302517" y="480809"/>
                </a:lnTo>
                <a:lnTo>
                  <a:pt x="316989" y="470901"/>
                </a:lnTo>
                <a:lnTo>
                  <a:pt x="330706" y="91434"/>
                </a:lnTo>
                <a:lnTo>
                  <a:pt x="344422" y="5331"/>
                </a:lnTo>
                <a:lnTo>
                  <a:pt x="358907" y="10662"/>
                </a:lnTo>
                <a:lnTo>
                  <a:pt x="368051" y="91434"/>
                </a:lnTo>
                <a:lnTo>
                  <a:pt x="381767" y="263640"/>
                </a:lnTo>
                <a:lnTo>
                  <a:pt x="396240" y="283456"/>
                </a:lnTo>
                <a:lnTo>
                  <a:pt x="409956" y="288787"/>
                </a:lnTo>
                <a:lnTo>
                  <a:pt x="423673" y="137151"/>
                </a:lnTo>
                <a:lnTo>
                  <a:pt x="433585" y="137151"/>
                </a:lnTo>
                <a:lnTo>
                  <a:pt x="447289" y="152390"/>
                </a:lnTo>
                <a:lnTo>
                  <a:pt x="461006" y="167629"/>
                </a:lnTo>
                <a:lnTo>
                  <a:pt x="475490" y="223254"/>
                </a:lnTo>
                <a:lnTo>
                  <a:pt x="489207" y="248401"/>
                </a:lnTo>
                <a:lnTo>
                  <a:pt x="502923" y="217923"/>
                </a:lnTo>
                <a:lnTo>
                  <a:pt x="512823" y="182114"/>
                </a:lnTo>
                <a:lnTo>
                  <a:pt x="526540" y="0"/>
                </a:lnTo>
              </a:path>
            </a:pathLst>
          </a:custGeom>
          <a:ln w="9593">
            <a:solidFill>
              <a:srgbClr val="FF0000"/>
            </a:solidFill>
          </a:ln>
        </p:spPr>
        <p:txBody>
          <a:bodyPr wrap="square" lIns="0" tIns="0" rIns="0" bIns="0" rtlCol="0">
            <a:noAutofit/>
          </a:bodyPr>
          <a:lstStyle/>
          <a:p>
            <a:pPr defTabSz="679523"/>
            <a:endParaRPr sz="1300">
              <a:solidFill>
                <a:prstClr val="black"/>
              </a:solidFill>
            </a:endParaRPr>
          </a:p>
        </p:txBody>
      </p:sp>
      <p:sp>
        <p:nvSpPr>
          <p:cNvPr id="70" name="object 70"/>
          <p:cNvSpPr/>
          <p:nvPr/>
        </p:nvSpPr>
        <p:spPr>
          <a:xfrm>
            <a:off x="2902513" y="817032"/>
            <a:ext cx="3752" cy="44261"/>
          </a:xfrm>
          <a:custGeom>
            <a:avLst/>
            <a:gdLst/>
            <a:ahLst/>
            <a:cxnLst/>
            <a:rect l="l" t="t" r="r" b="b"/>
            <a:pathLst>
              <a:path w="4972" h="60490">
                <a:moveTo>
                  <a:pt x="0" y="60490"/>
                </a:moveTo>
                <a:lnTo>
                  <a:pt x="4972" y="0"/>
                </a:lnTo>
              </a:path>
            </a:pathLst>
          </a:custGeom>
          <a:ln w="9332">
            <a:solidFill>
              <a:srgbClr val="FF0000"/>
            </a:solidFill>
          </a:ln>
        </p:spPr>
        <p:txBody>
          <a:bodyPr wrap="square" lIns="0" tIns="0" rIns="0" bIns="0" rtlCol="0">
            <a:noAutofit/>
          </a:bodyPr>
          <a:lstStyle/>
          <a:p>
            <a:pPr defTabSz="679523"/>
            <a:endParaRPr sz="1300">
              <a:solidFill>
                <a:prstClr val="black"/>
              </a:solidFill>
            </a:endParaRPr>
          </a:p>
        </p:txBody>
      </p:sp>
      <p:sp>
        <p:nvSpPr>
          <p:cNvPr id="71" name="object 71"/>
          <p:cNvSpPr/>
          <p:nvPr/>
        </p:nvSpPr>
        <p:spPr>
          <a:xfrm>
            <a:off x="2947953" y="817031"/>
            <a:ext cx="4020" cy="159105"/>
          </a:xfrm>
          <a:custGeom>
            <a:avLst/>
            <a:gdLst/>
            <a:ahLst/>
            <a:cxnLst/>
            <a:rect l="l" t="t" r="r" b="b"/>
            <a:pathLst>
              <a:path w="5327" h="217444">
                <a:moveTo>
                  <a:pt x="0" y="0"/>
                </a:moveTo>
                <a:lnTo>
                  <a:pt x="5327" y="217444"/>
                </a:lnTo>
              </a:path>
            </a:pathLst>
          </a:custGeom>
          <a:ln w="9327">
            <a:solidFill>
              <a:srgbClr val="FF0000"/>
            </a:solidFill>
          </a:ln>
        </p:spPr>
        <p:txBody>
          <a:bodyPr wrap="square" lIns="0" tIns="0" rIns="0" bIns="0" rtlCol="0">
            <a:noAutofit/>
          </a:bodyPr>
          <a:lstStyle/>
          <a:p>
            <a:pPr defTabSz="679523"/>
            <a:endParaRPr sz="1300">
              <a:solidFill>
                <a:prstClr val="black"/>
              </a:solidFill>
            </a:endParaRPr>
          </a:p>
        </p:txBody>
      </p:sp>
      <p:sp>
        <p:nvSpPr>
          <p:cNvPr id="72" name="object 72"/>
          <p:cNvSpPr/>
          <p:nvPr/>
        </p:nvSpPr>
        <p:spPr>
          <a:xfrm>
            <a:off x="2951973" y="976147"/>
            <a:ext cx="41978" cy="374112"/>
          </a:xfrm>
          <a:custGeom>
            <a:avLst/>
            <a:gdLst/>
            <a:ahLst/>
            <a:cxnLst/>
            <a:rect l="l" t="t" r="r" b="b"/>
            <a:pathLst>
              <a:path w="55621" h="511287">
                <a:moveTo>
                  <a:pt x="0" y="0"/>
                </a:moveTo>
                <a:lnTo>
                  <a:pt x="13716" y="344412"/>
                </a:lnTo>
                <a:lnTo>
                  <a:pt x="27432" y="511287"/>
                </a:lnTo>
                <a:lnTo>
                  <a:pt x="41905" y="329173"/>
                </a:lnTo>
                <a:lnTo>
                  <a:pt x="55621" y="147059"/>
                </a:lnTo>
              </a:path>
            </a:pathLst>
          </a:custGeom>
          <a:ln w="9336">
            <a:solidFill>
              <a:srgbClr val="FF0000"/>
            </a:solidFill>
          </a:ln>
        </p:spPr>
        <p:txBody>
          <a:bodyPr wrap="square" lIns="0" tIns="0" rIns="0" bIns="0" rtlCol="0">
            <a:noAutofit/>
          </a:bodyPr>
          <a:lstStyle/>
          <a:p>
            <a:pPr defTabSz="679523"/>
            <a:endParaRPr sz="1300">
              <a:solidFill>
                <a:prstClr val="black"/>
              </a:solidFill>
            </a:endParaRPr>
          </a:p>
        </p:txBody>
      </p:sp>
      <p:sp>
        <p:nvSpPr>
          <p:cNvPr id="73" name="object 73"/>
          <p:cNvSpPr/>
          <p:nvPr/>
        </p:nvSpPr>
        <p:spPr>
          <a:xfrm>
            <a:off x="2993952" y="817031"/>
            <a:ext cx="3795" cy="266720"/>
          </a:xfrm>
          <a:custGeom>
            <a:avLst/>
            <a:gdLst/>
            <a:ahLst/>
            <a:cxnLst/>
            <a:rect l="l" t="t" r="r" b="b"/>
            <a:pathLst>
              <a:path w="5028" h="364517">
                <a:moveTo>
                  <a:pt x="0" y="364517"/>
                </a:moveTo>
                <a:lnTo>
                  <a:pt x="5028" y="0"/>
                </a:lnTo>
              </a:path>
            </a:pathLst>
          </a:custGeom>
          <a:ln w="9327">
            <a:solidFill>
              <a:srgbClr val="FF0000"/>
            </a:solidFill>
          </a:ln>
        </p:spPr>
        <p:txBody>
          <a:bodyPr wrap="square" lIns="0" tIns="0" rIns="0" bIns="0" rtlCol="0">
            <a:noAutofit/>
          </a:bodyPr>
          <a:lstStyle/>
          <a:p>
            <a:pPr defTabSz="679523"/>
            <a:endParaRPr sz="1300">
              <a:solidFill>
                <a:prstClr val="black"/>
              </a:solidFill>
            </a:endParaRPr>
          </a:p>
        </p:txBody>
      </p:sp>
      <p:sp>
        <p:nvSpPr>
          <p:cNvPr id="74" name="object 74"/>
          <p:cNvSpPr/>
          <p:nvPr/>
        </p:nvSpPr>
        <p:spPr>
          <a:xfrm>
            <a:off x="3030798" y="817031"/>
            <a:ext cx="1680" cy="40912"/>
          </a:xfrm>
          <a:custGeom>
            <a:avLst/>
            <a:gdLst/>
            <a:ahLst/>
            <a:cxnLst/>
            <a:rect l="l" t="t" r="r" b="b"/>
            <a:pathLst>
              <a:path w="2226" h="55913">
                <a:moveTo>
                  <a:pt x="0" y="0"/>
                </a:moveTo>
                <a:lnTo>
                  <a:pt x="2226" y="55913"/>
                </a:lnTo>
              </a:path>
            </a:pathLst>
          </a:custGeom>
          <a:ln w="9328">
            <a:solidFill>
              <a:srgbClr val="FF0000"/>
            </a:solidFill>
          </a:ln>
        </p:spPr>
        <p:txBody>
          <a:bodyPr wrap="square" lIns="0" tIns="0" rIns="0" bIns="0" rtlCol="0">
            <a:noAutofit/>
          </a:bodyPr>
          <a:lstStyle/>
          <a:p>
            <a:pPr defTabSz="679523"/>
            <a:endParaRPr sz="1300">
              <a:solidFill>
                <a:prstClr val="black"/>
              </a:solidFill>
            </a:endParaRPr>
          </a:p>
        </p:txBody>
      </p:sp>
      <p:sp>
        <p:nvSpPr>
          <p:cNvPr id="75" name="object 75"/>
          <p:cNvSpPr/>
          <p:nvPr/>
        </p:nvSpPr>
        <p:spPr>
          <a:xfrm>
            <a:off x="3032480" y="857944"/>
            <a:ext cx="1309498" cy="829067"/>
          </a:xfrm>
          <a:custGeom>
            <a:avLst/>
            <a:gdLst/>
            <a:ahLst/>
            <a:cxnLst/>
            <a:rect l="l" t="t" r="r" b="b"/>
            <a:pathLst>
              <a:path w="1735085" h="1133058">
                <a:moveTo>
                  <a:pt x="0" y="0"/>
                </a:moveTo>
                <a:lnTo>
                  <a:pt x="14472" y="318498"/>
                </a:lnTo>
                <a:lnTo>
                  <a:pt x="28188" y="480042"/>
                </a:lnTo>
                <a:lnTo>
                  <a:pt x="37333" y="591292"/>
                </a:lnTo>
                <a:lnTo>
                  <a:pt x="51817" y="688057"/>
                </a:lnTo>
                <a:lnTo>
                  <a:pt x="65534" y="743682"/>
                </a:lnTo>
                <a:lnTo>
                  <a:pt x="79250" y="743682"/>
                </a:lnTo>
                <a:lnTo>
                  <a:pt x="93722" y="743682"/>
                </a:lnTo>
                <a:lnTo>
                  <a:pt x="102867" y="596623"/>
                </a:lnTo>
                <a:lnTo>
                  <a:pt x="116583" y="409945"/>
                </a:lnTo>
                <a:lnTo>
                  <a:pt x="131068" y="339081"/>
                </a:lnTo>
                <a:lnTo>
                  <a:pt x="144784" y="358884"/>
                </a:lnTo>
                <a:lnTo>
                  <a:pt x="158500" y="379467"/>
                </a:lnTo>
                <a:lnTo>
                  <a:pt x="172973" y="379467"/>
                </a:lnTo>
                <a:lnTo>
                  <a:pt x="182117" y="379467"/>
                </a:lnTo>
                <a:lnTo>
                  <a:pt x="195834" y="384031"/>
                </a:lnTo>
                <a:lnTo>
                  <a:pt x="210318" y="409945"/>
                </a:lnTo>
                <a:lnTo>
                  <a:pt x="224022" y="450331"/>
                </a:lnTo>
                <a:lnTo>
                  <a:pt x="237739" y="450331"/>
                </a:lnTo>
                <a:lnTo>
                  <a:pt x="247651" y="450331"/>
                </a:lnTo>
                <a:lnTo>
                  <a:pt x="261368" y="485373"/>
                </a:lnTo>
                <a:lnTo>
                  <a:pt x="275084" y="581384"/>
                </a:lnTo>
                <a:lnTo>
                  <a:pt x="289556" y="586715"/>
                </a:lnTo>
                <a:lnTo>
                  <a:pt x="303273" y="535667"/>
                </a:lnTo>
                <a:lnTo>
                  <a:pt x="316989" y="485373"/>
                </a:lnTo>
                <a:lnTo>
                  <a:pt x="326902" y="505943"/>
                </a:lnTo>
                <a:lnTo>
                  <a:pt x="340618" y="531090"/>
                </a:lnTo>
                <a:lnTo>
                  <a:pt x="354334" y="657579"/>
                </a:lnTo>
                <a:lnTo>
                  <a:pt x="368807" y="748259"/>
                </a:lnTo>
                <a:lnTo>
                  <a:pt x="382523" y="799307"/>
                </a:lnTo>
                <a:lnTo>
                  <a:pt x="397008" y="809216"/>
                </a:lnTo>
                <a:lnTo>
                  <a:pt x="406152" y="803884"/>
                </a:lnTo>
                <a:lnTo>
                  <a:pt x="419869" y="799307"/>
                </a:lnTo>
                <a:lnTo>
                  <a:pt x="433573" y="814547"/>
                </a:lnTo>
                <a:lnTo>
                  <a:pt x="448057" y="829032"/>
                </a:lnTo>
                <a:lnTo>
                  <a:pt x="461774" y="839694"/>
                </a:lnTo>
                <a:lnTo>
                  <a:pt x="470918" y="834363"/>
                </a:lnTo>
                <a:lnTo>
                  <a:pt x="485390" y="814547"/>
                </a:lnTo>
                <a:lnTo>
                  <a:pt x="499107" y="758921"/>
                </a:lnTo>
                <a:lnTo>
                  <a:pt x="512823" y="515851"/>
                </a:lnTo>
                <a:lnTo>
                  <a:pt x="527308" y="343645"/>
                </a:lnTo>
                <a:lnTo>
                  <a:pt x="541024" y="339081"/>
                </a:lnTo>
                <a:lnTo>
                  <a:pt x="550169" y="358884"/>
                </a:lnTo>
                <a:lnTo>
                  <a:pt x="564641" y="384031"/>
                </a:lnTo>
                <a:lnTo>
                  <a:pt x="578357" y="500612"/>
                </a:lnTo>
                <a:lnTo>
                  <a:pt x="592842" y="672818"/>
                </a:lnTo>
                <a:lnTo>
                  <a:pt x="606558" y="763498"/>
                </a:lnTo>
                <a:lnTo>
                  <a:pt x="615703" y="819124"/>
                </a:lnTo>
                <a:lnTo>
                  <a:pt x="629419" y="819124"/>
                </a:lnTo>
                <a:lnTo>
                  <a:pt x="643891" y="717781"/>
                </a:lnTo>
                <a:lnTo>
                  <a:pt x="657608" y="682726"/>
                </a:lnTo>
                <a:lnTo>
                  <a:pt x="672080" y="637009"/>
                </a:lnTo>
                <a:lnTo>
                  <a:pt x="685797" y="657579"/>
                </a:lnTo>
                <a:lnTo>
                  <a:pt x="694941" y="733020"/>
                </a:lnTo>
                <a:lnTo>
                  <a:pt x="708657" y="784068"/>
                </a:lnTo>
                <a:lnTo>
                  <a:pt x="723142" y="799307"/>
                </a:lnTo>
                <a:lnTo>
                  <a:pt x="736858" y="799307"/>
                </a:lnTo>
                <a:lnTo>
                  <a:pt x="751331" y="803884"/>
                </a:lnTo>
                <a:lnTo>
                  <a:pt x="760475" y="784068"/>
                </a:lnTo>
                <a:lnTo>
                  <a:pt x="774191" y="784068"/>
                </a:lnTo>
                <a:lnTo>
                  <a:pt x="787908" y="784068"/>
                </a:lnTo>
                <a:lnTo>
                  <a:pt x="802392" y="829032"/>
                </a:lnTo>
                <a:lnTo>
                  <a:pt x="816109" y="874749"/>
                </a:lnTo>
                <a:lnTo>
                  <a:pt x="830581" y="991330"/>
                </a:lnTo>
                <a:lnTo>
                  <a:pt x="839725" y="1041611"/>
                </a:lnTo>
                <a:lnTo>
                  <a:pt x="853442" y="1056850"/>
                </a:lnTo>
                <a:lnTo>
                  <a:pt x="867926" y="1062194"/>
                </a:lnTo>
                <a:lnTo>
                  <a:pt x="881631" y="1066758"/>
                </a:lnTo>
                <a:lnTo>
                  <a:pt x="895347" y="1056850"/>
                </a:lnTo>
                <a:lnTo>
                  <a:pt x="904491" y="1046955"/>
                </a:lnTo>
                <a:lnTo>
                  <a:pt x="918976" y="1026372"/>
                </a:lnTo>
                <a:lnTo>
                  <a:pt x="932692" y="1011133"/>
                </a:lnTo>
                <a:lnTo>
                  <a:pt x="947165" y="1006569"/>
                </a:lnTo>
                <a:lnTo>
                  <a:pt x="960881" y="1006569"/>
                </a:lnTo>
                <a:lnTo>
                  <a:pt x="974597" y="1011133"/>
                </a:lnTo>
                <a:lnTo>
                  <a:pt x="983742" y="1001238"/>
                </a:lnTo>
                <a:lnTo>
                  <a:pt x="998226" y="991330"/>
                </a:lnTo>
                <a:lnTo>
                  <a:pt x="1011943" y="940268"/>
                </a:lnTo>
                <a:lnTo>
                  <a:pt x="1026415" y="905227"/>
                </a:lnTo>
                <a:lnTo>
                  <a:pt x="1040132" y="895319"/>
                </a:lnTo>
                <a:lnTo>
                  <a:pt x="1053848" y="899882"/>
                </a:lnTo>
                <a:lnTo>
                  <a:pt x="1062992" y="910558"/>
                </a:lnTo>
                <a:lnTo>
                  <a:pt x="1077477" y="920466"/>
                </a:lnTo>
                <a:lnTo>
                  <a:pt x="1091181" y="925797"/>
                </a:lnTo>
                <a:lnTo>
                  <a:pt x="1105666" y="930374"/>
                </a:lnTo>
                <a:lnTo>
                  <a:pt x="1119382" y="955508"/>
                </a:lnTo>
                <a:lnTo>
                  <a:pt x="1128526" y="1016477"/>
                </a:lnTo>
                <a:lnTo>
                  <a:pt x="1142999" y="1011133"/>
                </a:lnTo>
                <a:lnTo>
                  <a:pt x="1156715" y="1006569"/>
                </a:lnTo>
                <a:lnTo>
                  <a:pt x="1170432" y="970747"/>
                </a:lnTo>
                <a:lnTo>
                  <a:pt x="1184916" y="981422"/>
                </a:lnTo>
                <a:lnTo>
                  <a:pt x="1198633" y="991330"/>
                </a:lnTo>
                <a:lnTo>
                  <a:pt x="1207777" y="1072089"/>
                </a:lnTo>
                <a:lnTo>
                  <a:pt x="1222249" y="1112475"/>
                </a:lnTo>
                <a:lnTo>
                  <a:pt x="1235966" y="1122383"/>
                </a:lnTo>
                <a:lnTo>
                  <a:pt x="1249682" y="1127714"/>
                </a:lnTo>
                <a:lnTo>
                  <a:pt x="1264167" y="1127714"/>
                </a:lnTo>
                <a:lnTo>
                  <a:pt x="1273311" y="1127714"/>
                </a:lnTo>
                <a:lnTo>
                  <a:pt x="1343405" y="1127714"/>
                </a:lnTo>
                <a:lnTo>
                  <a:pt x="1352549" y="1133058"/>
                </a:lnTo>
                <a:lnTo>
                  <a:pt x="1366266" y="1133058"/>
                </a:lnTo>
                <a:lnTo>
                  <a:pt x="1380750" y="1133058"/>
                </a:lnTo>
                <a:lnTo>
                  <a:pt x="1394467" y="1127714"/>
                </a:lnTo>
                <a:lnTo>
                  <a:pt x="1408183" y="1127714"/>
                </a:lnTo>
                <a:lnTo>
                  <a:pt x="1418083" y="1127714"/>
                </a:lnTo>
                <a:lnTo>
                  <a:pt x="1431800" y="1122383"/>
                </a:lnTo>
                <a:lnTo>
                  <a:pt x="1445516" y="1122383"/>
                </a:lnTo>
                <a:lnTo>
                  <a:pt x="1460001" y="1117819"/>
                </a:lnTo>
                <a:lnTo>
                  <a:pt x="1473717" y="1117819"/>
                </a:lnTo>
                <a:lnTo>
                  <a:pt x="1487433" y="1112475"/>
                </a:lnTo>
                <a:lnTo>
                  <a:pt x="1497334" y="1117819"/>
                </a:lnTo>
                <a:lnTo>
                  <a:pt x="1511050" y="1122383"/>
                </a:lnTo>
                <a:lnTo>
                  <a:pt x="1524767" y="1122383"/>
                </a:lnTo>
                <a:lnTo>
                  <a:pt x="1539239" y="1122383"/>
                </a:lnTo>
                <a:lnTo>
                  <a:pt x="1552955" y="1112475"/>
                </a:lnTo>
                <a:lnTo>
                  <a:pt x="1566672" y="1102580"/>
                </a:lnTo>
                <a:lnTo>
                  <a:pt x="1576584" y="1097236"/>
                </a:lnTo>
                <a:lnTo>
                  <a:pt x="1590301" y="1097236"/>
                </a:lnTo>
                <a:lnTo>
                  <a:pt x="1604017" y="1097236"/>
                </a:lnTo>
                <a:lnTo>
                  <a:pt x="1618489" y="1117819"/>
                </a:lnTo>
                <a:lnTo>
                  <a:pt x="1632206" y="1127714"/>
                </a:lnTo>
                <a:lnTo>
                  <a:pt x="1641350" y="1127714"/>
                </a:lnTo>
                <a:lnTo>
                  <a:pt x="1655835" y="1112475"/>
                </a:lnTo>
                <a:lnTo>
                  <a:pt x="1669551" y="1097236"/>
                </a:lnTo>
                <a:lnTo>
                  <a:pt x="1683267" y="1062194"/>
                </a:lnTo>
                <a:lnTo>
                  <a:pt x="1697740" y="1026372"/>
                </a:lnTo>
                <a:lnTo>
                  <a:pt x="1711456" y="1016477"/>
                </a:lnTo>
                <a:lnTo>
                  <a:pt x="1720601" y="1011133"/>
                </a:lnTo>
                <a:lnTo>
                  <a:pt x="1735085" y="1006569"/>
                </a:lnTo>
              </a:path>
            </a:pathLst>
          </a:custGeom>
          <a:ln w="9882">
            <a:solidFill>
              <a:srgbClr val="FF0000"/>
            </a:solidFill>
          </a:ln>
        </p:spPr>
        <p:txBody>
          <a:bodyPr wrap="square" lIns="0" tIns="0" rIns="0" bIns="0" rtlCol="0">
            <a:noAutofit/>
          </a:bodyPr>
          <a:lstStyle/>
          <a:p>
            <a:pPr defTabSz="679523"/>
            <a:endParaRPr sz="1300">
              <a:solidFill>
                <a:prstClr val="black"/>
              </a:solidFill>
            </a:endParaRPr>
          </a:p>
        </p:txBody>
      </p:sp>
      <p:sp>
        <p:nvSpPr>
          <p:cNvPr id="76" name="object 76"/>
          <p:cNvSpPr/>
          <p:nvPr/>
        </p:nvSpPr>
        <p:spPr>
          <a:xfrm>
            <a:off x="4341978" y="1594458"/>
            <a:ext cx="10335" cy="44050"/>
          </a:xfrm>
          <a:custGeom>
            <a:avLst/>
            <a:gdLst/>
            <a:ahLst/>
            <a:cxnLst/>
            <a:rect l="l" t="t" r="r" b="b"/>
            <a:pathLst>
              <a:path w="13694" h="60202">
                <a:moveTo>
                  <a:pt x="0" y="0"/>
                </a:moveTo>
                <a:lnTo>
                  <a:pt x="13694" y="60106"/>
                </a:lnTo>
              </a:path>
            </a:pathLst>
          </a:custGeom>
          <a:ln w="9366">
            <a:solidFill>
              <a:srgbClr val="FF0000"/>
            </a:solidFill>
          </a:ln>
        </p:spPr>
        <p:txBody>
          <a:bodyPr wrap="square" lIns="0" tIns="0" rIns="0" bIns="0" rtlCol="0">
            <a:noAutofit/>
          </a:bodyPr>
          <a:lstStyle/>
          <a:p>
            <a:pPr defTabSz="679523"/>
            <a:endParaRPr sz="1300">
              <a:solidFill>
                <a:prstClr val="black"/>
              </a:solidFill>
            </a:endParaRPr>
          </a:p>
        </p:txBody>
      </p:sp>
      <p:sp>
        <p:nvSpPr>
          <p:cNvPr id="77" name="object 77"/>
          <p:cNvSpPr/>
          <p:nvPr/>
        </p:nvSpPr>
        <p:spPr>
          <a:xfrm>
            <a:off x="344481" y="1845174"/>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78" name="object 78"/>
          <p:cNvSpPr/>
          <p:nvPr/>
        </p:nvSpPr>
        <p:spPr>
          <a:xfrm>
            <a:off x="344497" y="1845102"/>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pPr defTabSz="679523"/>
            <a:endParaRPr sz="1300">
              <a:solidFill>
                <a:prstClr val="black"/>
              </a:solidFill>
            </a:endParaRPr>
          </a:p>
        </p:txBody>
      </p:sp>
      <p:sp>
        <p:nvSpPr>
          <p:cNvPr id="79" name="object 79"/>
          <p:cNvSpPr txBox="1"/>
          <p:nvPr/>
        </p:nvSpPr>
        <p:spPr>
          <a:xfrm>
            <a:off x="2314384" y="1893134"/>
            <a:ext cx="192657" cy="75735"/>
          </a:xfrm>
          <a:prstGeom prst="rect">
            <a:avLst/>
          </a:prstGeom>
        </p:spPr>
        <p:txBody>
          <a:bodyPr vert="horz" wrap="square" lIns="0" tIns="0" rIns="0" bIns="0" rtlCol="0">
            <a:noAutofit/>
          </a:bodyPr>
          <a:lstStyle/>
          <a:p>
            <a:pPr marL="9436" defTabSz="679523"/>
            <a:r>
              <a:rPr sz="400" b="1" spc="-30" dirty="0">
                <a:solidFill>
                  <a:srgbClr val="FFFFFF"/>
                </a:solidFill>
                <a:latin typeface="Arial"/>
                <a:cs typeface="Arial"/>
              </a:rPr>
              <a:t>E</a:t>
            </a:r>
            <a:r>
              <a:rPr sz="400" b="1" spc="-15" dirty="0">
                <a:solidFill>
                  <a:srgbClr val="FFFFFF"/>
                </a:solidFill>
                <a:latin typeface="Arial"/>
                <a:cs typeface="Arial"/>
              </a:rPr>
              <a:t>t</a:t>
            </a:r>
            <a:r>
              <a:rPr sz="400" b="1" spc="-30" dirty="0">
                <a:solidFill>
                  <a:srgbClr val="FFFFFF"/>
                </a:solidFill>
                <a:latin typeface="Arial"/>
                <a:cs typeface="Arial"/>
              </a:rPr>
              <a:t>h</a:t>
            </a:r>
            <a:r>
              <a:rPr sz="400" b="1" spc="-34" dirty="0">
                <a:solidFill>
                  <a:srgbClr val="FFFFFF"/>
                </a:solidFill>
                <a:latin typeface="Arial"/>
                <a:cs typeface="Arial"/>
              </a:rPr>
              <a:t>a</a:t>
            </a:r>
            <a:r>
              <a:rPr sz="400" b="1" spc="-30" dirty="0">
                <a:solidFill>
                  <a:srgbClr val="FFFFFF"/>
                </a:solidFill>
                <a:latin typeface="Arial"/>
                <a:cs typeface="Arial"/>
              </a:rPr>
              <a:t>ne</a:t>
            </a:r>
            <a:endParaRPr sz="400">
              <a:solidFill>
                <a:prstClr val="black"/>
              </a:solidFill>
              <a:latin typeface="Arial"/>
              <a:cs typeface="Arial"/>
            </a:endParaRPr>
          </a:p>
        </p:txBody>
      </p:sp>
      <p:sp>
        <p:nvSpPr>
          <p:cNvPr id="80" name="object 80"/>
          <p:cNvSpPr/>
          <p:nvPr/>
        </p:nvSpPr>
        <p:spPr>
          <a:xfrm>
            <a:off x="598113" y="1989519"/>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81" name="object 81"/>
          <p:cNvSpPr/>
          <p:nvPr/>
        </p:nvSpPr>
        <p:spPr>
          <a:xfrm>
            <a:off x="598113" y="1989519"/>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pPr defTabSz="679523"/>
            <a:endParaRPr sz="1300">
              <a:solidFill>
                <a:prstClr val="black"/>
              </a:solidFill>
            </a:endParaRPr>
          </a:p>
        </p:txBody>
      </p:sp>
      <p:sp>
        <p:nvSpPr>
          <p:cNvPr id="82" name="object 82"/>
          <p:cNvSpPr/>
          <p:nvPr/>
        </p:nvSpPr>
        <p:spPr>
          <a:xfrm>
            <a:off x="580268" y="2891657"/>
            <a:ext cx="3772054" cy="0"/>
          </a:xfrm>
          <a:custGeom>
            <a:avLst/>
            <a:gdLst/>
            <a:ahLst/>
            <a:cxnLst/>
            <a:rect l="l" t="t" r="r" b="b"/>
            <a:pathLst>
              <a:path w="4997972">
                <a:moveTo>
                  <a:pt x="0" y="0"/>
                </a:moveTo>
                <a:lnTo>
                  <a:pt x="4997972" y="0"/>
                </a:lnTo>
              </a:path>
            </a:pathLst>
          </a:custGeom>
          <a:ln w="5098">
            <a:solidFill>
              <a:srgbClr val="FFFFFF"/>
            </a:solidFill>
          </a:ln>
        </p:spPr>
        <p:txBody>
          <a:bodyPr wrap="square" lIns="0" tIns="0" rIns="0" bIns="0" rtlCol="0">
            <a:noAutofit/>
          </a:bodyPr>
          <a:lstStyle/>
          <a:p>
            <a:pPr defTabSz="679523"/>
            <a:endParaRPr sz="1300">
              <a:solidFill>
                <a:prstClr val="black"/>
              </a:solidFill>
            </a:endParaRPr>
          </a:p>
        </p:txBody>
      </p:sp>
      <p:sp>
        <p:nvSpPr>
          <p:cNvPr id="83" name="object 83"/>
          <p:cNvSpPr/>
          <p:nvPr/>
        </p:nvSpPr>
        <p:spPr>
          <a:xfrm>
            <a:off x="4221774"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84" name="object 84"/>
          <p:cNvSpPr/>
          <p:nvPr/>
        </p:nvSpPr>
        <p:spPr>
          <a:xfrm>
            <a:off x="4021065"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85" name="object 85"/>
          <p:cNvSpPr/>
          <p:nvPr/>
        </p:nvSpPr>
        <p:spPr>
          <a:xfrm>
            <a:off x="3820356"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86" name="object 86"/>
          <p:cNvSpPr/>
          <p:nvPr/>
        </p:nvSpPr>
        <p:spPr>
          <a:xfrm>
            <a:off x="3616201"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87" name="object 87"/>
          <p:cNvSpPr/>
          <p:nvPr/>
        </p:nvSpPr>
        <p:spPr>
          <a:xfrm>
            <a:off x="3415493"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88" name="object 88"/>
          <p:cNvSpPr/>
          <p:nvPr/>
        </p:nvSpPr>
        <p:spPr>
          <a:xfrm>
            <a:off x="3214784"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89" name="object 89"/>
          <p:cNvSpPr/>
          <p:nvPr/>
        </p:nvSpPr>
        <p:spPr>
          <a:xfrm>
            <a:off x="3014075"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0" name="object 90"/>
          <p:cNvSpPr/>
          <p:nvPr/>
        </p:nvSpPr>
        <p:spPr>
          <a:xfrm>
            <a:off x="2813367"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1" name="object 91"/>
          <p:cNvSpPr/>
          <p:nvPr/>
        </p:nvSpPr>
        <p:spPr>
          <a:xfrm>
            <a:off x="2612079"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2" name="object 92"/>
          <p:cNvSpPr/>
          <p:nvPr/>
        </p:nvSpPr>
        <p:spPr>
          <a:xfrm>
            <a:off x="2407924"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3" name="object 93"/>
          <p:cNvSpPr/>
          <p:nvPr/>
        </p:nvSpPr>
        <p:spPr>
          <a:xfrm>
            <a:off x="2207215"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4" name="object 94"/>
          <p:cNvSpPr/>
          <p:nvPr/>
        </p:nvSpPr>
        <p:spPr>
          <a:xfrm>
            <a:off x="2006506"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5" name="object 95"/>
          <p:cNvSpPr/>
          <p:nvPr/>
        </p:nvSpPr>
        <p:spPr>
          <a:xfrm>
            <a:off x="1805798"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6" name="object 96"/>
          <p:cNvSpPr/>
          <p:nvPr/>
        </p:nvSpPr>
        <p:spPr>
          <a:xfrm>
            <a:off x="1605089"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7" name="object 97"/>
          <p:cNvSpPr/>
          <p:nvPr/>
        </p:nvSpPr>
        <p:spPr>
          <a:xfrm>
            <a:off x="1404380"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8" name="object 98"/>
          <p:cNvSpPr/>
          <p:nvPr/>
        </p:nvSpPr>
        <p:spPr>
          <a:xfrm>
            <a:off x="1200225"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99" name="object 99"/>
          <p:cNvSpPr/>
          <p:nvPr/>
        </p:nvSpPr>
        <p:spPr>
          <a:xfrm>
            <a:off x="999517"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00" name="object 100"/>
          <p:cNvSpPr/>
          <p:nvPr/>
        </p:nvSpPr>
        <p:spPr>
          <a:xfrm>
            <a:off x="798808"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01" name="object 101"/>
          <p:cNvSpPr/>
          <p:nvPr/>
        </p:nvSpPr>
        <p:spPr>
          <a:xfrm>
            <a:off x="598100" y="1989519"/>
            <a:ext cx="0" cy="921112"/>
          </a:xfrm>
          <a:custGeom>
            <a:avLst/>
            <a:gdLst/>
            <a:ahLst/>
            <a:cxnLst/>
            <a:rect l="l" t="t" r="r" b="b"/>
            <a:pathLst>
              <a:path h="1258853">
                <a:moveTo>
                  <a:pt x="0" y="1258853"/>
                </a:moveTo>
                <a:lnTo>
                  <a:pt x="0" y="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02" name="object 102"/>
          <p:cNvSpPr txBox="1"/>
          <p:nvPr/>
        </p:nvSpPr>
        <p:spPr>
          <a:xfrm>
            <a:off x="4181128"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103" name="object 103"/>
          <p:cNvSpPr txBox="1"/>
          <p:nvPr/>
        </p:nvSpPr>
        <p:spPr>
          <a:xfrm>
            <a:off x="3980422"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104" name="object 104"/>
          <p:cNvSpPr txBox="1"/>
          <p:nvPr/>
        </p:nvSpPr>
        <p:spPr>
          <a:xfrm>
            <a:off x="3779715"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105" name="object 105"/>
          <p:cNvSpPr txBox="1"/>
          <p:nvPr/>
        </p:nvSpPr>
        <p:spPr>
          <a:xfrm>
            <a:off x="3574981"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300</a:t>
            </a:r>
            <a:endParaRPr sz="300">
              <a:solidFill>
                <a:prstClr val="black"/>
              </a:solidFill>
              <a:latin typeface="Arial"/>
              <a:cs typeface="Arial"/>
            </a:endParaRPr>
          </a:p>
        </p:txBody>
      </p:sp>
      <p:sp>
        <p:nvSpPr>
          <p:cNvPr id="106" name="object 106"/>
          <p:cNvSpPr txBox="1"/>
          <p:nvPr/>
        </p:nvSpPr>
        <p:spPr>
          <a:xfrm>
            <a:off x="3374274"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280</a:t>
            </a:r>
            <a:endParaRPr sz="300">
              <a:solidFill>
                <a:prstClr val="black"/>
              </a:solidFill>
              <a:latin typeface="Arial"/>
              <a:cs typeface="Arial"/>
            </a:endParaRPr>
          </a:p>
        </p:txBody>
      </p:sp>
      <p:sp>
        <p:nvSpPr>
          <p:cNvPr id="107" name="object 107"/>
          <p:cNvSpPr txBox="1"/>
          <p:nvPr/>
        </p:nvSpPr>
        <p:spPr>
          <a:xfrm>
            <a:off x="3173566"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260</a:t>
            </a:r>
            <a:endParaRPr sz="300">
              <a:solidFill>
                <a:prstClr val="black"/>
              </a:solidFill>
              <a:latin typeface="Arial"/>
              <a:cs typeface="Arial"/>
            </a:endParaRPr>
          </a:p>
        </p:txBody>
      </p:sp>
      <p:sp>
        <p:nvSpPr>
          <p:cNvPr id="108" name="object 108"/>
          <p:cNvSpPr txBox="1"/>
          <p:nvPr/>
        </p:nvSpPr>
        <p:spPr>
          <a:xfrm>
            <a:off x="2972859"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240</a:t>
            </a:r>
            <a:endParaRPr sz="300">
              <a:solidFill>
                <a:prstClr val="black"/>
              </a:solidFill>
              <a:latin typeface="Arial"/>
              <a:cs typeface="Arial"/>
            </a:endParaRPr>
          </a:p>
        </p:txBody>
      </p:sp>
      <p:sp>
        <p:nvSpPr>
          <p:cNvPr id="109" name="object 109"/>
          <p:cNvSpPr txBox="1"/>
          <p:nvPr/>
        </p:nvSpPr>
        <p:spPr>
          <a:xfrm>
            <a:off x="2772152"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220</a:t>
            </a:r>
            <a:endParaRPr sz="300">
              <a:solidFill>
                <a:prstClr val="black"/>
              </a:solidFill>
              <a:latin typeface="Arial"/>
              <a:cs typeface="Arial"/>
            </a:endParaRPr>
          </a:p>
        </p:txBody>
      </p:sp>
      <p:sp>
        <p:nvSpPr>
          <p:cNvPr id="110" name="object 110"/>
          <p:cNvSpPr txBox="1"/>
          <p:nvPr/>
        </p:nvSpPr>
        <p:spPr>
          <a:xfrm>
            <a:off x="2571447" y="2914201"/>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111" name="object 111"/>
          <p:cNvSpPr txBox="1"/>
          <p:nvPr/>
        </p:nvSpPr>
        <p:spPr>
          <a:xfrm>
            <a:off x="2367285" y="2914201"/>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112" name="object 112"/>
          <p:cNvSpPr txBox="1"/>
          <p:nvPr/>
        </p:nvSpPr>
        <p:spPr>
          <a:xfrm>
            <a:off x="2166579"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113" name="object 113"/>
          <p:cNvSpPr txBox="1"/>
          <p:nvPr/>
        </p:nvSpPr>
        <p:spPr>
          <a:xfrm>
            <a:off x="1965872"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114" name="object 114"/>
          <p:cNvSpPr txBox="1"/>
          <p:nvPr/>
        </p:nvSpPr>
        <p:spPr>
          <a:xfrm>
            <a:off x="1765164"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115" name="object 115"/>
          <p:cNvSpPr txBox="1"/>
          <p:nvPr/>
        </p:nvSpPr>
        <p:spPr>
          <a:xfrm>
            <a:off x="1564457"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116" name="object 116"/>
          <p:cNvSpPr txBox="1"/>
          <p:nvPr/>
        </p:nvSpPr>
        <p:spPr>
          <a:xfrm>
            <a:off x="1373538" y="2914201"/>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80</a:t>
            </a:r>
            <a:endParaRPr sz="300">
              <a:solidFill>
                <a:prstClr val="black"/>
              </a:solidFill>
              <a:latin typeface="Arial"/>
              <a:cs typeface="Arial"/>
            </a:endParaRPr>
          </a:p>
        </p:txBody>
      </p:sp>
      <p:sp>
        <p:nvSpPr>
          <p:cNvPr id="117" name="object 117"/>
          <p:cNvSpPr txBox="1"/>
          <p:nvPr/>
        </p:nvSpPr>
        <p:spPr>
          <a:xfrm>
            <a:off x="1169378" y="2914201"/>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60</a:t>
            </a:r>
            <a:endParaRPr sz="300">
              <a:solidFill>
                <a:prstClr val="black"/>
              </a:solidFill>
              <a:latin typeface="Arial"/>
              <a:cs typeface="Arial"/>
            </a:endParaRPr>
          </a:p>
        </p:txBody>
      </p:sp>
      <p:sp>
        <p:nvSpPr>
          <p:cNvPr id="118" name="object 118"/>
          <p:cNvSpPr txBox="1"/>
          <p:nvPr/>
        </p:nvSpPr>
        <p:spPr>
          <a:xfrm>
            <a:off x="968671" y="2914201"/>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119" name="object 119"/>
          <p:cNvSpPr txBox="1"/>
          <p:nvPr/>
        </p:nvSpPr>
        <p:spPr>
          <a:xfrm>
            <a:off x="767963" y="2914201"/>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a:t>
            </a:r>
            <a:endParaRPr sz="300">
              <a:solidFill>
                <a:prstClr val="black"/>
              </a:solidFill>
              <a:latin typeface="Arial"/>
              <a:cs typeface="Arial"/>
            </a:endParaRPr>
          </a:p>
        </p:txBody>
      </p:sp>
      <p:sp>
        <p:nvSpPr>
          <p:cNvPr id="120" name="object 120"/>
          <p:cNvSpPr txBox="1"/>
          <p:nvPr/>
        </p:nvSpPr>
        <p:spPr>
          <a:xfrm>
            <a:off x="578170" y="2914201"/>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121" name="object 121"/>
          <p:cNvSpPr/>
          <p:nvPr/>
        </p:nvSpPr>
        <p:spPr>
          <a:xfrm>
            <a:off x="580270"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22" name="object 122"/>
          <p:cNvSpPr/>
          <p:nvPr/>
        </p:nvSpPr>
        <p:spPr>
          <a:xfrm>
            <a:off x="580270"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23" name="object 123"/>
          <p:cNvSpPr/>
          <p:nvPr/>
        </p:nvSpPr>
        <p:spPr>
          <a:xfrm>
            <a:off x="580270"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24" name="object 124"/>
          <p:cNvSpPr/>
          <p:nvPr/>
        </p:nvSpPr>
        <p:spPr>
          <a:xfrm>
            <a:off x="580270"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25" name="object 125"/>
          <p:cNvSpPr/>
          <p:nvPr/>
        </p:nvSpPr>
        <p:spPr>
          <a:xfrm>
            <a:off x="580270"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26" name="object 126"/>
          <p:cNvSpPr/>
          <p:nvPr/>
        </p:nvSpPr>
        <p:spPr>
          <a:xfrm>
            <a:off x="580270"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27" name="object 127"/>
          <p:cNvSpPr/>
          <p:nvPr/>
        </p:nvSpPr>
        <p:spPr>
          <a:xfrm>
            <a:off x="580270"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28" name="object 128"/>
          <p:cNvSpPr/>
          <p:nvPr/>
        </p:nvSpPr>
        <p:spPr>
          <a:xfrm>
            <a:off x="580270"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29" name="object 129"/>
          <p:cNvSpPr/>
          <p:nvPr/>
        </p:nvSpPr>
        <p:spPr>
          <a:xfrm>
            <a:off x="580270"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30" name="object 130"/>
          <p:cNvSpPr/>
          <p:nvPr/>
        </p:nvSpPr>
        <p:spPr>
          <a:xfrm>
            <a:off x="580270"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31" name="object 131"/>
          <p:cNvSpPr txBox="1"/>
          <p:nvPr/>
        </p:nvSpPr>
        <p:spPr>
          <a:xfrm>
            <a:off x="524678" y="1963560"/>
            <a:ext cx="62302" cy="14357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a:t>
            </a:r>
            <a:endParaRPr sz="300">
              <a:solidFill>
                <a:prstClr val="black"/>
              </a:solidFill>
              <a:latin typeface="Arial"/>
              <a:cs typeface="Arial"/>
            </a:endParaRPr>
          </a:p>
          <a:p>
            <a:pPr marL="30202" defTabSz="679523">
              <a:spcBef>
                <a:spcPts val="357"/>
              </a:spcBef>
            </a:pPr>
            <a:r>
              <a:rPr sz="300" dirty="0">
                <a:solidFill>
                  <a:srgbClr val="FFFFFF"/>
                </a:solidFill>
                <a:latin typeface="Arial"/>
                <a:cs typeface="Arial"/>
              </a:rPr>
              <a:t>9</a:t>
            </a:r>
            <a:endParaRPr sz="300">
              <a:solidFill>
                <a:prstClr val="black"/>
              </a:solidFill>
              <a:latin typeface="Arial"/>
              <a:cs typeface="Arial"/>
            </a:endParaRPr>
          </a:p>
        </p:txBody>
      </p:sp>
      <p:sp>
        <p:nvSpPr>
          <p:cNvPr id="132" name="object 132"/>
          <p:cNvSpPr txBox="1"/>
          <p:nvPr/>
        </p:nvSpPr>
        <p:spPr>
          <a:xfrm>
            <a:off x="545957" y="214532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8</a:t>
            </a:r>
            <a:endParaRPr sz="300">
              <a:solidFill>
                <a:prstClr val="black"/>
              </a:solidFill>
              <a:latin typeface="Arial"/>
              <a:cs typeface="Arial"/>
            </a:endParaRPr>
          </a:p>
        </p:txBody>
      </p:sp>
      <p:sp>
        <p:nvSpPr>
          <p:cNvPr id="133" name="object 133"/>
          <p:cNvSpPr txBox="1"/>
          <p:nvPr/>
        </p:nvSpPr>
        <p:spPr>
          <a:xfrm>
            <a:off x="545957" y="2234531"/>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7</a:t>
            </a:r>
            <a:endParaRPr sz="300">
              <a:solidFill>
                <a:prstClr val="black"/>
              </a:solidFill>
              <a:latin typeface="Arial"/>
              <a:cs typeface="Arial"/>
            </a:endParaRPr>
          </a:p>
        </p:txBody>
      </p:sp>
      <p:sp>
        <p:nvSpPr>
          <p:cNvPr id="134" name="object 134"/>
          <p:cNvSpPr txBox="1"/>
          <p:nvPr/>
        </p:nvSpPr>
        <p:spPr>
          <a:xfrm>
            <a:off x="545957" y="2323740"/>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6</a:t>
            </a:r>
            <a:endParaRPr sz="300">
              <a:solidFill>
                <a:prstClr val="black"/>
              </a:solidFill>
              <a:latin typeface="Arial"/>
              <a:cs typeface="Arial"/>
            </a:endParaRPr>
          </a:p>
        </p:txBody>
      </p:sp>
      <p:sp>
        <p:nvSpPr>
          <p:cNvPr id="135" name="object 135"/>
          <p:cNvSpPr txBox="1"/>
          <p:nvPr/>
        </p:nvSpPr>
        <p:spPr>
          <a:xfrm>
            <a:off x="545957" y="2412947"/>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5</a:t>
            </a:r>
            <a:endParaRPr sz="300">
              <a:solidFill>
                <a:prstClr val="black"/>
              </a:solidFill>
              <a:latin typeface="Arial"/>
              <a:cs typeface="Arial"/>
            </a:endParaRPr>
          </a:p>
        </p:txBody>
      </p:sp>
      <p:sp>
        <p:nvSpPr>
          <p:cNvPr id="136" name="object 136"/>
          <p:cNvSpPr txBox="1"/>
          <p:nvPr/>
        </p:nvSpPr>
        <p:spPr>
          <a:xfrm>
            <a:off x="545957" y="250550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4</a:t>
            </a:r>
            <a:endParaRPr sz="300">
              <a:solidFill>
                <a:prstClr val="black"/>
              </a:solidFill>
              <a:latin typeface="Arial"/>
              <a:cs typeface="Arial"/>
            </a:endParaRPr>
          </a:p>
        </p:txBody>
      </p:sp>
      <p:sp>
        <p:nvSpPr>
          <p:cNvPr id="137" name="object 137"/>
          <p:cNvSpPr txBox="1"/>
          <p:nvPr/>
        </p:nvSpPr>
        <p:spPr>
          <a:xfrm>
            <a:off x="545957" y="2594711"/>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3</a:t>
            </a:r>
            <a:endParaRPr sz="300">
              <a:solidFill>
                <a:prstClr val="black"/>
              </a:solidFill>
              <a:latin typeface="Arial"/>
              <a:cs typeface="Arial"/>
            </a:endParaRPr>
          </a:p>
        </p:txBody>
      </p:sp>
      <p:sp>
        <p:nvSpPr>
          <p:cNvPr id="138" name="object 138"/>
          <p:cNvSpPr txBox="1"/>
          <p:nvPr/>
        </p:nvSpPr>
        <p:spPr>
          <a:xfrm>
            <a:off x="545957" y="2683920"/>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2</a:t>
            </a:r>
            <a:endParaRPr sz="300">
              <a:solidFill>
                <a:prstClr val="black"/>
              </a:solidFill>
              <a:latin typeface="Arial"/>
              <a:cs typeface="Arial"/>
            </a:endParaRPr>
          </a:p>
        </p:txBody>
      </p:sp>
      <p:sp>
        <p:nvSpPr>
          <p:cNvPr id="139" name="object 139"/>
          <p:cNvSpPr txBox="1"/>
          <p:nvPr/>
        </p:nvSpPr>
        <p:spPr>
          <a:xfrm>
            <a:off x="545957" y="2776476"/>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1</a:t>
            </a:r>
            <a:endParaRPr sz="300">
              <a:solidFill>
                <a:prstClr val="black"/>
              </a:solidFill>
              <a:latin typeface="Arial"/>
              <a:cs typeface="Arial"/>
            </a:endParaRPr>
          </a:p>
        </p:txBody>
      </p:sp>
      <p:sp>
        <p:nvSpPr>
          <p:cNvPr id="140" name="object 140"/>
          <p:cNvSpPr txBox="1"/>
          <p:nvPr/>
        </p:nvSpPr>
        <p:spPr>
          <a:xfrm>
            <a:off x="545957" y="2865683"/>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141" name="object 141"/>
          <p:cNvSpPr/>
          <p:nvPr/>
        </p:nvSpPr>
        <p:spPr>
          <a:xfrm>
            <a:off x="604925" y="2890521"/>
            <a:ext cx="7059" cy="0"/>
          </a:xfrm>
          <a:custGeom>
            <a:avLst/>
            <a:gdLst/>
            <a:ahLst/>
            <a:cxnLst/>
            <a:rect l="l" t="t" r="r" b="b"/>
            <a:pathLst>
              <a:path w="9353">
                <a:moveTo>
                  <a:pt x="0" y="0"/>
                </a:moveTo>
                <a:lnTo>
                  <a:pt x="9353" y="0"/>
                </a:lnTo>
              </a:path>
            </a:pathLst>
          </a:custGeom>
          <a:ln w="4952">
            <a:solidFill>
              <a:srgbClr val="00FF00"/>
            </a:solidFill>
          </a:ln>
        </p:spPr>
        <p:txBody>
          <a:bodyPr wrap="square" lIns="0" tIns="0" rIns="0" bIns="0" rtlCol="0">
            <a:noAutofit/>
          </a:bodyPr>
          <a:lstStyle/>
          <a:p>
            <a:pPr defTabSz="679523"/>
            <a:endParaRPr sz="1300">
              <a:solidFill>
                <a:prstClr val="black"/>
              </a:solidFill>
            </a:endParaRPr>
          </a:p>
        </p:txBody>
      </p:sp>
      <p:sp>
        <p:nvSpPr>
          <p:cNvPr id="142" name="object 142"/>
          <p:cNvSpPr/>
          <p:nvPr/>
        </p:nvSpPr>
        <p:spPr>
          <a:xfrm>
            <a:off x="608450" y="2884413"/>
            <a:ext cx="49460" cy="0"/>
          </a:xfrm>
          <a:custGeom>
            <a:avLst/>
            <a:gdLst/>
            <a:ahLst/>
            <a:cxnLst/>
            <a:rect l="l" t="t" r="r" b="b"/>
            <a:pathLst>
              <a:path w="65534">
                <a:moveTo>
                  <a:pt x="0" y="0"/>
                </a:moveTo>
                <a:lnTo>
                  <a:pt x="65534" y="0"/>
                </a:lnTo>
              </a:path>
            </a:pathLst>
          </a:custGeom>
          <a:ln w="20805">
            <a:solidFill>
              <a:srgbClr val="00FF00"/>
            </a:solidFill>
          </a:ln>
        </p:spPr>
        <p:txBody>
          <a:bodyPr wrap="square" lIns="0" tIns="0" rIns="0" bIns="0" rtlCol="0">
            <a:noAutofit/>
          </a:bodyPr>
          <a:lstStyle/>
          <a:p>
            <a:pPr defTabSz="679523"/>
            <a:endParaRPr sz="1300">
              <a:solidFill>
                <a:prstClr val="black"/>
              </a:solidFill>
            </a:endParaRPr>
          </a:p>
        </p:txBody>
      </p:sp>
      <p:sp>
        <p:nvSpPr>
          <p:cNvPr id="143" name="object 143"/>
          <p:cNvSpPr/>
          <p:nvPr/>
        </p:nvSpPr>
        <p:spPr>
          <a:xfrm>
            <a:off x="629727" y="2880504"/>
            <a:ext cx="6903" cy="7810"/>
          </a:xfrm>
          <a:custGeom>
            <a:avLst/>
            <a:gdLst/>
            <a:ahLst/>
            <a:cxnLst/>
            <a:rect l="l" t="t" r="r" b="b"/>
            <a:pathLst>
              <a:path w="9146" h="10674">
                <a:moveTo>
                  <a:pt x="0" y="10674"/>
                </a:moveTo>
                <a:lnTo>
                  <a:pt x="9146" y="0"/>
                </a:lnTo>
              </a:path>
            </a:pathLst>
          </a:custGeom>
          <a:ln w="9674">
            <a:solidFill>
              <a:srgbClr val="00FF00"/>
            </a:solidFill>
          </a:ln>
        </p:spPr>
        <p:txBody>
          <a:bodyPr wrap="square" lIns="0" tIns="0" rIns="0" bIns="0" rtlCol="0">
            <a:noAutofit/>
          </a:bodyPr>
          <a:lstStyle/>
          <a:p>
            <a:pPr defTabSz="679523"/>
            <a:endParaRPr sz="1300">
              <a:solidFill>
                <a:prstClr val="black"/>
              </a:solidFill>
            </a:endParaRPr>
          </a:p>
        </p:txBody>
      </p:sp>
      <p:sp>
        <p:nvSpPr>
          <p:cNvPr id="144" name="object 144"/>
          <p:cNvSpPr/>
          <p:nvPr/>
        </p:nvSpPr>
        <p:spPr>
          <a:xfrm>
            <a:off x="657912" y="2880513"/>
            <a:ext cx="10349" cy="7810"/>
          </a:xfrm>
          <a:custGeom>
            <a:avLst/>
            <a:gdLst/>
            <a:ahLst/>
            <a:cxnLst/>
            <a:rect l="l" t="t" r="r" b="b"/>
            <a:pathLst>
              <a:path w="13713" h="10674">
                <a:moveTo>
                  <a:pt x="0" y="0"/>
                </a:moveTo>
                <a:lnTo>
                  <a:pt x="13713" y="10674"/>
                </a:lnTo>
              </a:path>
            </a:pathLst>
          </a:custGeom>
          <a:ln w="9836">
            <a:solidFill>
              <a:srgbClr val="00FF00"/>
            </a:solidFill>
          </a:ln>
        </p:spPr>
        <p:txBody>
          <a:bodyPr wrap="square" lIns="0" tIns="0" rIns="0" bIns="0" rtlCol="0">
            <a:noAutofit/>
          </a:bodyPr>
          <a:lstStyle/>
          <a:p>
            <a:pPr defTabSz="679523"/>
            <a:endParaRPr sz="1300">
              <a:solidFill>
                <a:prstClr val="black"/>
              </a:solidFill>
            </a:endParaRPr>
          </a:p>
        </p:txBody>
      </p:sp>
      <p:sp>
        <p:nvSpPr>
          <p:cNvPr id="145" name="object 145"/>
          <p:cNvSpPr/>
          <p:nvPr/>
        </p:nvSpPr>
        <p:spPr>
          <a:xfrm>
            <a:off x="668259" y="2880504"/>
            <a:ext cx="10349" cy="7810"/>
          </a:xfrm>
          <a:custGeom>
            <a:avLst/>
            <a:gdLst/>
            <a:ahLst/>
            <a:cxnLst/>
            <a:rect l="l" t="t" r="r" b="b"/>
            <a:pathLst>
              <a:path w="13713" h="10674">
                <a:moveTo>
                  <a:pt x="0" y="10674"/>
                </a:moveTo>
                <a:lnTo>
                  <a:pt x="13713" y="0"/>
                </a:lnTo>
              </a:path>
            </a:pathLst>
          </a:custGeom>
          <a:ln w="9836">
            <a:solidFill>
              <a:srgbClr val="00FF00"/>
            </a:solidFill>
          </a:ln>
        </p:spPr>
        <p:txBody>
          <a:bodyPr wrap="square" lIns="0" tIns="0" rIns="0" bIns="0" rtlCol="0">
            <a:noAutofit/>
          </a:bodyPr>
          <a:lstStyle/>
          <a:p>
            <a:pPr defTabSz="679523"/>
            <a:endParaRPr sz="1300">
              <a:solidFill>
                <a:prstClr val="black"/>
              </a:solidFill>
            </a:endParaRPr>
          </a:p>
        </p:txBody>
      </p:sp>
      <p:sp>
        <p:nvSpPr>
          <p:cNvPr id="146" name="object 146"/>
          <p:cNvSpPr/>
          <p:nvPr/>
        </p:nvSpPr>
        <p:spPr>
          <a:xfrm>
            <a:off x="678623" y="2880526"/>
            <a:ext cx="92017" cy="3905"/>
          </a:xfrm>
          <a:custGeom>
            <a:avLst/>
            <a:gdLst/>
            <a:ahLst/>
            <a:cxnLst/>
            <a:rect l="l" t="t" r="r" b="b"/>
            <a:pathLst>
              <a:path w="121923" h="5337">
                <a:moveTo>
                  <a:pt x="0" y="0"/>
                </a:moveTo>
                <a:lnTo>
                  <a:pt x="14480" y="0"/>
                </a:lnTo>
                <a:lnTo>
                  <a:pt x="28194" y="5337"/>
                </a:lnTo>
                <a:lnTo>
                  <a:pt x="37340" y="0"/>
                </a:lnTo>
                <a:lnTo>
                  <a:pt x="51821" y="0"/>
                </a:lnTo>
                <a:lnTo>
                  <a:pt x="65534" y="0"/>
                </a:lnTo>
                <a:lnTo>
                  <a:pt x="80015" y="5337"/>
                </a:lnTo>
                <a:lnTo>
                  <a:pt x="93728" y="5337"/>
                </a:lnTo>
                <a:lnTo>
                  <a:pt x="107442" y="0"/>
                </a:lnTo>
                <a:lnTo>
                  <a:pt x="121923" y="5337"/>
                </a:lnTo>
              </a:path>
            </a:pathLst>
          </a:custGeom>
          <a:ln w="10143">
            <a:solidFill>
              <a:srgbClr val="00FF00"/>
            </a:solidFill>
          </a:ln>
        </p:spPr>
        <p:txBody>
          <a:bodyPr wrap="square" lIns="0" tIns="0" rIns="0" bIns="0" rtlCol="0">
            <a:noAutofit/>
          </a:bodyPr>
          <a:lstStyle/>
          <a:p>
            <a:pPr defTabSz="679523"/>
            <a:endParaRPr sz="1300">
              <a:solidFill>
                <a:prstClr val="black"/>
              </a:solidFill>
            </a:endParaRPr>
          </a:p>
        </p:txBody>
      </p:sp>
      <p:sp>
        <p:nvSpPr>
          <p:cNvPr id="147" name="object 147"/>
          <p:cNvSpPr/>
          <p:nvPr/>
        </p:nvSpPr>
        <p:spPr>
          <a:xfrm>
            <a:off x="770626" y="2884431"/>
            <a:ext cx="6903" cy="3905"/>
          </a:xfrm>
          <a:custGeom>
            <a:avLst/>
            <a:gdLst/>
            <a:ahLst/>
            <a:cxnLst/>
            <a:rect l="l" t="t" r="r" b="b"/>
            <a:pathLst>
              <a:path w="9146" h="5337">
                <a:moveTo>
                  <a:pt x="0" y="0"/>
                </a:moveTo>
                <a:lnTo>
                  <a:pt x="9146" y="5337"/>
                </a:lnTo>
              </a:path>
            </a:pathLst>
          </a:custGeom>
          <a:ln w="9937">
            <a:solidFill>
              <a:srgbClr val="00FF00"/>
            </a:solidFill>
          </a:ln>
        </p:spPr>
        <p:txBody>
          <a:bodyPr wrap="square" lIns="0" tIns="0" rIns="0" bIns="0" rtlCol="0">
            <a:noAutofit/>
          </a:bodyPr>
          <a:lstStyle/>
          <a:p>
            <a:pPr defTabSz="679523"/>
            <a:endParaRPr sz="1300">
              <a:solidFill>
                <a:prstClr val="black"/>
              </a:solidFill>
            </a:endParaRPr>
          </a:p>
        </p:txBody>
      </p:sp>
      <p:sp>
        <p:nvSpPr>
          <p:cNvPr id="148" name="object 148"/>
          <p:cNvSpPr/>
          <p:nvPr/>
        </p:nvSpPr>
        <p:spPr>
          <a:xfrm>
            <a:off x="777530" y="2880504"/>
            <a:ext cx="10349" cy="7810"/>
          </a:xfrm>
          <a:custGeom>
            <a:avLst/>
            <a:gdLst/>
            <a:ahLst/>
            <a:cxnLst/>
            <a:rect l="l" t="t" r="r" b="b"/>
            <a:pathLst>
              <a:path w="13713" h="10674">
                <a:moveTo>
                  <a:pt x="0" y="10674"/>
                </a:moveTo>
                <a:lnTo>
                  <a:pt x="13713" y="0"/>
                </a:lnTo>
              </a:path>
            </a:pathLst>
          </a:custGeom>
          <a:ln w="9836">
            <a:solidFill>
              <a:srgbClr val="00FF00"/>
            </a:solidFill>
          </a:ln>
        </p:spPr>
        <p:txBody>
          <a:bodyPr wrap="square" lIns="0" tIns="0" rIns="0" bIns="0" rtlCol="0">
            <a:noAutofit/>
          </a:bodyPr>
          <a:lstStyle/>
          <a:p>
            <a:pPr defTabSz="679523"/>
            <a:endParaRPr sz="1300">
              <a:solidFill>
                <a:prstClr val="black"/>
              </a:solidFill>
            </a:endParaRPr>
          </a:p>
        </p:txBody>
      </p:sp>
      <p:sp>
        <p:nvSpPr>
          <p:cNvPr id="149" name="object 149"/>
          <p:cNvSpPr/>
          <p:nvPr/>
        </p:nvSpPr>
        <p:spPr>
          <a:xfrm>
            <a:off x="787879" y="2880513"/>
            <a:ext cx="10928" cy="7810"/>
          </a:xfrm>
          <a:custGeom>
            <a:avLst/>
            <a:gdLst/>
            <a:ahLst/>
            <a:cxnLst/>
            <a:rect l="l" t="t" r="r" b="b"/>
            <a:pathLst>
              <a:path w="14480" h="10674">
                <a:moveTo>
                  <a:pt x="0" y="0"/>
                </a:moveTo>
                <a:lnTo>
                  <a:pt x="14480" y="10674"/>
                </a:lnTo>
              </a:path>
            </a:pathLst>
          </a:custGeom>
          <a:ln w="9857">
            <a:solidFill>
              <a:srgbClr val="00FF00"/>
            </a:solidFill>
          </a:ln>
        </p:spPr>
        <p:txBody>
          <a:bodyPr wrap="square" lIns="0" tIns="0" rIns="0" bIns="0" rtlCol="0">
            <a:noAutofit/>
          </a:bodyPr>
          <a:lstStyle/>
          <a:p>
            <a:pPr defTabSz="679523"/>
            <a:endParaRPr sz="1300">
              <a:solidFill>
                <a:prstClr val="black"/>
              </a:solidFill>
            </a:endParaRPr>
          </a:p>
        </p:txBody>
      </p:sp>
      <p:sp>
        <p:nvSpPr>
          <p:cNvPr id="150" name="object 150"/>
          <p:cNvSpPr/>
          <p:nvPr/>
        </p:nvSpPr>
        <p:spPr>
          <a:xfrm>
            <a:off x="798810" y="2888327"/>
            <a:ext cx="10349" cy="3343"/>
          </a:xfrm>
          <a:custGeom>
            <a:avLst/>
            <a:gdLst/>
            <a:ahLst/>
            <a:cxnLst/>
            <a:rect l="l" t="t" r="r" b="b"/>
            <a:pathLst>
              <a:path w="13713" h="4569">
                <a:moveTo>
                  <a:pt x="0" y="0"/>
                </a:moveTo>
                <a:lnTo>
                  <a:pt x="13713" y="4569"/>
                </a:lnTo>
              </a:path>
            </a:pathLst>
          </a:custGeom>
          <a:ln w="10063">
            <a:solidFill>
              <a:srgbClr val="00FF00"/>
            </a:solidFill>
          </a:ln>
        </p:spPr>
        <p:txBody>
          <a:bodyPr wrap="square" lIns="0" tIns="0" rIns="0" bIns="0" rtlCol="0">
            <a:noAutofit/>
          </a:bodyPr>
          <a:lstStyle/>
          <a:p>
            <a:pPr defTabSz="679523"/>
            <a:endParaRPr sz="1300">
              <a:solidFill>
                <a:prstClr val="black"/>
              </a:solidFill>
            </a:endParaRPr>
          </a:p>
        </p:txBody>
      </p:sp>
      <p:sp>
        <p:nvSpPr>
          <p:cNvPr id="151" name="object 151"/>
          <p:cNvSpPr/>
          <p:nvPr/>
        </p:nvSpPr>
        <p:spPr>
          <a:xfrm>
            <a:off x="805640" y="2891971"/>
            <a:ext cx="7059" cy="0"/>
          </a:xfrm>
          <a:custGeom>
            <a:avLst/>
            <a:gdLst/>
            <a:ahLst/>
            <a:cxnLst/>
            <a:rect l="l" t="t" r="r" b="b"/>
            <a:pathLst>
              <a:path w="9353">
                <a:moveTo>
                  <a:pt x="0" y="0"/>
                </a:moveTo>
                <a:lnTo>
                  <a:pt x="9353" y="0"/>
                </a:lnTo>
              </a:path>
            </a:pathLst>
          </a:custGeom>
          <a:ln w="3175">
            <a:solidFill>
              <a:srgbClr val="00FF00"/>
            </a:solidFill>
          </a:ln>
        </p:spPr>
        <p:txBody>
          <a:bodyPr wrap="square" lIns="0" tIns="0" rIns="0" bIns="0" rtlCol="0">
            <a:noAutofit/>
          </a:bodyPr>
          <a:lstStyle/>
          <a:p>
            <a:pPr defTabSz="679523"/>
            <a:endParaRPr sz="1300">
              <a:solidFill>
                <a:prstClr val="black"/>
              </a:solidFill>
            </a:endParaRPr>
          </a:p>
        </p:txBody>
      </p:sp>
      <p:sp>
        <p:nvSpPr>
          <p:cNvPr id="152" name="object 152"/>
          <p:cNvSpPr/>
          <p:nvPr/>
        </p:nvSpPr>
        <p:spPr>
          <a:xfrm>
            <a:off x="837259" y="2892072"/>
            <a:ext cx="7059" cy="0"/>
          </a:xfrm>
          <a:custGeom>
            <a:avLst/>
            <a:gdLst/>
            <a:ahLst/>
            <a:cxnLst/>
            <a:rect l="l" t="t" r="r" b="b"/>
            <a:pathLst>
              <a:path w="9353">
                <a:moveTo>
                  <a:pt x="0" y="0"/>
                </a:moveTo>
                <a:lnTo>
                  <a:pt x="9353" y="0"/>
                </a:lnTo>
              </a:path>
            </a:pathLst>
          </a:custGeom>
          <a:ln w="3175">
            <a:solidFill>
              <a:srgbClr val="00FF00"/>
            </a:solidFill>
          </a:ln>
        </p:spPr>
        <p:txBody>
          <a:bodyPr wrap="square" lIns="0" tIns="0" rIns="0" bIns="0" rtlCol="0">
            <a:noAutofit/>
          </a:bodyPr>
          <a:lstStyle/>
          <a:p>
            <a:pPr defTabSz="679523"/>
            <a:endParaRPr sz="1300">
              <a:solidFill>
                <a:prstClr val="black"/>
              </a:solidFill>
            </a:endParaRPr>
          </a:p>
        </p:txBody>
      </p:sp>
      <p:sp>
        <p:nvSpPr>
          <p:cNvPr id="153" name="object 153"/>
          <p:cNvSpPr/>
          <p:nvPr/>
        </p:nvSpPr>
        <p:spPr>
          <a:xfrm>
            <a:off x="837259" y="2891971"/>
            <a:ext cx="7059" cy="0"/>
          </a:xfrm>
          <a:custGeom>
            <a:avLst/>
            <a:gdLst/>
            <a:ahLst/>
            <a:cxnLst/>
            <a:rect l="l" t="t" r="r" b="b"/>
            <a:pathLst>
              <a:path w="9353">
                <a:moveTo>
                  <a:pt x="0" y="0"/>
                </a:moveTo>
                <a:lnTo>
                  <a:pt x="9353" y="0"/>
                </a:lnTo>
              </a:path>
            </a:pathLst>
          </a:custGeom>
          <a:ln w="3175">
            <a:solidFill>
              <a:srgbClr val="00FF00"/>
            </a:solidFill>
          </a:ln>
        </p:spPr>
        <p:txBody>
          <a:bodyPr wrap="square" lIns="0" tIns="0" rIns="0" bIns="0" rtlCol="0">
            <a:noAutofit/>
          </a:bodyPr>
          <a:lstStyle/>
          <a:p>
            <a:pPr defTabSz="679523"/>
            <a:endParaRPr sz="1300">
              <a:solidFill>
                <a:prstClr val="black"/>
              </a:solidFill>
            </a:endParaRPr>
          </a:p>
        </p:txBody>
      </p:sp>
      <p:sp>
        <p:nvSpPr>
          <p:cNvPr id="154" name="object 154"/>
          <p:cNvSpPr/>
          <p:nvPr/>
        </p:nvSpPr>
        <p:spPr>
          <a:xfrm>
            <a:off x="918428" y="2242101"/>
            <a:ext cx="2014558" cy="642319"/>
          </a:xfrm>
          <a:custGeom>
            <a:avLst/>
            <a:gdLst/>
            <a:ahLst/>
            <a:cxnLst/>
            <a:rect l="l" t="t" r="r" b="b"/>
            <a:pathLst>
              <a:path w="2669290" h="877836">
                <a:moveTo>
                  <a:pt x="0" y="791726"/>
                </a:moveTo>
                <a:lnTo>
                  <a:pt x="13713" y="796295"/>
                </a:lnTo>
                <a:lnTo>
                  <a:pt x="28194" y="801632"/>
                </a:lnTo>
                <a:lnTo>
                  <a:pt x="41907" y="796295"/>
                </a:lnTo>
                <a:lnTo>
                  <a:pt x="55621" y="806969"/>
                </a:lnTo>
                <a:lnTo>
                  <a:pt x="70101" y="801632"/>
                </a:lnTo>
                <a:lnTo>
                  <a:pt x="83815" y="801632"/>
                </a:lnTo>
                <a:lnTo>
                  <a:pt x="92961" y="811538"/>
                </a:lnTo>
                <a:lnTo>
                  <a:pt x="107442" y="806969"/>
                </a:lnTo>
                <a:lnTo>
                  <a:pt x="121155" y="811538"/>
                </a:lnTo>
                <a:lnTo>
                  <a:pt x="134869" y="791726"/>
                </a:lnTo>
                <a:lnTo>
                  <a:pt x="149350" y="796295"/>
                </a:lnTo>
                <a:lnTo>
                  <a:pt x="163063" y="791726"/>
                </a:lnTo>
                <a:lnTo>
                  <a:pt x="177544" y="750578"/>
                </a:lnTo>
                <a:lnTo>
                  <a:pt x="186690" y="715523"/>
                </a:lnTo>
                <a:lnTo>
                  <a:pt x="200404" y="690373"/>
                </a:lnTo>
                <a:lnTo>
                  <a:pt x="214884" y="694955"/>
                </a:lnTo>
                <a:lnTo>
                  <a:pt x="228598" y="675143"/>
                </a:lnTo>
                <a:lnTo>
                  <a:pt x="242311" y="669806"/>
                </a:lnTo>
                <a:lnTo>
                  <a:pt x="256792" y="669806"/>
                </a:lnTo>
                <a:lnTo>
                  <a:pt x="270505" y="685049"/>
                </a:lnTo>
                <a:lnTo>
                  <a:pt x="279652" y="685049"/>
                </a:lnTo>
                <a:lnTo>
                  <a:pt x="294133" y="675143"/>
                </a:lnTo>
                <a:lnTo>
                  <a:pt x="307846" y="679712"/>
                </a:lnTo>
                <a:lnTo>
                  <a:pt x="321560" y="690373"/>
                </a:lnTo>
                <a:lnTo>
                  <a:pt x="336040" y="685049"/>
                </a:lnTo>
                <a:lnTo>
                  <a:pt x="349754" y="685049"/>
                </a:lnTo>
                <a:lnTo>
                  <a:pt x="364234" y="694955"/>
                </a:lnTo>
                <a:lnTo>
                  <a:pt x="373381" y="679712"/>
                </a:lnTo>
                <a:lnTo>
                  <a:pt x="387094" y="675143"/>
                </a:lnTo>
                <a:lnTo>
                  <a:pt x="401575" y="685049"/>
                </a:lnTo>
                <a:lnTo>
                  <a:pt x="415288" y="685049"/>
                </a:lnTo>
                <a:lnTo>
                  <a:pt x="429002" y="675143"/>
                </a:lnTo>
                <a:lnTo>
                  <a:pt x="443483" y="669806"/>
                </a:lnTo>
                <a:lnTo>
                  <a:pt x="457196" y="654562"/>
                </a:lnTo>
                <a:lnTo>
                  <a:pt x="466342" y="654562"/>
                </a:lnTo>
                <a:lnTo>
                  <a:pt x="480823" y="654562"/>
                </a:lnTo>
                <a:lnTo>
                  <a:pt x="494537" y="659900"/>
                </a:lnTo>
                <a:lnTo>
                  <a:pt x="508250" y="659900"/>
                </a:lnTo>
                <a:lnTo>
                  <a:pt x="522731" y="624089"/>
                </a:lnTo>
                <a:lnTo>
                  <a:pt x="536444" y="618752"/>
                </a:lnTo>
                <a:lnTo>
                  <a:pt x="550170" y="624089"/>
                </a:lnTo>
                <a:lnTo>
                  <a:pt x="560071" y="598939"/>
                </a:lnTo>
                <a:lnTo>
                  <a:pt x="573785" y="502169"/>
                </a:lnTo>
                <a:lnTo>
                  <a:pt x="587498" y="492263"/>
                </a:lnTo>
                <a:lnTo>
                  <a:pt x="601979" y="507493"/>
                </a:lnTo>
                <a:lnTo>
                  <a:pt x="615693" y="568453"/>
                </a:lnTo>
                <a:lnTo>
                  <a:pt x="630173" y="603509"/>
                </a:lnTo>
                <a:lnTo>
                  <a:pt x="643887" y="624089"/>
                </a:lnTo>
                <a:lnTo>
                  <a:pt x="653033" y="669806"/>
                </a:lnTo>
                <a:lnTo>
                  <a:pt x="667514" y="705616"/>
                </a:lnTo>
                <a:lnTo>
                  <a:pt x="681227" y="776483"/>
                </a:lnTo>
                <a:lnTo>
                  <a:pt x="694941" y="806969"/>
                </a:lnTo>
                <a:lnTo>
                  <a:pt x="709422" y="826782"/>
                </a:lnTo>
                <a:lnTo>
                  <a:pt x="723135" y="842025"/>
                </a:lnTo>
                <a:lnTo>
                  <a:pt x="736848" y="842025"/>
                </a:lnTo>
                <a:lnTo>
                  <a:pt x="746762" y="837443"/>
                </a:lnTo>
                <a:lnTo>
                  <a:pt x="760476" y="832119"/>
                </a:lnTo>
                <a:lnTo>
                  <a:pt x="774189" y="822213"/>
                </a:lnTo>
                <a:lnTo>
                  <a:pt x="788670" y="822213"/>
                </a:lnTo>
                <a:lnTo>
                  <a:pt x="802383" y="822213"/>
                </a:lnTo>
                <a:lnTo>
                  <a:pt x="816864" y="842025"/>
                </a:lnTo>
                <a:lnTo>
                  <a:pt x="830577" y="837443"/>
                </a:lnTo>
                <a:lnTo>
                  <a:pt x="844291" y="832119"/>
                </a:lnTo>
                <a:lnTo>
                  <a:pt x="854205" y="816875"/>
                </a:lnTo>
                <a:lnTo>
                  <a:pt x="867918" y="816875"/>
                </a:lnTo>
                <a:lnTo>
                  <a:pt x="881631" y="811538"/>
                </a:lnTo>
                <a:lnTo>
                  <a:pt x="896112" y="801632"/>
                </a:lnTo>
                <a:lnTo>
                  <a:pt x="909826" y="796295"/>
                </a:lnTo>
                <a:lnTo>
                  <a:pt x="923539" y="806969"/>
                </a:lnTo>
                <a:lnTo>
                  <a:pt x="938020" y="822213"/>
                </a:lnTo>
                <a:lnTo>
                  <a:pt x="947166" y="822213"/>
                </a:lnTo>
                <a:lnTo>
                  <a:pt x="960880" y="811538"/>
                </a:lnTo>
                <a:lnTo>
                  <a:pt x="975360" y="806969"/>
                </a:lnTo>
                <a:lnTo>
                  <a:pt x="989074" y="746009"/>
                </a:lnTo>
                <a:lnTo>
                  <a:pt x="1003555" y="633995"/>
                </a:lnTo>
                <a:lnTo>
                  <a:pt x="1017268" y="603509"/>
                </a:lnTo>
                <a:lnTo>
                  <a:pt x="1030982" y="547886"/>
                </a:lnTo>
                <a:lnTo>
                  <a:pt x="1040895" y="416059"/>
                </a:lnTo>
                <a:lnTo>
                  <a:pt x="1054609" y="309369"/>
                </a:lnTo>
                <a:lnTo>
                  <a:pt x="1068322" y="365005"/>
                </a:lnTo>
                <a:lnTo>
                  <a:pt x="1082803" y="421383"/>
                </a:lnTo>
                <a:lnTo>
                  <a:pt x="1096516" y="679712"/>
                </a:lnTo>
                <a:lnTo>
                  <a:pt x="1110230" y="791726"/>
                </a:lnTo>
                <a:lnTo>
                  <a:pt x="1124711" y="842025"/>
                </a:lnTo>
                <a:lnTo>
                  <a:pt x="1133857" y="832119"/>
                </a:lnTo>
                <a:lnTo>
                  <a:pt x="1147570" y="842025"/>
                </a:lnTo>
                <a:lnTo>
                  <a:pt x="1162051" y="842025"/>
                </a:lnTo>
                <a:lnTo>
                  <a:pt x="1175765" y="867929"/>
                </a:lnTo>
                <a:lnTo>
                  <a:pt x="1189478" y="857255"/>
                </a:lnTo>
                <a:lnTo>
                  <a:pt x="1203959" y="872498"/>
                </a:lnTo>
                <a:lnTo>
                  <a:pt x="1217672" y="872498"/>
                </a:lnTo>
                <a:lnTo>
                  <a:pt x="1226819" y="862592"/>
                </a:lnTo>
                <a:lnTo>
                  <a:pt x="1241299" y="862592"/>
                </a:lnTo>
                <a:lnTo>
                  <a:pt x="1255013" y="826782"/>
                </a:lnTo>
                <a:lnTo>
                  <a:pt x="1269493" y="725429"/>
                </a:lnTo>
                <a:lnTo>
                  <a:pt x="1283207" y="659900"/>
                </a:lnTo>
                <a:lnTo>
                  <a:pt x="1296920" y="690373"/>
                </a:lnTo>
                <a:lnTo>
                  <a:pt x="1311401" y="781052"/>
                </a:lnTo>
                <a:lnTo>
                  <a:pt x="1320548" y="781052"/>
                </a:lnTo>
                <a:lnTo>
                  <a:pt x="1334261" y="679712"/>
                </a:lnTo>
                <a:lnTo>
                  <a:pt x="1348742" y="593602"/>
                </a:lnTo>
                <a:lnTo>
                  <a:pt x="1362455" y="633995"/>
                </a:lnTo>
                <a:lnTo>
                  <a:pt x="1376169" y="679712"/>
                </a:lnTo>
                <a:lnTo>
                  <a:pt x="1390649" y="811538"/>
                </a:lnTo>
                <a:lnTo>
                  <a:pt x="1404363" y="857255"/>
                </a:lnTo>
                <a:lnTo>
                  <a:pt x="1413509" y="867929"/>
                </a:lnTo>
                <a:lnTo>
                  <a:pt x="1427990" y="862592"/>
                </a:lnTo>
                <a:lnTo>
                  <a:pt x="1441703" y="867929"/>
                </a:lnTo>
                <a:lnTo>
                  <a:pt x="1456184" y="852686"/>
                </a:lnTo>
                <a:lnTo>
                  <a:pt x="1469898" y="806969"/>
                </a:lnTo>
                <a:lnTo>
                  <a:pt x="1483611" y="720860"/>
                </a:lnTo>
                <a:lnTo>
                  <a:pt x="1498092" y="705616"/>
                </a:lnTo>
                <a:lnTo>
                  <a:pt x="1507238" y="694955"/>
                </a:lnTo>
                <a:lnTo>
                  <a:pt x="1520952" y="700279"/>
                </a:lnTo>
                <a:lnTo>
                  <a:pt x="1535432" y="725429"/>
                </a:lnTo>
                <a:lnTo>
                  <a:pt x="1549146" y="765822"/>
                </a:lnTo>
                <a:lnTo>
                  <a:pt x="1562859" y="781052"/>
                </a:lnTo>
                <a:lnTo>
                  <a:pt x="1577340" y="791726"/>
                </a:lnTo>
                <a:lnTo>
                  <a:pt x="1591053" y="811538"/>
                </a:lnTo>
                <a:lnTo>
                  <a:pt x="1600200" y="811538"/>
                </a:lnTo>
                <a:lnTo>
                  <a:pt x="1614681" y="806969"/>
                </a:lnTo>
                <a:lnTo>
                  <a:pt x="1628394" y="786389"/>
                </a:lnTo>
                <a:lnTo>
                  <a:pt x="1642108" y="786389"/>
                </a:lnTo>
                <a:lnTo>
                  <a:pt x="1656588" y="796295"/>
                </a:lnTo>
                <a:lnTo>
                  <a:pt x="1670302" y="781052"/>
                </a:lnTo>
                <a:lnTo>
                  <a:pt x="1684782" y="765822"/>
                </a:lnTo>
                <a:lnTo>
                  <a:pt x="1693929" y="761239"/>
                </a:lnTo>
                <a:lnTo>
                  <a:pt x="1707642" y="755915"/>
                </a:lnTo>
                <a:lnTo>
                  <a:pt x="1722123" y="654562"/>
                </a:lnTo>
                <a:lnTo>
                  <a:pt x="1735836" y="497587"/>
                </a:lnTo>
                <a:lnTo>
                  <a:pt x="1749550" y="593602"/>
                </a:lnTo>
                <a:lnTo>
                  <a:pt x="1764031" y="710185"/>
                </a:lnTo>
                <a:lnTo>
                  <a:pt x="1777744" y="781052"/>
                </a:lnTo>
                <a:lnTo>
                  <a:pt x="1786891" y="837443"/>
                </a:lnTo>
                <a:lnTo>
                  <a:pt x="1801371" y="872498"/>
                </a:lnTo>
                <a:lnTo>
                  <a:pt x="1815085" y="877836"/>
                </a:lnTo>
                <a:lnTo>
                  <a:pt x="1828798" y="867929"/>
                </a:lnTo>
                <a:lnTo>
                  <a:pt x="1843279" y="842025"/>
                </a:lnTo>
                <a:lnTo>
                  <a:pt x="1856992" y="811538"/>
                </a:lnTo>
                <a:lnTo>
                  <a:pt x="1871473" y="796295"/>
                </a:lnTo>
                <a:lnTo>
                  <a:pt x="1880619" y="796295"/>
                </a:lnTo>
                <a:lnTo>
                  <a:pt x="1894333" y="791726"/>
                </a:lnTo>
                <a:lnTo>
                  <a:pt x="1908814" y="842025"/>
                </a:lnTo>
                <a:lnTo>
                  <a:pt x="1922527" y="847349"/>
                </a:lnTo>
                <a:lnTo>
                  <a:pt x="1936241" y="852686"/>
                </a:lnTo>
                <a:lnTo>
                  <a:pt x="1950721" y="781052"/>
                </a:lnTo>
                <a:lnTo>
                  <a:pt x="1964435" y="542548"/>
                </a:lnTo>
                <a:lnTo>
                  <a:pt x="1973581" y="289557"/>
                </a:lnTo>
                <a:lnTo>
                  <a:pt x="1988062" y="0"/>
                </a:lnTo>
                <a:lnTo>
                  <a:pt x="2001775" y="131826"/>
                </a:lnTo>
                <a:lnTo>
                  <a:pt x="2015489" y="314706"/>
                </a:lnTo>
                <a:lnTo>
                  <a:pt x="2029970" y="416059"/>
                </a:lnTo>
                <a:lnTo>
                  <a:pt x="2043683" y="527305"/>
                </a:lnTo>
                <a:lnTo>
                  <a:pt x="2058164" y="512830"/>
                </a:lnTo>
                <a:lnTo>
                  <a:pt x="2067310" y="410722"/>
                </a:lnTo>
                <a:lnTo>
                  <a:pt x="2081024" y="492263"/>
                </a:lnTo>
                <a:lnTo>
                  <a:pt x="2095504" y="573035"/>
                </a:lnTo>
                <a:lnTo>
                  <a:pt x="2109218" y="553223"/>
                </a:lnTo>
                <a:lnTo>
                  <a:pt x="2122931" y="563129"/>
                </a:lnTo>
                <a:lnTo>
                  <a:pt x="2137412" y="578359"/>
                </a:lnTo>
                <a:lnTo>
                  <a:pt x="2151125" y="633995"/>
                </a:lnTo>
                <a:lnTo>
                  <a:pt x="2160272" y="715523"/>
                </a:lnTo>
                <a:lnTo>
                  <a:pt x="2174753" y="765822"/>
                </a:lnTo>
                <a:lnTo>
                  <a:pt x="2188466" y="781052"/>
                </a:lnTo>
                <a:lnTo>
                  <a:pt x="2202179" y="806969"/>
                </a:lnTo>
                <a:lnTo>
                  <a:pt x="2216660" y="806969"/>
                </a:lnTo>
                <a:lnTo>
                  <a:pt x="2230374" y="806969"/>
                </a:lnTo>
                <a:lnTo>
                  <a:pt x="2244087" y="806969"/>
                </a:lnTo>
                <a:lnTo>
                  <a:pt x="2254001" y="811538"/>
                </a:lnTo>
                <a:lnTo>
                  <a:pt x="2267714" y="837443"/>
                </a:lnTo>
                <a:lnTo>
                  <a:pt x="2281428" y="837443"/>
                </a:lnTo>
                <a:lnTo>
                  <a:pt x="2295908" y="842025"/>
                </a:lnTo>
                <a:lnTo>
                  <a:pt x="2309622" y="837443"/>
                </a:lnTo>
                <a:lnTo>
                  <a:pt x="2324103" y="842025"/>
                </a:lnTo>
                <a:lnTo>
                  <a:pt x="2337816" y="832119"/>
                </a:lnTo>
                <a:lnTo>
                  <a:pt x="2346962" y="816875"/>
                </a:lnTo>
                <a:lnTo>
                  <a:pt x="2361443" y="811538"/>
                </a:lnTo>
                <a:lnTo>
                  <a:pt x="2375157" y="806969"/>
                </a:lnTo>
                <a:lnTo>
                  <a:pt x="2388870" y="806969"/>
                </a:lnTo>
                <a:lnTo>
                  <a:pt x="2403351" y="806969"/>
                </a:lnTo>
                <a:lnTo>
                  <a:pt x="2417064" y="771145"/>
                </a:lnTo>
                <a:lnTo>
                  <a:pt x="2430778" y="771145"/>
                </a:lnTo>
                <a:lnTo>
                  <a:pt x="2440691" y="765822"/>
                </a:lnTo>
                <a:lnTo>
                  <a:pt x="2454405" y="781052"/>
                </a:lnTo>
                <a:lnTo>
                  <a:pt x="2468118" y="776483"/>
                </a:lnTo>
                <a:lnTo>
                  <a:pt x="2482599" y="781052"/>
                </a:lnTo>
                <a:lnTo>
                  <a:pt x="2496313" y="786389"/>
                </a:lnTo>
                <a:lnTo>
                  <a:pt x="2510793" y="796295"/>
                </a:lnTo>
                <a:lnTo>
                  <a:pt x="2524507" y="811538"/>
                </a:lnTo>
                <a:lnTo>
                  <a:pt x="2533653" y="837443"/>
                </a:lnTo>
                <a:lnTo>
                  <a:pt x="2548134" y="847349"/>
                </a:lnTo>
                <a:lnTo>
                  <a:pt x="2561847" y="847349"/>
                </a:lnTo>
                <a:lnTo>
                  <a:pt x="2575561" y="847349"/>
                </a:lnTo>
                <a:lnTo>
                  <a:pt x="2590042" y="791726"/>
                </a:lnTo>
                <a:lnTo>
                  <a:pt x="2603755" y="791726"/>
                </a:lnTo>
                <a:lnTo>
                  <a:pt x="2617468" y="796295"/>
                </a:lnTo>
                <a:lnTo>
                  <a:pt x="2627382" y="806969"/>
                </a:lnTo>
                <a:lnTo>
                  <a:pt x="2641096" y="816875"/>
                </a:lnTo>
                <a:lnTo>
                  <a:pt x="2654809" y="816875"/>
                </a:lnTo>
                <a:lnTo>
                  <a:pt x="2669290" y="822213"/>
                </a:lnTo>
              </a:path>
            </a:pathLst>
          </a:custGeom>
          <a:ln w="10064">
            <a:solidFill>
              <a:srgbClr val="00FF00"/>
            </a:solidFill>
          </a:ln>
        </p:spPr>
        <p:txBody>
          <a:bodyPr wrap="square" lIns="0" tIns="0" rIns="0" bIns="0" rtlCol="0">
            <a:noAutofit/>
          </a:bodyPr>
          <a:lstStyle/>
          <a:p>
            <a:pPr defTabSz="679523"/>
            <a:endParaRPr sz="1300">
              <a:solidFill>
                <a:prstClr val="black"/>
              </a:solidFill>
            </a:endParaRPr>
          </a:p>
        </p:txBody>
      </p:sp>
      <p:sp>
        <p:nvSpPr>
          <p:cNvPr id="155" name="object 155"/>
          <p:cNvSpPr/>
          <p:nvPr/>
        </p:nvSpPr>
        <p:spPr>
          <a:xfrm>
            <a:off x="2933000" y="2835899"/>
            <a:ext cx="281797" cy="44614"/>
          </a:xfrm>
          <a:custGeom>
            <a:avLst/>
            <a:gdLst/>
            <a:ahLst/>
            <a:cxnLst/>
            <a:rect l="l" t="t" r="r" b="b"/>
            <a:pathLst>
              <a:path w="373381" h="60973">
                <a:moveTo>
                  <a:pt x="0" y="10674"/>
                </a:moveTo>
                <a:lnTo>
                  <a:pt x="13713" y="20580"/>
                </a:lnTo>
                <a:lnTo>
                  <a:pt x="28194" y="25917"/>
                </a:lnTo>
                <a:lnTo>
                  <a:pt x="41907" y="15243"/>
                </a:lnTo>
                <a:lnTo>
                  <a:pt x="51054" y="5337"/>
                </a:lnTo>
                <a:lnTo>
                  <a:pt x="65534" y="5337"/>
                </a:lnTo>
                <a:lnTo>
                  <a:pt x="79248" y="0"/>
                </a:lnTo>
                <a:lnTo>
                  <a:pt x="92961" y="20580"/>
                </a:lnTo>
                <a:lnTo>
                  <a:pt x="107442" y="25917"/>
                </a:lnTo>
                <a:lnTo>
                  <a:pt x="121155" y="30486"/>
                </a:lnTo>
                <a:lnTo>
                  <a:pt x="134869" y="30486"/>
                </a:lnTo>
                <a:lnTo>
                  <a:pt x="144782" y="25917"/>
                </a:lnTo>
                <a:lnTo>
                  <a:pt x="158496" y="35823"/>
                </a:lnTo>
                <a:lnTo>
                  <a:pt x="172209" y="45730"/>
                </a:lnTo>
                <a:lnTo>
                  <a:pt x="186690" y="45730"/>
                </a:lnTo>
                <a:lnTo>
                  <a:pt x="200404" y="45730"/>
                </a:lnTo>
                <a:lnTo>
                  <a:pt x="214117" y="35823"/>
                </a:lnTo>
                <a:lnTo>
                  <a:pt x="228598" y="45730"/>
                </a:lnTo>
                <a:lnTo>
                  <a:pt x="237744" y="51067"/>
                </a:lnTo>
                <a:lnTo>
                  <a:pt x="251458" y="45730"/>
                </a:lnTo>
                <a:lnTo>
                  <a:pt x="265938" y="56391"/>
                </a:lnTo>
                <a:lnTo>
                  <a:pt x="279652" y="56391"/>
                </a:lnTo>
                <a:lnTo>
                  <a:pt x="294133" y="45730"/>
                </a:lnTo>
                <a:lnTo>
                  <a:pt x="307846" y="45730"/>
                </a:lnTo>
                <a:lnTo>
                  <a:pt x="321560" y="56391"/>
                </a:lnTo>
                <a:lnTo>
                  <a:pt x="331473" y="45730"/>
                </a:lnTo>
                <a:lnTo>
                  <a:pt x="345187" y="56391"/>
                </a:lnTo>
                <a:lnTo>
                  <a:pt x="358900" y="56391"/>
                </a:lnTo>
                <a:lnTo>
                  <a:pt x="373381" y="60973"/>
                </a:lnTo>
              </a:path>
            </a:pathLst>
          </a:custGeom>
          <a:ln w="10123">
            <a:solidFill>
              <a:srgbClr val="00FF00"/>
            </a:solidFill>
          </a:ln>
        </p:spPr>
        <p:txBody>
          <a:bodyPr wrap="square" lIns="0" tIns="0" rIns="0" bIns="0" rtlCol="0">
            <a:noAutofit/>
          </a:bodyPr>
          <a:lstStyle/>
          <a:p>
            <a:pPr defTabSz="679523"/>
            <a:endParaRPr sz="1300">
              <a:solidFill>
                <a:prstClr val="black"/>
              </a:solidFill>
            </a:endParaRPr>
          </a:p>
        </p:txBody>
      </p:sp>
      <p:sp>
        <p:nvSpPr>
          <p:cNvPr id="156" name="object 156"/>
          <p:cNvSpPr/>
          <p:nvPr/>
        </p:nvSpPr>
        <p:spPr>
          <a:xfrm>
            <a:off x="3214786" y="2880514"/>
            <a:ext cx="10349" cy="11153"/>
          </a:xfrm>
          <a:custGeom>
            <a:avLst/>
            <a:gdLst/>
            <a:ahLst/>
            <a:cxnLst/>
            <a:rect l="l" t="t" r="r" b="b"/>
            <a:pathLst>
              <a:path w="13713" h="15243">
                <a:moveTo>
                  <a:pt x="0" y="0"/>
                </a:moveTo>
                <a:lnTo>
                  <a:pt x="13713" y="15243"/>
                </a:lnTo>
              </a:path>
            </a:pathLst>
          </a:custGeom>
          <a:ln w="9693">
            <a:solidFill>
              <a:srgbClr val="00FF00"/>
            </a:solidFill>
          </a:ln>
        </p:spPr>
        <p:txBody>
          <a:bodyPr wrap="square" lIns="0" tIns="0" rIns="0" bIns="0" rtlCol="0">
            <a:noAutofit/>
          </a:bodyPr>
          <a:lstStyle/>
          <a:p>
            <a:pPr defTabSz="679523"/>
            <a:endParaRPr sz="1300">
              <a:solidFill>
                <a:prstClr val="black"/>
              </a:solidFill>
            </a:endParaRPr>
          </a:p>
        </p:txBody>
      </p:sp>
      <p:sp>
        <p:nvSpPr>
          <p:cNvPr id="157" name="object 157"/>
          <p:cNvSpPr/>
          <p:nvPr/>
        </p:nvSpPr>
        <p:spPr>
          <a:xfrm>
            <a:off x="3225134" y="2888337"/>
            <a:ext cx="10349" cy="3343"/>
          </a:xfrm>
          <a:custGeom>
            <a:avLst/>
            <a:gdLst/>
            <a:ahLst/>
            <a:cxnLst/>
            <a:rect l="l" t="t" r="r" b="b"/>
            <a:pathLst>
              <a:path w="13713" h="4569">
                <a:moveTo>
                  <a:pt x="0" y="4569"/>
                </a:moveTo>
                <a:lnTo>
                  <a:pt x="13713" y="0"/>
                </a:lnTo>
              </a:path>
            </a:pathLst>
          </a:custGeom>
          <a:ln w="10063">
            <a:solidFill>
              <a:srgbClr val="00FF00"/>
            </a:solidFill>
          </a:ln>
        </p:spPr>
        <p:txBody>
          <a:bodyPr wrap="square" lIns="0" tIns="0" rIns="0" bIns="0" rtlCol="0">
            <a:noAutofit/>
          </a:bodyPr>
          <a:lstStyle/>
          <a:p>
            <a:pPr defTabSz="679523"/>
            <a:endParaRPr sz="1300">
              <a:solidFill>
                <a:prstClr val="black"/>
              </a:solidFill>
            </a:endParaRPr>
          </a:p>
        </p:txBody>
      </p:sp>
      <p:sp>
        <p:nvSpPr>
          <p:cNvPr id="158" name="object 158"/>
          <p:cNvSpPr/>
          <p:nvPr/>
        </p:nvSpPr>
        <p:spPr>
          <a:xfrm>
            <a:off x="3235496" y="2862111"/>
            <a:ext cx="60389" cy="26202"/>
          </a:xfrm>
          <a:custGeom>
            <a:avLst/>
            <a:gdLst/>
            <a:ahLst/>
            <a:cxnLst/>
            <a:rect l="l" t="t" r="r" b="b"/>
            <a:pathLst>
              <a:path w="80015" h="35810">
                <a:moveTo>
                  <a:pt x="0" y="35810"/>
                </a:moveTo>
                <a:lnTo>
                  <a:pt x="14480" y="30473"/>
                </a:lnTo>
                <a:lnTo>
                  <a:pt x="23627" y="25136"/>
                </a:lnTo>
                <a:lnTo>
                  <a:pt x="37340" y="5323"/>
                </a:lnTo>
                <a:lnTo>
                  <a:pt x="51821" y="5323"/>
                </a:lnTo>
                <a:lnTo>
                  <a:pt x="65534" y="0"/>
                </a:lnTo>
                <a:lnTo>
                  <a:pt x="80015" y="20567"/>
                </a:lnTo>
              </a:path>
            </a:pathLst>
          </a:custGeom>
          <a:ln w="10008">
            <a:solidFill>
              <a:srgbClr val="00FF00"/>
            </a:solidFill>
          </a:ln>
        </p:spPr>
        <p:txBody>
          <a:bodyPr wrap="square" lIns="0" tIns="0" rIns="0" bIns="0" rtlCol="0">
            <a:noAutofit/>
          </a:bodyPr>
          <a:lstStyle/>
          <a:p>
            <a:pPr defTabSz="679523"/>
            <a:endParaRPr sz="1300">
              <a:solidFill>
                <a:prstClr val="black"/>
              </a:solidFill>
            </a:endParaRPr>
          </a:p>
        </p:txBody>
      </p:sp>
      <p:sp>
        <p:nvSpPr>
          <p:cNvPr id="159" name="object 159"/>
          <p:cNvSpPr/>
          <p:nvPr/>
        </p:nvSpPr>
        <p:spPr>
          <a:xfrm>
            <a:off x="3295875" y="2877183"/>
            <a:ext cx="10349" cy="14497"/>
          </a:xfrm>
          <a:custGeom>
            <a:avLst/>
            <a:gdLst/>
            <a:ahLst/>
            <a:cxnLst/>
            <a:rect l="l" t="t" r="r" b="b"/>
            <a:pathLst>
              <a:path w="13713" h="19812">
                <a:moveTo>
                  <a:pt x="0" y="0"/>
                </a:moveTo>
                <a:lnTo>
                  <a:pt x="13713" y="19812"/>
                </a:lnTo>
              </a:path>
            </a:pathLst>
          </a:custGeom>
          <a:ln w="9593">
            <a:solidFill>
              <a:srgbClr val="00FF00"/>
            </a:solidFill>
          </a:ln>
        </p:spPr>
        <p:txBody>
          <a:bodyPr wrap="square" lIns="0" tIns="0" rIns="0" bIns="0" rtlCol="0">
            <a:noAutofit/>
          </a:bodyPr>
          <a:lstStyle/>
          <a:p>
            <a:pPr defTabSz="679523"/>
            <a:endParaRPr sz="1300">
              <a:solidFill>
                <a:prstClr val="black"/>
              </a:solidFill>
            </a:endParaRPr>
          </a:p>
        </p:txBody>
      </p:sp>
      <p:sp>
        <p:nvSpPr>
          <p:cNvPr id="160" name="object 160"/>
          <p:cNvSpPr/>
          <p:nvPr/>
        </p:nvSpPr>
        <p:spPr>
          <a:xfrm>
            <a:off x="3302821" y="2891971"/>
            <a:ext cx="7059" cy="0"/>
          </a:xfrm>
          <a:custGeom>
            <a:avLst/>
            <a:gdLst/>
            <a:ahLst/>
            <a:cxnLst/>
            <a:rect l="l" t="t" r="r" b="b"/>
            <a:pathLst>
              <a:path w="9353">
                <a:moveTo>
                  <a:pt x="0" y="0"/>
                </a:moveTo>
                <a:lnTo>
                  <a:pt x="9353" y="0"/>
                </a:lnTo>
              </a:path>
            </a:pathLst>
          </a:custGeom>
          <a:ln w="3175">
            <a:solidFill>
              <a:srgbClr val="00FF00"/>
            </a:solidFill>
          </a:ln>
        </p:spPr>
        <p:txBody>
          <a:bodyPr wrap="square" lIns="0" tIns="0" rIns="0" bIns="0" rtlCol="0">
            <a:noAutofit/>
          </a:bodyPr>
          <a:lstStyle/>
          <a:p>
            <a:pPr defTabSz="679523"/>
            <a:endParaRPr sz="1300">
              <a:solidFill>
                <a:prstClr val="black"/>
              </a:solidFill>
            </a:endParaRPr>
          </a:p>
        </p:txBody>
      </p:sp>
      <p:sp>
        <p:nvSpPr>
          <p:cNvPr id="161" name="object 161"/>
          <p:cNvSpPr/>
          <p:nvPr/>
        </p:nvSpPr>
        <p:spPr>
          <a:xfrm>
            <a:off x="3390472" y="2886645"/>
            <a:ext cx="7059" cy="0"/>
          </a:xfrm>
          <a:custGeom>
            <a:avLst/>
            <a:gdLst/>
            <a:ahLst/>
            <a:cxnLst/>
            <a:rect l="l" t="t" r="r" b="b"/>
            <a:pathLst>
              <a:path w="9353">
                <a:moveTo>
                  <a:pt x="0" y="0"/>
                </a:moveTo>
                <a:lnTo>
                  <a:pt x="9353" y="0"/>
                </a:lnTo>
              </a:path>
            </a:pathLst>
          </a:custGeom>
          <a:ln w="15547">
            <a:solidFill>
              <a:srgbClr val="00FF00"/>
            </a:solidFill>
          </a:ln>
        </p:spPr>
        <p:txBody>
          <a:bodyPr wrap="square" lIns="0" tIns="0" rIns="0" bIns="0" rtlCol="0">
            <a:noAutofit/>
          </a:bodyPr>
          <a:lstStyle/>
          <a:p>
            <a:pPr defTabSz="679523"/>
            <a:endParaRPr sz="1300">
              <a:solidFill>
                <a:prstClr val="black"/>
              </a:solidFill>
            </a:endParaRPr>
          </a:p>
        </p:txBody>
      </p:sp>
      <p:sp>
        <p:nvSpPr>
          <p:cNvPr id="162" name="object 162"/>
          <p:cNvSpPr/>
          <p:nvPr/>
        </p:nvSpPr>
        <p:spPr>
          <a:xfrm>
            <a:off x="3394214" y="2680349"/>
            <a:ext cx="253615" cy="200164"/>
          </a:xfrm>
          <a:custGeom>
            <a:avLst/>
            <a:gdLst/>
            <a:ahLst/>
            <a:cxnLst/>
            <a:rect l="l" t="t" r="r" b="b"/>
            <a:pathLst>
              <a:path w="336040" h="273558">
                <a:moveTo>
                  <a:pt x="0" y="273558"/>
                </a:moveTo>
                <a:lnTo>
                  <a:pt x="13713" y="263652"/>
                </a:lnTo>
                <a:lnTo>
                  <a:pt x="28194" y="238503"/>
                </a:lnTo>
                <a:lnTo>
                  <a:pt x="41907" y="217936"/>
                </a:lnTo>
                <a:lnTo>
                  <a:pt x="55621" y="217936"/>
                </a:lnTo>
                <a:lnTo>
                  <a:pt x="70101" y="208029"/>
                </a:lnTo>
                <a:lnTo>
                  <a:pt x="83815" y="187449"/>
                </a:lnTo>
                <a:lnTo>
                  <a:pt x="98296" y="106676"/>
                </a:lnTo>
                <a:lnTo>
                  <a:pt x="107442" y="116583"/>
                </a:lnTo>
                <a:lnTo>
                  <a:pt x="121155" y="141732"/>
                </a:lnTo>
                <a:lnTo>
                  <a:pt x="135636" y="141732"/>
                </a:lnTo>
                <a:lnTo>
                  <a:pt x="149350" y="111245"/>
                </a:lnTo>
                <a:lnTo>
                  <a:pt x="163063" y="106676"/>
                </a:lnTo>
                <a:lnTo>
                  <a:pt x="177544" y="70866"/>
                </a:lnTo>
                <a:lnTo>
                  <a:pt x="191257" y="45716"/>
                </a:lnTo>
                <a:lnTo>
                  <a:pt x="200404" y="25149"/>
                </a:lnTo>
                <a:lnTo>
                  <a:pt x="214884" y="25149"/>
                </a:lnTo>
                <a:lnTo>
                  <a:pt x="228598" y="25149"/>
                </a:lnTo>
                <a:lnTo>
                  <a:pt x="242311" y="35055"/>
                </a:lnTo>
                <a:lnTo>
                  <a:pt x="256792" y="25149"/>
                </a:lnTo>
                <a:lnTo>
                  <a:pt x="270505" y="30473"/>
                </a:lnTo>
                <a:lnTo>
                  <a:pt x="284986" y="0"/>
                </a:lnTo>
                <a:lnTo>
                  <a:pt x="294133" y="0"/>
                </a:lnTo>
                <a:lnTo>
                  <a:pt x="307846" y="25149"/>
                </a:lnTo>
                <a:lnTo>
                  <a:pt x="322327" y="141732"/>
                </a:lnTo>
                <a:lnTo>
                  <a:pt x="336040" y="248409"/>
                </a:lnTo>
              </a:path>
            </a:pathLst>
          </a:custGeom>
          <a:ln w="9819">
            <a:solidFill>
              <a:srgbClr val="00FF00"/>
            </a:solidFill>
          </a:ln>
        </p:spPr>
        <p:txBody>
          <a:bodyPr wrap="square" lIns="0" tIns="0" rIns="0" bIns="0" rtlCol="0">
            <a:noAutofit/>
          </a:bodyPr>
          <a:lstStyle/>
          <a:p>
            <a:pPr defTabSz="679523"/>
            <a:endParaRPr sz="1300">
              <a:solidFill>
                <a:prstClr val="black"/>
              </a:solidFill>
            </a:endParaRPr>
          </a:p>
        </p:txBody>
      </p:sp>
      <p:sp>
        <p:nvSpPr>
          <p:cNvPr id="163" name="object 163"/>
          <p:cNvSpPr/>
          <p:nvPr/>
        </p:nvSpPr>
        <p:spPr>
          <a:xfrm>
            <a:off x="3647825" y="2862225"/>
            <a:ext cx="0" cy="30061"/>
          </a:xfrm>
          <a:custGeom>
            <a:avLst/>
            <a:gdLst/>
            <a:ahLst/>
            <a:cxnLst/>
            <a:rect l="l" t="t" r="r" b="b"/>
            <a:pathLst>
              <a:path h="41083">
                <a:moveTo>
                  <a:pt x="0" y="0"/>
                </a:moveTo>
                <a:lnTo>
                  <a:pt x="0" y="41083"/>
                </a:lnTo>
              </a:path>
            </a:pathLst>
          </a:custGeom>
          <a:ln w="9353">
            <a:solidFill>
              <a:srgbClr val="00FF00"/>
            </a:solidFill>
          </a:ln>
        </p:spPr>
        <p:txBody>
          <a:bodyPr wrap="square" lIns="0" tIns="0" rIns="0" bIns="0" rtlCol="0">
            <a:noAutofit/>
          </a:bodyPr>
          <a:lstStyle/>
          <a:p>
            <a:pPr defTabSz="679523"/>
            <a:endParaRPr sz="1300">
              <a:solidFill>
                <a:prstClr val="black"/>
              </a:solidFill>
            </a:endParaRPr>
          </a:p>
        </p:txBody>
      </p:sp>
      <p:sp>
        <p:nvSpPr>
          <p:cNvPr id="164" name="object 164"/>
          <p:cNvSpPr/>
          <p:nvPr/>
        </p:nvSpPr>
        <p:spPr>
          <a:xfrm>
            <a:off x="3774903" y="2886645"/>
            <a:ext cx="7059" cy="0"/>
          </a:xfrm>
          <a:custGeom>
            <a:avLst/>
            <a:gdLst/>
            <a:ahLst/>
            <a:cxnLst/>
            <a:rect l="l" t="t" r="r" b="b"/>
            <a:pathLst>
              <a:path w="9353">
                <a:moveTo>
                  <a:pt x="0" y="0"/>
                </a:moveTo>
                <a:lnTo>
                  <a:pt x="9353" y="0"/>
                </a:lnTo>
              </a:path>
            </a:pathLst>
          </a:custGeom>
          <a:ln w="15547">
            <a:solidFill>
              <a:srgbClr val="00FF00"/>
            </a:solidFill>
          </a:ln>
        </p:spPr>
        <p:txBody>
          <a:bodyPr wrap="square" lIns="0" tIns="0" rIns="0" bIns="0" rtlCol="0">
            <a:noAutofit/>
          </a:bodyPr>
          <a:lstStyle/>
          <a:p>
            <a:pPr defTabSz="679523"/>
            <a:endParaRPr sz="1300">
              <a:solidFill>
                <a:prstClr val="black"/>
              </a:solidFill>
            </a:endParaRPr>
          </a:p>
        </p:txBody>
      </p:sp>
      <p:sp>
        <p:nvSpPr>
          <p:cNvPr id="165" name="object 165"/>
          <p:cNvSpPr/>
          <p:nvPr/>
        </p:nvSpPr>
        <p:spPr>
          <a:xfrm>
            <a:off x="3778378" y="2810257"/>
            <a:ext cx="161598" cy="78066"/>
          </a:xfrm>
          <a:custGeom>
            <a:avLst/>
            <a:gdLst/>
            <a:ahLst/>
            <a:cxnLst/>
            <a:rect l="l" t="t" r="r" b="b"/>
            <a:pathLst>
              <a:path w="214117" h="106690">
                <a:moveTo>
                  <a:pt x="0" y="96015"/>
                </a:moveTo>
                <a:lnTo>
                  <a:pt x="13713" y="25149"/>
                </a:lnTo>
                <a:lnTo>
                  <a:pt x="27426" y="0"/>
                </a:lnTo>
                <a:lnTo>
                  <a:pt x="41907" y="4569"/>
                </a:lnTo>
                <a:lnTo>
                  <a:pt x="55621" y="19812"/>
                </a:lnTo>
                <a:lnTo>
                  <a:pt x="64767" y="25149"/>
                </a:lnTo>
                <a:lnTo>
                  <a:pt x="79248" y="40392"/>
                </a:lnTo>
                <a:lnTo>
                  <a:pt x="92961" y="60960"/>
                </a:lnTo>
                <a:lnTo>
                  <a:pt x="106675" y="55622"/>
                </a:lnTo>
                <a:lnTo>
                  <a:pt x="121155" y="50299"/>
                </a:lnTo>
                <a:lnTo>
                  <a:pt x="134869" y="76203"/>
                </a:lnTo>
                <a:lnTo>
                  <a:pt x="148594" y="80772"/>
                </a:lnTo>
                <a:lnTo>
                  <a:pt x="158496" y="50299"/>
                </a:lnTo>
                <a:lnTo>
                  <a:pt x="172209" y="0"/>
                </a:lnTo>
                <a:lnTo>
                  <a:pt x="185923" y="15243"/>
                </a:lnTo>
                <a:lnTo>
                  <a:pt x="200404" y="25149"/>
                </a:lnTo>
                <a:lnTo>
                  <a:pt x="214117" y="106690"/>
                </a:lnTo>
              </a:path>
            </a:pathLst>
          </a:custGeom>
          <a:ln w="9982">
            <a:solidFill>
              <a:srgbClr val="00FF00"/>
            </a:solidFill>
          </a:ln>
        </p:spPr>
        <p:txBody>
          <a:bodyPr wrap="square" lIns="0" tIns="0" rIns="0" bIns="0" rtlCol="0">
            <a:noAutofit/>
          </a:bodyPr>
          <a:lstStyle/>
          <a:p>
            <a:pPr defTabSz="679523"/>
            <a:endParaRPr sz="1300">
              <a:solidFill>
                <a:prstClr val="black"/>
              </a:solidFill>
            </a:endParaRPr>
          </a:p>
        </p:txBody>
      </p:sp>
      <p:sp>
        <p:nvSpPr>
          <p:cNvPr id="166" name="object 166"/>
          <p:cNvSpPr/>
          <p:nvPr/>
        </p:nvSpPr>
        <p:spPr>
          <a:xfrm>
            <a:off x="3936382" y="2890266"/>
            <a:ext cx="7059" cy="0"/>
          </a:xfrm>
          <a:custGeom>
            <a:avLst/>
            <a:gdLst/>
            <a:ahLst/>
            <a:cxnLst/>
            <a:rect l="l" t="t" r="r" b="b"/>
            <a:pathLst>
              <a:path w="9353">
                <a:moveTo>
                  <a:pt x="0" y="0"/>
                </a:moveTo>
                <a:lnTo>
                  <a:pt x="9353" y="0"/>
                </a:lnTo>
              </a:path>
            </a:pathLst>
          </a:custGeom>
          <a:ln w="5485">
            <a:solidFill>
              <a:srgbClr val="00FF00"/>
            </a:solidFill>
          </a:ln>
        </p:spPr>
        <p:txBody>
          <a:bodyPr wrap="square" lIns="0" tIns="0" rIns="0" bIns="0" rtlCol="0">
            <a:noAutofit/>
          </a:bodyPr>
          <a:lstStyle/>
          <a:p>
            <a:pPr defTabSz="679523"/>
            <a:endParaRPr sz="1300">
              <a:solidFill>
                <a:prstClr val="black"/>
              </a:solidFill>
            </a:endParaRPr>
          </a:p>
        </p:txBody>
      </p:sp>
      <p:sp>
        <p:nvSpPr>
          <p:cNvPr id="167" name="object 167"/>
          <p:cNvSpPr/>
          <p:nvPr/>
        </p:nvSpPr>
        <p:spPr>
          <a:xfrm>
            <a:off x="4109057" y="2813602"/>
            <a:ext cx="102367" cy="26212"/>
          </a:xfrm>
          <a:custGeom>
            <a:avLst/>
            <a:gdLst/>
            <a:ahLst/>
            <a:cxnLst/>
            <a:rect l="l" t="t" r="r" b="b"/>
            <a:pathLst>
              <a:path w="135636" h="35823">
                <a:moveTo>
                  <a:pt x="0" y="20580"/>
                </a:moveTo>
                <a:lnTo>
                  <a:pt x="14480" y="25917"/>
                </a:lnTo>
                <a:lnTo>
                  <a:pt x="28194" y="25917"/>
                </a:lnTo>
                <a:lnTo>
                  <a:pt x="41907" y="20580"/>
                </a:lnTo>
                <a:lnTo>
                  <a:pt x="56388" y="30486"/>
                </a:lnTo>
                <a:lnTo>
                  <a:pt x="70101" y="25917"/>
                </a:lnTo>
                <a:lnTo>
                  <a:pt x="83815" y="30486"/>
                </a:lnTo>
                <a:lnTo>
                  <a:pt x="93728" y="35823"/>
                </a:lnTo>
                <a:lnTo>
                  <a:pt x="107442" y="25917"/>
                </a:lnTo>
                <a:lnTo>
                  <a:pt x="121155" y="5337"/>
                </a:lnTo>
                <a:lnTo>
                  <a:pt x="135636" y="0"/>
                </a:lnTo>
              </a:path>
            </a:pathLst>
          </a:custGeom>
          <a:ln w="10091">
            <a:solidFill>
              <a:srgbClr val="00FF00"/>
            </a:solidFill>
          </a:ln>
        </p:spPr>
        <p:txBody>
          <a:bodyPr wrap="square" lIns="0" tIns="0" rIns="0" bIns="0" rtlCol="0">
            <a:noAutofit/>
          </a:bodyPr>
          <a:lstStyle/>
          <a:p>
            <a:pPr defTabSz="679523"/>
            <a:endParaRPr sz="1300">
              <a:solidFill>
                <a:prstClr val="black"/>
              </a:solidFill>
            </a:endParaRPr>
          </a:p>
        </p:txBody>
      </p:sp>
      <p:sp>
        <p:nvSpPr>
          <p:cNvPr id="168" name="object 168"/>
          <p:cNvSpPr/>
          <p:nvPr/>
        </p:nvSpPr>
        <p:spPr>
          <a:xfrm>
            <a:off x="4211426" y="2813600"/>
            <a:ext cx="10349" cy="78056"/>
          </a:xfrm>
          <a:custGeom>
            <a:avLst/>
            <a:gdLst/>
            <a:ahLst/>
            <a:cxnLst/>
            <a:rect l="l" t="t" r="r" b="b"/>
            <a:pathLst>
              <a:path w="13713" h="106676">
                <a:moveTo>
                  <a:pt x="0" y="0"/>
                </a:moveTo>
                <a:lnTo>
                  <a:pt x="13713" y="106676"/>
                </a:lnTo>
              </a:path>
            </a:pathLst>
          </a:custGeom>
          <a:ln w="9342">
            <a:solidFill>
              <a:srgbClr val="00FF00"/>
            </a:solidFill>
          </a:ln>
        </p:spPr>
        <p:txBody>
          <a:bodyPr wrap="square" lIns="0" tIns="0" rIns="0" bIns="0" rtlCol="0">
            <a:noAutofit/>
          </a:bodyPr>
          <a:lstStyle/>
          <a:p>
            <a:pPr defTabSz="679523"/>
            <a:endParaRPr sz="1300">
              <a:solidFill>
                <a:prstClr val="black"/>
              </a:solidFill>
            </a:endParaRPr>
          </a:p>
        </p:txBody>
      </p:sp>
      <p:sp>
        <p:nvSpPr>
          <p:cNvPr id="169" name="object 169"/>
          <p:cNvSpPr/>
          <p:nvPr/>
        </p:nvSpPr>
        <p:spPr>
          <a:xfrm>
            <a:off x="4221774" y="2862111"/>
            <a:ext cx="10928" cy="29555"/>
          </a:xfrm>
          <a:custGeom>
            <a:avLst/>
            <a:gdLst/>
            <a:ahLst/>
            <a:cxnLst/>
            <a:rect l="l" t="t" r="r" b="b"/>
            <a:pathLst>
              <a:path w="14480" h="40392">
                <a:moveTo>
                  <a:pt x="0" y="40392"/>
                </a:moveTo>
                <a:lnTo>
                  <a:pt x="14480" y="0"/>
                </a:lnTo>
              </a:path>
            </a:pathLst>
          </a:custGeom>
          <a:ln w="9421">
            <a:solidFill>
              <a:srgbClr val="00FF00"/>
            </a:solidFill>
          </a:ln>
        </p:spPr>
        <p:txBody>
          <a:bodyPr wrap="square" lIns="0" tIns="0" rIns="0" bIns="0" rtlCol="0">
            <a:noAutofit/>
          </a:bodyPr>
          <a:lstStyle/>
          <a:p>
            <a:pPr defTabSz="679523"/>
            <a:endParaRPr sz="1300">
              <a:solidFill>
                <a:prstClr val="black"/>
              </a:solidFill>
            </a:endParaRPr>
          </a:p>
        </p:txBody>
      </p:sp>
      <p:sp>
        <p:nvSpPr>
          <p:cNvPr id="170" name="object 170"/>
          <p:cNvSpPr/>
          <p:nvPr/>
        </p:nvSpPr>
        <p:spPr>
          <a:xfrm>
            <a:off x="4232703" y="2839804"/>
            <a:ext cx="17252" cy="22307"/>
          </a:xfrm>
          <a:custGeom>
            <a:avLst/>
            <a:gdLst/>
            <a:ahLst/>
            <a:cxnLst/>
            <a:rect l="l" t="t" r="r" b="b"/>
            <a:pathLst>
              <a:path w="22859" h="30486">
                <a:moveTo>
                  <a:pt x="0" y="30486"/>
                </a:moveTo>
                <a:lnTo>
                  <a:pt x="13713" y="15243"/>
                </a:lnTo>
                <a:lnTo>
                  <a:pt x="22859" y="0"/>
                </a:lnTo>
              </a:path>
            </a:pathLst>
          </a:custGeom>
          <a:ln w="9622">
            <a:solidFill>
              <a:srgbClr val="00FF00"/>
            </a:solidFill>
          </a:ln>
        </p:spPr>
        <p:txBody>
          <a:bodyPr wrap="square" lIns="0" tIns="0" rIns="0" bIns="0" rtlCol="0">
            <a:noAutofit/>
          </a:bodyPr>
          <a:lstStyle/>
          <a:p>
            <a:pPr defTabSz="679523"/>
            <a:endParaRPr sz="1300">
              <a:solidFill>
                <a:prstClr val="black"/>
              </a:solidFill>
            </a:endParaRPr>
          </a:p>
        </p:txBody>
      </p:sp>
      <p:sp>
        <p:nvSpPr>
          <p:cNvPr id="171" name="object 171"/>
          <p:cNvSpPr/>
          <p:nvPr/>
        </p:nvSpPr>
        <p:spPr>
          <a:xfrm>
            <a:off x="4277869" y="2892072"/>
            <a:ext cx="7059" cy="0"/>
          </a:xfrm>
          <a:custGeom>
            <a:avLst/>
            <a:gdLst/>
            <a:ahLst/>
            <a:cxnLst/>
            <a:rect l="l" t="t" r="r" b="b"/>
            <a:pathLst>
              <a:path w="9353">
                <a:moveTo>
                  <a:pt x="0" y="0"/>
                </a:moveTo>
                <a:lnTo>
                  <a:pt x="9353" y="0"/>
                </a:lnTo>
              </a:path>
            </a:pathLst>
          </a:custGeom>
          <a:ln w="3175">
            <a:solidFill>
              <a:srgbClr val="00FF00"/>
            </a:solidFill>
          </a:ln>
        </p:spPr>
        <p:txBody>
          <a:bodyPr wrap="square" lIns="0" tIns="0" rIns="0" bIns="0" rtlCol="0">
            <a:noAutofit/>
          </a:bodyPr>
          <a:lstStyle/>
          <a:p>
            <a:pPr defTabSz="679523"/>
            <a:endParaRPr sz="1300">
              <a:solidFill>
                <a:prstClr val="black"/>
              </a:solidFill>
            </a:endParaRPr>
          </a:p>
        </p:txBody>
      </p:sp>
      <p:sp>
        <p:nvSpPr>
          <p:cNvPr id="172" name="object 172"/>
          <p:cNvSpPr/>
          <p:nvPr/>
        </p:nvSpPr>
        <p:spPr>
          <a:xfrm>
            <a:off x="4278163" y="2891971"/>
            <a:ext cx="7059" cy="0"/>
          </a:xfrm>
          <a:custGeom>
            <a:avLst/>
            <a:gdLst/>
            <a:ahLst/>
            <a:cxnLst/>
            <a:rect l="l" t="t" r="r" b="b"/>
            <a:pathLst>
              <a:path w="9353">
                <a:moveTo>
                  <a:pt x="0" y="0"/>
                </a:moveTo>
                <a:lnTo>
                  <a:pt x="9353" y="0"/>
                </a:lnTo>
              </a:path>
            </a:pathLst>
          </a:custGeom>
          <a:ln w="3175">
            <a:solidFill>
              <a:srgbClr val="00FF00"/>
            </a:solidFill>
          </a:ln>
        </p:spPr>
        <p:txBody>
          <a:bodyPr wrap="square" lIns="0" tIns="0" rIns="0" bIns="0" rtlCol="0">
            <a:noAutofit/>
          </a:bodyPr>
          <a:lstStyle/>
          <a:p>
            <a:pPr defTabSz="679523"/>
            <a:endParaRPr sz="1300">
              <a:solidFill>
                <a:prstClr val="black"/>
              </a:solidFill>
            </a:endParaRPr>
          </a:p>
        </p:txBody>
      </p:sp>
      <p:sp>
        <p:nvSpPr>
          <p:cNvPr id="173" name="object 173"/>
          <p:cNvSpPr/>
          <p:nvPr/>
        </p:nvSpPr>
        <p:spPr>
          <a:xfrm>
            <a:off x="4299340" y="2890521"/>
            <a:ext cx="7059" cy="0"/>
          </a:xfrm>
          <a:custGeom>
            <a:avLst/>
            <a:gdLst/>
            <a:ahLst/>
            <a:cxnLst/>
            <a:rect l="l" t="t" r="r" b="b"/>
            <a:pathLst>
              <a:path w="9353">
                <a:moveTo>
                  <a:pt x="0" y="0"/>
                </a:moveTo>
                <a:lnTo>
                  <a:pt x="9353" y="0"/>
                </a:lnTo>
              </a:path>
            </a:pathLst>
          </a:custGeom>
          <a:ln w="4952">
            <a:solidFill>
              <a:srgbClr val="00FF00"/>
            </a:solidFill>
          </a:ln>
        </p:spPr>
        <p:txBody>
          <a:bodyPr wrap="square" lIns="0" tIns="0" rIns="0" bIns="0" rtlCol="0">
            <a:noAutofit/>
          </a:bodyPr>
          <a:lstStyle/>
          <a:p>
            <a:pPr defTabSz="679523"/>
            <a:endParaRPr sz="1300">
              <a:solidFill>
                <a:prstClr val="black"/>
              </a:solidFill>
            </a:endParaRPr>
          </a:p>
        </p:txBody>
      </p:sp>
      <p:sp>
        <p:nvSpPr>
          <p:cNvPr id="174" name="object 174"/>
          <p:cNvSpPr/>
          <p:nvPr/>
        </p:nvSpPr>
        <p:spPr>
          <a:xfrm>
            <a:off x="4302864" y="2862111"/>
            <a:ext cx="38531" cy="26202"/>
          </a:xfrm>
          <a:custGeom>
            <a:avLst/>
            <a:gdLst/>
            <a:ahLst/>
            <a:cxnLst/>
            <a:rect l="l" t="t" r="r" b="b"/>
            <a:pathLst>
              <a:path w="51054" h="35810">
                <a:moveTo>
                  <a:pt x="0" y="35810"/>
                </a:moveTo>
                <a:lnTo>
                  <a:pt x="13713" y="15230"/>
                </a:lnTo>
                <a:lnTo>
                  <a:pt x="23627" y="9906"/>
                </a:lnTo>
                <a:lnTo>
                  <a:pt x="37340" y="15230"/>
                </a:lnTo>
                <a:lnTo>
                  <a:pt x="51054" y="0"/>
                </a:lnTo>
              </a:path>
            </a:pathLst>
          </a:custGeom>
          <a:ln w="9875">
            <a:solidFill>
              <a:srgbClr val="00FF00"/>
            </a:solidFill>
          </a:ln>
        </p:spPr>
        <p:txBody>
          <a:bodyPr wrap="square" lIns="0" tIns="0" rIns="0" bIns="0" rtlCol="0">
            <a:noAutofit/>
          </a:bodyPr>
          <a:lstStyle/>
          <a:p>
            <a:pPr defTabSz="679523"/>
            <a:endParaRPr sz="1300">
              <a:solidFill>
                <a:prstClr val="black"/>
              </a:solidFill>
            </a:endParaRPr>
          </a:p>
        </p:txBody>
      </p:sp>
      <p:sp>
        <p:nvSpPr>
          <p:cNvPr id="175" name="object 175"/>
          <p:cNvSpPr/>
          <p:nvPr/>
        </p:nvSpPr>
        <p:spPr>
          <a:xfrm>
            <a:off x="4341393" y="2862124"/>
            <a:ext cx="10919" cy="3905"/>
          </a:xfrm>
          <a:custGeom>
            <a:avLst/>
            <a:gdLst/>
            <a:ahLst/>
            <a:cxnLst/>
            <a:rect l="l" t="t" r="r" b="b"/>
            <a:pathLst>
              <a:path w="14468" h="5337">
                <a:moveTo>
                  <a:pt x="0" y="0"/>
                </a:moveTo>
                <a:lnTo>
                  <a:pt x="14468" y="5332"/>
                </a:lnTo>
              </a:path>
            </a:pathLst>
          </a:custGeom>
          <a:ln w="10047">
            <a:solidFill>
              <a:srgbClr val="00FF00"/>
            </a:solidFill>
          </a:ln>
        </p:spPr>
        <p:txBody>
          <a:bodyPr wrap="square" lIns="0" tIns="0" rIns="0" bIns="0" rtlCol="0">
            <a:noAutofit/>
          </a:bodyPr>
          <a:lstStyle/>
          <a:p>
            <a:pPr defTabSz="679523"/>
            <a:endParaRPr sz="1300">
              <a:solidFill>
                <a:prstClr val="black"/>
              </a:solidFill>
            </a:endParaRPr>
          </a:p>
        </p:txBody>
      </p:sp>
      <p:sp>
        <p:nvSpPr>
          <p:cNvPr id="176" name="object 176"/>
          <p:cNvSpPr/>
          <p:nvPr/>
        </p:nvSpPr>
        <p:spPr>
          <a:xfrm>
            <a:off x="344481" y="3017724"/>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177" name="object 177"/>
          <p:cNvSpPr/>
          <p:nvPr/>
        </p:nvSpPr>
        <p:spPr>
          <a:xfrm>
            <a:off x="344497" y="3017119"/>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79523"/>
            <a:endParaRPr sz="1300">
              <a:solidFill>
                <a:prstClr val="black"/>
              </a:solidFill>
            </a:endParaRPr>
          </a:p>
        </p:txBody>
      </p:sp>
      <p:sp>
        <p:nvSpPr>
          <p:cNvPr id="178" name="object 178"/>
          <p:cNvSpPr txBox="1"/>
          <p:nvPr/>
        </p:nvSpPr>
        <p:spPr>
          <a:xfrm>
            <a:off x="2296545" y="3065685"/>
            <a:ext cx="228600" cy="75735"/>
          </a:xfrm>
          <a:prstGeom prst="rect">
            <a:avLst/>
          </a:prstGeom>
        </p:spPr>
        <p:txBody>
          <a:bodyPr vert="horz" wrap="square" lIns="0" tIns="0" rIns="0" bIns="0" rtlCol="0">
            <a:noAutofit/>
          </a:bodyPr>
          <a:lstStyle/>
          <a:p>
            <a:pPr marL="9436" defTabSz="679523"/>
            <a:r>
              <a:rPr sz="400" b="1" spc="-30" dirty="0">
                <a:solidFill>
                  <a:srgbClr val="FFFFFF"/>
                </a:solidFill>
                <a:latin typeface="Arial"/>
                <a:cs typeface="Arial"/>
              </a:rPr>
              <a:t>P</a:t>
            </a:r>
            <a:r>
              <a:rPr sz="400" b="1" spc="-11" dirty="0">
                <a:solidFill>
                  <a:srgbClr val="FFFFFF"/>
                </a:solidFill>
                <a:latin typeface="Arial"/>
                <a:cs typeface="Arial"/>
              </a:rPr>
              <a:t>r</a:t>
            </a:r>
            <a:r>
              <a:rPr sz="400" b="1" spc="-30" dirty="0">
                <a:solidFill>
                  <a:srgbClr val="FFFFFF"/>
                </a:solidFill>
                <a:latin typeface="Arial"/>
                <a:cs typeface="Arial"/>
              </a:rPr>
              <a:t>op</a:t>
            </a:r>
            <a:r>
              <a:rPr sz="400" b="1" spc="-34" dirty="0">
                <a:solidFill>
                  <a:srgbClr val="FFFFFF"/>
                </a:solidFill>
                <a:latin typeface="Arial"/>
                <a:cs typeface="Arial"/>
              </a:rPr>
              <a:t>a</a:t>
            </a:r>
            <a:r>
              <a:rPr sz="400" b="1" spc="-30" dirty="0">
                <a:solidFill>
                  <a:srgbClr val="FFFFFF"/>
                </a:solidFill>
                <a:latin typeface="Arial"/>
                <a:cs typeface="Arial"/>
              </a:rPr>
              <a:t>n</a:t>
            </a:r>
            <a:r>
              <a:rPr sz="400" b="1" spc="-22" dirty="0">
                <a:solidFill>
                  <a:srgbClr val="FFFFFF"/>
                </a:solidFill>
                <a:latin typeface="Arial"/>
                <a:cs typeface="Arial"/>
              </a:rPr>
              <a:t>e</a:t>
            </a:r>
            <a:endParaRPr sz="400">
              <a:solidFill>
                <a:prstClr val="black"/>
              </a:solidFill>
              <a:latin typeface="Arial"/>
              <a:cs typeface="Arial"/>
            </a:endParaRPr>
          </a:p>
        </p:txBody>
      </p:sp>
      <p:sp>
        <p:nvSpPr>
          <p:cNvPr id="179" name="object 179"/>
          <p:cNvSpPr/>
          <p:nvPr/>
        </p:nvSpPr>
        <p:spPr>
          <a:xfrm>
            <a:off x="608459" y="3162087"/>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180" name="object 180"/>
          <p:cNvSpPr/>
          <p:nvPr/>
        </p:nvSpPr>
        <p:spPr>
          <a:xfrm>
            <a:off x="608459" y="3162087"/>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ln w="5048">
            <a:solidFill>
              <a:srgbClr val="FFFFFF"/>
            </a:solidFill>
          </a:ln>
        </p:spPr>
        <p:txBody>
          <a:bodyPr wrap="square" lIns="0" tIns="0" rIns="0" bIns="0" rtlCol="0">
            <a:noAutofit/>
          </a:bodyPr>
          <a:lstStyle/>
          <a:p>
            <a:pPr defTabSz="679523"/>
            <a:endParaRPr sz="1300">
              <a:solidFill>
                <a:prstClr val="black"/>
              </a:solidFill>
            </a:endParaRPr>
          </a:p>
        </p:txBody>
      </p:sp>
      <p:sp>
        <p:nvSpPr>
          <p:cNvPr id="181" name="object 181"/>
          <p:cNvSpPr/>
          <p:nvPr/>
        </p:nvSpPr>
        <p:spPr>
          <a:xfrm>
            <a:off x="590626" y="4064225"/>
            <a:ext cx="3761686" cy="0"/>
          </a:xfrm>
          <a:custGeom>
            <a:avLst/>
            <a:gdLst/>
            <a:ahLst/>
            <a:cxnLst/>
            <a:rect l="l" t="t" r="r" b="b"/>
            <a:pathLst>
              <a:path w="4984234">
                <a:moveTo>
                  <a:pt x="0" y="0"/>
                </a:moveTo>
                <a:lnTo>
                  <a:pt x="4984234"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182" name="object 182"/>
          <p:cNvSpPr/>
          <p:nvPr/>
        </p:nvSpPr>
        <p:spPr>
          <a:xfrm>
            <a:off x="4221774"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83" name="object 183"/>
          <p:cNvSpPr/>
          <p:nvPr/>
        </p:nvSpPr>
        <p:spPr>
          <a:xfrm>
            <a:off x="4021065"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84" name="object 184"/>
          <p:cNvSpPr/>
          <p:nvPr/>
        </p:nvSpPr>
        <p:spPr>
          <a:xfrm>
            <a:off x="3820356"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85" name="object 185"/>
          <p:cNvSpPr/>
          <p:nvPr/>
        </p:nvSpPr>
        <p:spPr>
          <a:xfrm>
            <a:off x="3619648"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86" name="object 186"/>
          <p:cNvSpPr/>
          <p:nvPr/>
        </p:nvSpPr>
        <p:spPr>
          <a:xfrm>
            <a:off x="3418940"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87" name="object 187"/>
          <p:cNvSpPr/>
          <p:nvPr/>
        </p:nvSpPr>
        <p:spPr>
          <a:xfrm>
            <a:off x="3218231"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88" name="object 188"/>
          <p:cNvSpPr/>
          <p:nvPr/>
        </p:nvSpPr>
        <p:spPr>
          <a:xfrm>
            <a:off x="3017522"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89" name="object 189"/>
          <p:cNvSpPr/>
          <p:nvPr/>
        </p:nvSpPr>
        <p:spPr>
          <a:xfrm>
            <a:off x="2816814"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0" name="object 190"/>
          <p:cNvSpPr/>
          <p:nvPr/>
        </p:nvSpPr>
        <p:spPr>
          <a:xfrm>
            <a:off x="2616105"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1" name="object 191"/>
          <p:cNvSpPr/>
          <p:nvPr/>
        </p:nvSpPr>
        <p:spPr>
          <a:xfrm>
            <a:off x="2415396"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2" name="object 192"/>
          <p:cNvSpPr/>
          <p:nvPr/>
        </p:nvSpPr>
        <p:spPr>
          <a:xfrm>
            <a:off x="2214118"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3" name="object 193"/>
          <p:cNvSpPr/>
          <p:nvPr/>
        </p:nvSpPr>
        <p:spPr>
          <a:xfrm>
            <a:off x="2013409"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4" name="object 194"/>
          <p:cNvSpPr/>
          <p:nvPr/>
        </p:nvSpPr>
        <p:spPr>
          <a:xfrm>
            <a:off x="1812700"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5" name="object 195"/>
          <p:cNvSpPr/>
          <p:nvPr/>
        </p:nvSpPr>
        <p:spPr>
          <a:xfrm>
            <a:off x="1611992"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6" name="object 196"/>
          <p:cNvSpPr/>
          <p:nvPr/>
        </p:nvSpPr>
        <p:spPr>
          <a:xfrm>
            <a:off x="1411284"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7" name="object 197"/>
          <p:cNvSpPr/>
          <p:nvPr/>
        </p:nvSpPr>
        <p:spPr>
          <a:xfrm>
            <a:off x="1210575"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8" name="object 198"/>
          <p:cNvSpPr/>
          <p:nvPr/>
        </p:nvSpPr>
        <p:spPr>
          <a:xfrm>
            <a:off x="1009866"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199" name="object 199"/>
          <p:cNvSpPr/>
          <p:nvPr/>
        </p:nvSpPr>
        <p:spPr>
          <a:xfrm>
            <a:off x="809158"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00" name="object 200"/>
          <p:cNvSpPr/>
          <p:nvPr/>
        </p:nvSpPr>
        <p:spPr>
          <a:xfrm>
            <a:off x="608449" y="3162087"/>
            <a:ext cx="0" cy="920540"/>
          </a:xfrm>
          <a:custGeom>
            <a:avLst/>
            <a:gdLst/>
            <a:ahLst/>
            <a:cxnLst/>
            <a:rect l="l" t="t" r="r" b="b"/>
            <a:pathLst>
              <a:path h="1258071">
                <a:moveTo>
                  <a:pt x="0" y="1258071"/>
                </a:moveTo>
                <a:lnTo>
                  <a:pt x="0" y="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01" name="object 201"/>
          <p:cNvSpPr txBox="1"/>
          <p:nvPr/>
        </p:nvSpPr>
        <p:spPr>
          <a:xfrm>
            <a:off x="4181128" y="4086194"/>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202" name="object 202"/>
          <p:cNvSpPr txBox="1"/>
          <p:nvPr/>
        </p:nvSpPr>
        <p:spPr>
          <a:xfrm>
            <a:off x="3980422" y="4086194"/>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203" name="object 203"/>
          <p:cNvSpPr txBox="1"/>
          <p:nvPr/>
        </p:nvSpPr>
        <p:spPr>
          <a:xfrm>
            <a:off x="3779715" y="4086194"/>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204" name="object 204"/>
          <p:cNvSpPr txBox="1"/>
          <p:nvPr/>
        </p:nvSpPr>
        <p:spPr>
          <a:xfrm>
            <a:off x="3578429"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300</a:t>
            </a:r>
            <a:endParaRPr sz="300">
              <a:solidFill>
                <a:prstClr val="black"/>
              </a:solidFill>
              <a:latin typeface="Arial"/>
              <a:cs typeface="Arial"/>
            </a:endParaRPr>
          </a:p>
        </p:txBody>
      </p:sp>
      <p:sp>
        <p:nvSpPr>
          <p:cNvPr id="205" name="object 205"/>
          <p:cNvSpPr txBox="1"/>
          <p:nvPr/>
        </p:nvSpPr>
        <p:spPr>
          <a:xfrm>
            <a:off x="3377723"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280</a:t>
            </a:r>
            <a:endParaRPr sz="300">
              <a:solidFill>
                <a:prstClr val="black"/>
              </a:solidFill>
              <a:latin typeface="Arial"/>
              <a:cs typeface="Arial"/>
            </a:endParaRPr>
          </a:p>
        </p:txBody>
      </p:sp>
      <p:sp>
        <p:nvSpPr>
          <p:cNvPr id="206" name="object 206"/>
          <p:cNvSpPr txBox="1"/>
          <p:nvPr/>
        </p:nvSpPr>
        <p:spPr>
          <a:xfrm>
            <a:off x="3177015"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260</a:t>
            </a:r>
            <a:endParaRPr sz="300">
              <a:solidFill>
                <a:prstClr val="black"/>
              </a:solidFill>
              <a:latin typeface="Arial"/>
              <a:cs typeface="Arial"/>
            </a:endParaRPr>
          </a:p>
        </p:txBody>
      </p:sp>
      <p:sp>
        <p:nvSpPr>
          <p:cNvPr id="207" name="object 207"/>
          <p:cNvSpPr txBox="1"/>
          <p:nvPr/>
        </p:nvSpPr>
        <p:spPr>
          <a:xfrm>
            <a:off x="2976308"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240</a:t>
            </a:r>
            <a:endParaRPr sz="300">
              <a:solidFill>
                <a:prstClr val="black"/>
              </a:solidFill>
              <a:latin typeface="Arial"/>
              <a:cs typeface="Arial"/>
            </a:endParaRPr>
          </a:p>
        </p:txBody>
      </p:sp>
      <p:sp>
        <p:nvSpPr>
          <p:cNvPr id="208" name="object 208"/>
          <p:cNvSpPr txBox="1"/>
          <p:nvPr/>
        </p:nvSpPr>
        <p:spPr>
          <a:xfrm>
            <a:off x="2775603"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220</a:t>
            </a:r>
            <a:endParaRPr sz="300">
              <a:solidFill>
                <a:prstClr val="black"/>
              </a:solidFill>
              <a:latin typeface="Arial"/>
              <a:cs typeface="Arial"/>
            </a:endParaRPr>
          </a:p>
        </p:txBody>
      </p:sp>
      <p:sp>
        <p:nvSpPr>
          <p:cNvPr id="209" name="object 209"/>
          <p:cNvSpPr txBox="1"/>
          <p:nvPr/>
        </p:nvSpPr>
        <p:spPr>
          <a:xfrm>
            <a:off x="2574895"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200</a:t>
            </a:r>
            <a:endParaRPr sz="300">
              <a:solidFill>
                <a:prstClr val="black"/>
              </a:solidFill>
              <a:latin typeface="Arial"/>
              <a:cs typeface="Arial"/>
            </a:endParaRPr>
          </a:p>
        </p:txBody>
      </p:sp>
      <p:sp>
        <p:nvSpPr>
          <p:cNvPr id="210" name="object 210"/>
          <p:cNvSpPr txBox="1"/>
          <p:nvPr/>
        </p:nvSpPr>
        <p:spPr>
          <a:xfrm>
            <a:off x="2374188"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180</a:t>
            </a:r>
            <a:endParaRPr sz="300">
              <a:solidFill>
                <a:prstClr val="black"/>
              </a:solidFill>
              <a:latin typeface="Arial"/>
              <a:cs typeface="Arial"/>
            </a:endParaRPr>
          </a:p>
        </p:txBody>
      </p:sp>
      <p:sp>
        <p:nvSpPr>
          <p:cNvPr id="211" name="object 211"/>
          <p:cNvSpPr txBox="1"/>
          <p:nvPr/>
        </p:nvSpPr>
        <p:spPr>
          <a:xfrm>
            <a:off x="2173481" y="4086194"/>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212" name="object 212"/>
          <p:cNvSpPr txBox="1"/>
          <p:nvPr/>
        </p:nvSpPr>
        <p:spPr>
          <a:xfrm>
            <a:off x="1972774" y="4086194"/>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213" name="object 213"/>
          <p:cNvSpPr txBox="1"/>
          <p:nvPr/>
        </p:nvSpPr>
        <p:spPr>
          <a:xfrm>
            <a:off x="1772069" y="4086194"/>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214" name="object 214"/>
          <p:cNvSpPr txBox="1"/>
          <p:nvPr/>
        </p:nvSpPr>
        <p:spPr>
          <a:xfrm>
            <a:off x="1571361" y="4086194"/>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215" name="object 215"/>
          <p:cNvSpPr txBox="1"/>
          <p:nvPr/>
        </p:nvSpPr>
        <p:spPr>
          <a:xfrm>
            <a:off x="1381006" y="4086194"/>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80</a:t>
            </a:r>
            <a:endParaRPr sz="300">
              <a:solidFill>
                <a:prstClr val="black"/>
              </a:solidFill>
              <a:latin typeface="Arial"/>
              <a:cs typeface="Arial"/>
            </a:endParaRPr>
          </a:p>
        </p:txBody>
      </p:sp>
      <p:sp>
        <p:nvSpPr>
          <p:cNvPr id="216" name="object 216"/>
          <p:cNvSpPr txBox="1"/>
          <p:nvPr/>
        </p:nvSpPr>
        <p:spPr>
          <a:xfrm>
            <a:off x="1180299" y="4086194"/>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60</a:t>
            </a:r>
            <a:endParaRPr sz="300">
              <a:solidFill>
                <a:prstClr val="black"/>
              </a:solidFill>
              <a:latin typeface="Arial"/>
              <a:cs typeface="Arial"/>
            </a:endParaRPr>
          </a:p>
        </p:txBody>
      </p:sp>
      <p:sp>
        <p:nvSpPr>
          <p:cNvPr id="217" name="object 217"/>
          <p:cNvSpPr txBox="1"/>
          <p:nvPr/>
        </p:nvSpPr>
        <p:spPr>
          <a:xfrm>
            <a:off x="979591" y="4086194"/>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40</a:t>
            </a:r>
            <a:endParaRPr sz="300">
              <a:solidFill>
                <a:prstClr val="black"/>
              </a:solidFill>
              <a:latin typeface="Arial"/>
              <a:cs typeface="Arial"/>
            </a:endParaRPr>
          </a:p>
        </p:txBody>
      </p:sp>
      <p:sp>
        <p:nvSpPr>
          <p:cNvPr id="218" name="object 218"/>
          <p:cNvSpPr txBox="1"/>
          <p:nvPr/>
        </p:nvSpPr>
        <p:spPr>
          <a:xfrm>
            <a:off x="778886" y="4086194"/>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20</a:t>
            </a:r>
            <a:endParaRPr sz="300">
              <a:solidFill>
                <a:prstClr val="black"/>
              </a:solidFill>
              <a:latin typeface="Arial"/>
              <a:cs typeface="Arial"/>
            </a:endParaRPr>
          </a:p>
        </p:txBody>
      </p:sp>
      <p:sp>
        <p:nvSpPr>
          <p:cNvPr id="219" name="object 219"/>
          <p:cNvSpPr txBox="1"/>
          <p:nvPr/>
        </p:nvSpPr>
        <p:spPr>
          <a:xfrm>
            <a:off x="588530" y="4086194"/>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220" name="object 220"/>
          <p:cNvSpPr/>
          <p:nvPr/>
        </p:nvSpPr>
        <p:spPr>
          <a:xfrm>
            <a:off x="590640" y="31620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21" name="object 221"/>
          <p:cNvSpPr/>
          <p:nvPr/>
        </p:nvSpPr>
        <p:spPr>
          <a:xfrm>
            <a:off x="590640" y="325129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22" name="object 222"/>
          <p:cNvSpPr/>
          <p:nvPr/>
        </p:nvSpPr>
        <p:spPr>
          <a:xfrm>
            <a:off x="590640" y="334385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23" name="object 223"/>
          <p:cNvSpPr/>
          <p:nvPr/>
        </p:nvSpPr>
        <p:spPr>
          <a:xfrm>
            <a:off x="590640" y="343306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24" name="object 224"/>
          <p:cNvSpPr/>
          <p:nvPr/>
        </p:nvSpPr>
        <p:spPr>
          <a:xfrm>
            <a:off x="590640" y="352227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25" name="object 225"/>
          <p:cNvSpPr/>
          <p:nvPr/>
        </p:nvSpPr>
        <p:spPr>
          <a:xfrm>
            <a:off x="590640" y="361092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26" name="object 226"/>
          <p:cNvSpPr/>
          <p:nvPr/>
        </p:nvSpPr>
        <p:spPr>
          <a:xfrm>
            <a:off x="590640" y="370404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27" name="object 227"/>
          <p:cNvSpPr/>
          <p:nvPr/>
        </p:nvSpPr>
        <p:spPr>
          <a:xfrm>
            <a:off x="590640" y="379325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28" name="object 228"/>
          <p:cNvSpPr/>
          <p:nvPr/>
        </p:nvSpPr>
        <p:spPr>
          <a:xfrm>
            <a:off x="590640" y="388246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29" name="object 229"/>
          <p:cNvSpPr/>
          <p:nvPr/>
        </p:nvSpPr>
        <p:spPr>
          <a:xfrm>
            <a:off x="590640" y="397501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30" name="object 230"/>
          <p:cNvSpPr txBox="1"/>
          <p:nvPr/>
        </p:nvSpPr>
        <p:spPr>
          <a:xfrm>
            <a:off x="525252" y="3136110"/>
            <a:ext cx="72366" cy="143107"/>
          </a:xfrm>
          <a:prstGeom prst="rect">
            <a:avLst/>
          </a:prstGeom>
        </p:spPr>
        <p:txBody>
          <a:bodyPr vert="horz" wrap="square" lIns="0" tIns="0" rIns="0" bIns="0" rtlCol="0">
            <a:noAutofit/>
          </a:bodyPr>
          <a:lstStyle/>
          <a:p>
            <a:pPr marL="40585" defTabSz="679523"/>
            <a:r>
              <a:rPr sz="300" dirty="0">
                <a:solidFill>
                  <a:srgbClr val="FFFFFF"/>
                </a:solidFill>
                <a:latin typeface="Arial"/>
                <a:cs typeface="Arial"/>
              </a:rPr>
              <a:t>5</a:t>
            </a:r>
            <a:endParaRPr sz="300">
              <a:solidFill>
                <a:prstClr val="black"/>
              </a:solidFill>
              <a:latin typeface="Arial"/>
              <a:cs typeface="Arial"/>
            </a:endParaRPr>
          </a:p>
          <a:p>
            <a:pPr marL="9436" defTabSz="679523">
              <a:spcBef>
                <a:spcPts val="354"/>
              </a:spcBef>
            </a:pPr>
            <a:r>
              <a:rPr sz="300" spc="-7" dirty="0">
                <a:solidFill>
                  <a:srgbClr val="FFFFFF"/>
                </a:solidFill>
                <a:latin typeface="Arial"/>
                <a:cs typeface="Arial"/>
              </a:rPr>
              <a:t>4</a:t>
            </a:r>
            <a:r>
              <a:rPr sz="300" dirty="0">
                <a:solidFill>
                  <a:srgbClr val="FFFFFF"/>
                </a:solidFill>
                <a:latin typeface="Arial"/>
                <a:cs typeface="Arial"/>
              </a:rPr>
              <a:t>.5</a:t>
            </a:r>
            <a:endParaRPr sz="300">
              <a:solidFill>
                <a:prstClr val="black"/>
              </a:solidFill>
              <a:latin typeface="Arial"/>
              <a:cs typeface="Arial"/>
            </a:endParaRPr>
          </a:p>
        </p:txBody>
      </p:sp>
      <p:sp>
        <p:nvSpPr>
          <p:cNvPr id="231" name="object 231"/>
          <p:cNvSpPr txBox="1"/>
          <p:nvPr/>
        </p:nvSpPr>
        <p:spPr>
          <a:xfrm>
            <a:off x="556883" y="331787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4</a:t>
            </a:r>
            <a:endParaRPr sz="300">
              <a:solidFill>
                <a:prstClr val="black"/>
              </a:solidFill>
              <a:latin typeface="Arial"/>
              <a:cs typeface="Arial"/>
            </a:endParaRPr>
          </a:p>
        </p:txBody>
      </p:sp>
      <p:sp>
        <p:nvSpPr>
          <p:cNvPr id="232" name="object 232"/>
          <p:cNvSpPr txBox="1"/>
          <p:nvPr/>
        </p:nvSpPr>
        <p:spPr>
          <a:xfrm>
            <a:off x="525252" y="3407084"/>
            <a:ext cx="72366"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dirty="0">
                <a:solidFill>
                  <a:srgbClr val="FFFFFF"/>
                </a:solidFill>
                <a:latin typeface="Arial"/>
                <a:cs typeface="Arial"/>
              </a:rPr>
              <a:t>.5</a:t>
            </a:r>
            <a:endParaRPr sz="300">
              <a:solidFill>
                <a:prstClr val="black"/>
              </a:solidFill>
              <a:latin typeface="Arial"/>
              <a:cs typeface="Arial"/>
            </a:endParaRPr>
          </a:p>
        </p:txBody>
      </p:sp>
      <p:sp>
        <p:nvSpPr>
          <p:cNvPr id="233" name="object 233"/>
          <p:cNvSpPr txBox="1"/>
          <p:nvPr/>
        </p:nvSpPr>
        <p:spPr>
          <a:xfrm>
            <a:off x="556883" y="3496290"/>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3</a:t>
            </a:r>
            <a:endParaRPr sz="300">
              <a:solidFill>
                <a:prstClr val="black"/>
              </a:solidFill>
              <a:latin typeface="Arial"/>
              <a:cs typeface="Arial"/>
            </a:endParaRPr>
          </a:p>
        </p:txBody>
      </p:sp>
      <p:sp>
        <p:nvSpPr>
          <p:cNvPr id="234" name="object 234"/>
          <p:cNvSpPr txBox="1"/>
          <p:nvPr/>
        </p:nvSpPr>
        <p:spPr>
          <a:xfrm>
            <a:off x="525252" y="3584943"/>
            <a:ext cx="72366"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dirty="0">
                <a:solidFill>
                  <a:srgbClr val="FFFFFF"/>
                </a:solidFill>
                <a:latin typeface="Arial"/>
                <a:cs typeface="Arial"/>
              </a:rPr>
              <a:t>.5</a:t>
            </a:r>
            <a:endParaRPr sz="300">
              <a:solidFill>
                <a:prstClr val="black"/>
              </a:solidFill>
              <a:latin typeface="Arial"/>
              <a:cs typeface="Arial"/>
            </a:endParaRPr>
          </a:p>
        </p:txBody>
      </p:sp>
      <p:sp>
        <p:nvSpPr>
          <p:cNvPr id="235" name="object 235"/>
          <p:cNvSpPr txBox="1"/>
          <p:nvPr/>
        </p:nvSpPr>
        <p:spPr>
          <a:xfrm>
            <a:off x="556883" y="367805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2</a:t>
            </a:r>
            <a:endParaRPr sz="300">
              <a:solidFill>
                <a:prstClr val="black"/>
              </a:solidFill>
              <a:latin typeface="Arial"/>
              <a:cs typeface="Arial"/>
            </a:endParaRPr>
          </a:p>
        </p:txBody>
      </p:sp>
      <p:sp>
        <p:nvSpPr>
          <p:cNvPr id="236" name="object 236"/>
          <p:cNvSpPr txBox="1"/>
          <p:nvPr/>
        </p:nvSpPr>
        <p:spPr>
          <a:xfrm>
            <a:off x="525252" y="3767263"/>
            <a:ext cx="72366" cy="143107"/>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dirty="0">
                <a:solidFill>
                  <a:srgbClr val="FFFFFF"/>
                </a:solidFill>
                <a:latin typeface="Arial"/>
                <a:cs typeface="Arial"/>
              </a:rPr>
              <a:t>.5</a:t>
            </a:r>
            <a:endParaRPr sz="300">
              <a:solidFill>
                <a:prstClr val="black"/>
              </a:solidFill>
              <a:latin typeface="Arial"/>
              <a:cs typeface="Arial"/>
            </a:endParaRPr>
          </a:p>
          <a:p>
            <a:pPr marL="40585" defTabSz="679523">
              <a:spcBef>
                <a:spcPts val="354"/>
              </a:spcBef>
            </a:pPr>
            <a:r>
              <a:rPr sz="300" dirty="0">
                <a:solidFill>
                  <a:srgbClr val="FFFFFF"/>
                </a:solidFill>
                <a:latin typeface="Arial"/>
                <a:cs typeface="Arial"/>
              </a:rPr>
              <a:t>1</a:t>
            </a:r>
            <a:endParaRPr sz="300">
              <a:solidFill>
                <a:prstClr val="black"/>
              </a:solidFill>
              <a:latin typeface="Arial"/>
              <a:cs typeface="Arial"/>
            </a:endParaRPr>
          </a:p>
        </p:txBody>
      </p:sp>
      <p:sp>
        <p:nvSpPr>
          <p:cNvPr id="237" name="object 237"/>
          <p:cNvSpPr txBox="1"/>
          <p:nvPr/>
        </p:nvSpPr>
        <p:spPr>
          <a:xfrm>
            <a:off x="525252" y="3949026"/>
            <a:ext cx="72366"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0</a:t>
            </a:r>
            <a:r>
              <a:rPr sz="300" dirty="0">
                <a:solidFill>
                  <a:srgbClr val="FFFFFF"/>
                </a:solidFill>
                <a:latin typeface="Arial"/>
                <a:cs typeface="Arial"/>
              </a:rPr>
              <a:t>.5</a:t>
            </a:r>
            <a:endParaRPr sz="300">
              <a:solidFill>
                <a:prstClr val="black"/>
              </a:solidFill>
              <a:latin typeface="Arial"/>
              <a:cs typeface="Arial"/>
            </a:endParaRPr>
          </a:p>
        </p:txBody>
      </p:sp>
      <p:sp>
        <p:nvSpPr>
          <p:cNvPr id="238" name="object 238"/>
          <p:cNvSpPr txBox="1"/>
          <p:nvPr/>
        </p:nvSpPr>
        <p:spPr>
          <a:xfrm>
            <a:off x="556883" y="403823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239" name="object 239"/>
          <p:cNvSpPr/>
          <p:nvPr/>
        </p:nvSpPr>
        <p:spPr>
          <a:xfrm>
            <a:off x="611910" y="3997327"/>
            <a:ext cx="6899" cy="2603"/>
          </a:xfrm>
          <a:custGeom>
            <a:avLst/>
            <a:gdLst/>
            <a:ahLst/>
            <a:cxnLst/>
            <a:rect l="l" t="t" r="r" b="b"/>
            <a:pathLst>
              <a:path w="9141" h="3557">
                <a:moveTo>
                  <a:pt x="0" y="3557"/>
                </a:moveTo>
                <a:lnTo>
                  <a:pt x="9141" y="0"/>
                </a:lnTo>
              </a:path>
            </a:pathLst>
          </a:custGeom>
          <a:ln w="10037">
            <a:solidFill>
              <a:srgbClr val="00FF00"/>
            </a:solidFill>
          </a:ln>
        </p:spPr>
        <p:txBody>
          <a:bodyPr wrap="square" lIns="0" tIns="0" rIns="0" bIns="0" rtlCol="0">
            <a:noAutofit/>
          </a:bodyPr>
          <a:lstStyle/>
          <a:p>
            <a:pPr defTabSz="679523"/>
            <a:endParaRPr sz="1300">
              <a:solidFill>
                <a:prstClr val="black"/>
              </a:solidFill>
            </a:endParaRPr>
          </a:p>
        </p:txBody>
      </p:sp>
      <p:sp>
        <p:nvSpPr>
          <p:cNvPr id="240" name="object 240"/>
          <p:cNvSpPr/>
          <p:nvPr/>
        </p:nvSpPr>
        <p:spPr>
          <a:xfrm>
            <a:off x="618813" y="3648286"/>
            <a:ext cx="2007655" cy="356287"/>
          </a:xfrm>
          <a:custGeom>
            <a:avLst/>
            <a:gdLst/>
            <a:ahLst/>
            <a:cxnLst/>
            <a:rect l="l" t="t" r="r" b="b"/>
            <a:pathLst>
              <a:path w="2660143" h="486925">
                <a:moveTo>
                  <a:pt x="0" y="477019"/>
                </a:moveTo>
                <a:lnTo>
                  <a:pt x="14480" y="477019"/>
                </a:lnTo>
                <a:lnTo>
                  <a:pt x="28194" y="471682"/>
                </a:lnTo>
                <a:lnTo>
                  <a:pt x="37340" y="482356"/>
                </a:lnTo>
                <a:lnTo>
                  <a:pt x="51821" y="477019"/>
                </a:lnTo>
                <a:lnTo>
                  <a:pt x="65534" y="471682"/>
                </a:lnTo>
                <a:lnTo>
                  <a:pt x="79248" y="471682"/>
                </a:lnTo>
                <a:lnTo>
                  <a:pt x="93728" y="482356"/>
                </a:lnTo>
                <a:lnTo>
                  <a:pt x="107442" y="477019"/>
                </a:lnTo>
                <a:lnTo>
                  <a:pt x="116588" y="482356"/>
                </a:lnTo>
                <a:lnTo>
                  <a:pt x="131069" y="477019"/>
                </a:lnTo>
                <a:lnTo>
                  <a:pt x="144782" y="477019"/>
                </a:lnTo>
                <a:lnTo>
                  <a:pt x="159263" y="477019"/>
                </a:lnTo>
                <a:lnTo>
                  <a:pt x="172977" y="482356"/>
                </a:lnTo>
                <a:lnTo>
                  <a:pt x="186690" y="486925"/>
                </a:lnTo>
                <a:lnTo>
                  <a:pt x="201171" y="486925"/>
                </a:lnTo>
                <a:lnTo>
                  <a:pt x="210317" y="486925"/>
                </a:lnTo>
                <a:lnTo>
                  <a:pt x="224031" y="482356"/>
                </a:lnTo>
                <a:lnTo>
                  <a:pt x="238511" y="477019"/>
                </a:lnTo>
                <a:lnTo>
                  <a:pt x="252225" y="471682"/>
                </a:lnTo>
                <a:lnTo>
                  <a:pt x="265938" y="456439"/>
                </a:lnTo>
                <a:lnTo>
                  <a:pt x="280419" y="456439"/>
                </a:lnTo>
                <a:lnTo>
                  <a:pt x="294133" y="451870"/>
                </a:lnTo>
                <a:lnTo>
                  <a:pt x="303279" y="451870"/>
                </a:lnTo>
                <a:lnTo>
                  <a:pt x="317760" y="446533"/>
                </a:lnTo>
                <a:lnTo>
                  <a:pt x="331473" y="451870"/>
                </a:lnTo>
                <a:lnTo>
                  <a:pt x="345187" y="441209"/>
                </a:lnTo>
                <a:lnTo>
                  <a:pt x="359667" y="446533"/>
                </a:lnTo>
                <a:lnTo>
                  <a:pt x="373381" y="446533"/>
                </a:lnTo>
                <a:lnTo>
                  <a:pt x="382527" y="446533"/>
                </a:lnTo>
                <a:lnTo>
                  <a:pt x="397008" y="441209"/>
                </a:lnTo>
                <a:lnTo>
                  <a:pt x="410721" y="416059"/>
                </a:lnTo>
                <a:lnTo>
                  <a:pt x="425202" y="395479"/>
                </a:lnTo>
                <a:lnTo>
                  <a:pt x="438916" y="390910"/>
                </a:lnTo>
                <a:lnTo>
                  <a:pt x="452629" y="395479"/>
                </a:lnTo>
                <a:lnTo>
                  <a:pt x="467110" y="370342"/>
                </a:lnTo>
                <a:lnTo>
                  <a:pt x="476256" y="380249"/>
                </a:lnTo>
                <a:lnTo>
                  <a:pt x="489970" y="370342"/>
                </a:lnTo>
                <a:lnTo>
                  <a:pt x="504438" y="370342"/>
                </a:lnTo>
                <a:lnTo>
                  <a:pt x="518164" y="370342"/>
                </a:lnTo>
                <a:lnTo>
                  <a:pt x="531877" y="365005"/>
                </a:lnTo>
                <a:lnTo>
                  <a:pt x="546358" y="360436"/>
                </a:lnTo>
                <a:lnTo>
                  <a:pt x="560071" y="350530"/>
                </a:lnTo>
                <a:lnTo>
                  <a:pt x="569218" y="339856"/>
                </a:lnTo>
                <a:lnTo>
                  <a:pt x="583686" y="324612"/>
                </a:lnTo>
                <a:lnTo>
                  <a:pt x="597412" y="314706"/>
                </a:lnTo>
                <a:lnTo>
                  <a:pt x="611881" y="314706"/>
                </a:lnTo>
                <a:lnTo>
                  <a:pt x="625606" y="314706"/>
                </a:lnTo>
                <a:lnTo>
                  <a:pt x="639320" y="320043"/>
                </a:lnTo>
                <a:lnTo>
                  <a:pt x="649221" y="314706"/>
                </a:lnTo>
                <a:lnTo>
                  <a:pt x="662935" y="320043"/>
                </a:lnTo>
                <a:lnTo>
                  <a:pt x="676660" y="314706"/>
                </a:lnTo>
                <a:lnTo>
                  <a:pt x="691129" y="314706"/>
                </a:lnTo>
                <a:lnTo>
                  <a:pt x="704854" y="324612"/>
                </a:lnTo>
                <a:lnTo>
                  <a:pt x="718568" y="324612"/>
                </a:lnTo>
                <a:lnTo>
                  <a:pt x="733049" y="329950"/>
                </a:lnTo>
                <a:lnTo>
                  <a:pt x="742183" y="335287"/>
                </a:lnTo>
                <a:lnTo>
                  <a:pt x="755908" y="314706"/>
                </a:lnTo>
                <a:lnTo>
                  <a:pt x="770377" y="309382"/>
                </a:lnTo>
                <a:lnTo>
                  <a:pt x="784103" y="320043"/>
                </a:lnTo>
                <a:lnTo>
                  <a:pt x="798571" y="320043"/>
                </a:lnTo>
                <a:lnTo>
                  <a:pt x="812297" y="320043"/>
                </a:lnTo>
                <a:lnTo>
                  <a:pt x="826010" y="304800"/>
                </a:lnTo>
                <a:lnTo>
                  <a:pt x="835912" y="304800"/>
                </a:lnTo>
                <a:lnTo>
                  <a:pt x="849625" y="309382"/>
                </a:lnTo>
                <a:lnTo>
                  <a:pt x="863351" y="304800"/>
                </a:lnTo>
                <a:lnTo>
                  <a:pt x="877819" y="304800"/>
                </a:lnTo>
                <a:lnTo>
                  <a:pt x="891545" y="299476"/>
                </a:lnTo>
                <a:lnTo>
                  <a:pt x="905259" y="320043"/>
                </a:lnTo>
                <a:lnTo>
                  <a:pt x="915160" y="314706"/>
                </a:lnTo>
                <a:lnTo>
                  <a:pt x="928873" y="268989"/>
                </a:lnTo>
                <a:lnTo>
                  <a:pt x="942599" y="263652"/>
                </a:lnTo>
                <a:lnTo>
                  <a:pt x="957068" y="253746"/>
                </a:lnTo>
                <a:lnTo>
                  <a:pt x="970793" y="253746"/>
                </a:lnTo>
                <a:lnTo>
                  <a:pt x="984507" y="182880"/>
                </a:lnTo>
                <a:lnTo>
                  <a:pt x="998988" y="187462"/>
                </a:lnTo>
                <a:lnTo>
                  <a:pt x="1008122" y="192786"/>
                </a:lnTo>
                <a:lnTo>
                  <a:pt x="1021847" y="228610"/>
                </a:lnTo>
                <a:lnTo>
                  <a:pt x="1036316" y="253746"/>
                </a:lnTo>
                <a:lnTo>
                  <a:pt x="1050042" y="274327"/>
                </a:lnTo>
                <a:lnTo>
                  <a:pt x="1064510" y="284233"/>
                </a:lnTo>
                <a:lnTo>
                  <a:pt x="1078236" y="320043"/>
                </a:lnTo>
                <a:lnTo>
                  <a:pt x="1091949" y="385572"/>
                </a:lnTo>
                <a:lnTo>
                  <a:pt x="1101851" y="425965"/>
                </a:lnTo>
                <a:lnTo>
                  <a:pt x="1115564" y="431302"/>
                </a:lnTo>
                <a:lnTo>
                  <a:pt x="1129290" y="436626"/>
                </a:lnTo>
                <a:lnTo>
                  <a:pt x="1143758" y="436626"/>
                </a:lnTo>
                <a:lnTo>
                  <a:pt x="1157484" y="436626"/>
                </a:lnTo>
                <a:lnTo>
                  <a:pt x="1171197" y="431302"/>
                </a:lnTo>
                <a:lnTo>
                  <a:pt x="1181099" y="431302"/>
                </a:lnTo>
                <a:lnTo>
                  <a:pt x="1194812" y="431302"/>
                </a:lnTo>
                <a:lnTo>
                  <a:pt x="1208538" y="425965"/>
                </a:lnTo>
                <a:lnTo>
                  <a:pt x="1223007" y="431302"/>
                </a:lnTo>
                <a:lnTo>
                  <a:pt x="1236732" y="431302"/>
                </a:lnTo>
                <a:lnTo>
                  <a:pt x="1251201" y="441209"/>
                </a:lnTo>
                <a:lnTo>
                  <a:pt x="1264926" y="416059"/>
                </a:lnTo>
                <a:lnTo>
                  <a:pt x="1274061" y="416059"/>
                </a:lnTo>
                <a:lnTo>
                  <a:pt x="1288541" y="406153"/>
                </a:lnTo>
                <a:lnTo>
                  <a:pt x="1302255" y="400816"/>
                </a:lnTo>
                <a:lnTo>
                  <a:pt x="1315980" y="400816"/>
                </a:lnTo>
                <a:lnTo>
                  <a:pt x="1330449" y="400816"/>
                </a:lnTo>
                <a:lnTo>
                  <a:pt x="1344175" y="421396"/>
                </a:lnTo>
                <a:lnTo>
                  <a:pt x="1357888" y="425965"/>
                </a:lnTo>
                <a:lnTo>
                  <a:pt x="1367790" y="400816"/>
                </a:lnTo>
                <a:lnTo>
                  <a:pt x="1381503" y="400816"/>
                </a:lnTo>
                <a:lnTo>
                  <a:pt x="1395229" y="365005"/>
                </a:lnTo>
                <a:lnTo>
                  <a:pt x="1409697" y="253746"/>
                </a:lnTo>
                <a:lnTo>
                  <a:pt x="1423423" y="192786"/>
                </a:lnTo>
                <a:lnTo>
                  <a:pt x="1437891" y="162313"/>
                </a:lnTo>
                <a:lnTo>
                  <a:pt x="1447038" y="81540"/>
                </a:lnTo>
                <a:lnTo>
                  <a:pt x="1460751" y="0"/>
                </a:lnTo>
                <a:lnTo>
                  <a:pt x="1474477" y="40392"/>
                </a:lnTo>
                <a:lnTo>
                  <a:pt x="1488945" y="81540"/>
                </a:lnTo>
                <a:lnTo>
                  <a:pt x="1502671" y="294139"/>
                </a:lnTo>
                <a:lnTo>
                  <a:pt x="1517140" y="380249"/>
                </a:lnTo>
                <a:lnTo>
                  <a:pt x="1530865" y="425965"/>
                </a:lnTo>
                <a:lnTo>
                  <a:pt x="1539999" y="431302"/>
                </a:lnTo>
                <a:lnTo>
                  <a:pt x="1554480" y="431302"/>
                </a:lnTo>
                <a:lnTo>
                  <a:pt x="1568194" y="431302"/>
                </a:lnTo>
                <a:lnTo>
                  <a:pt x="1581919" y="446533"/>
                </a:lnTo>
                <a:lnTo>
                  <a:pt x="1596388" y="446533"/>
                </a:lnTo>
                <a:lnTo>
                  <a:pt x="1610114" y="461776"/>
                </a:lnTo>
                <a:lnTo>
                  <a:pt x="1623827" y="461776"/>
                </a:lnTo>
                <a:lnTo>
                  <a:pt x="1633728" y="461776"/>
                </a:lnTo>
                <a:lnTo>
                  <a:pt x="1647442" y="441209"/>
                </a:lnTo>
                <a:lnTo>
                  <a:pt x="1661168" y="416059"/>
                </a:lnTo>
                <a:lnTo>
                  <a:pt x="1675636" y="350530"/>
                </a:lnTo>
                <a:lnTo>
                  <a:pt x="1689362" y="355099"/>
                </a:lnTo>
                <a:lnTo>
                  <a:pt x="1703830" y="355099"/>
                </a:lnTo>
                <a:lnTo>
                  <a:pt x="1712977" y="390910"/>
                </a:lnTo>
                <a:lnTo>
                  <a:pt x="1726690" y="395479"/>
                </a:lnTo>
                <a:lnTo>
                  <a:pt x="1741171" y="339856"/>
                </a:lnTo>
                <a:lnTo>
                  <a:pt x="1754884" y="268989"/>
                </a:lnTo>
                <a:lnTo>
                  <a:pt x="1768610" y="304800"/>
                </a:lnTo>
                <a:lnTo>
                  <a:pt x="1783079" y="335287"/>
                </a:lnTo>
                <a:lnTo>
                  <a:pt x="1796792" y="385572"/>
                </a:lnTo>
                <a:lnTo>
                  <a:pt x="1805938" y="441209"/>
                </a:lnTo>
                <a:lnTo>
                  <a:pt x="1820419" y="451870"/>
                </a:lnTo>
                <a:lnTo>
                  <a:pt x="1834133" y="446533"/>
                </a:lnTo>
                <a:lnTo>
                  <a:pt x="1847846" y="451870"/>
                </a:lnTo>
                <a:lnTo>
                  <a:pt x="1862327" y="456439"/>
                </a:lnTo>
                <a:lnTo>
                  <a:pt x="1876040" y="441209"/>
                </a:lnTo>
                <a:lnTo>
                  <a:pt x="1890521" y="436626"/>
                </a:lnTo>
                <a:lnTo>
                  <a:pt x="1899667" y="431302"/>
                </a:lnTo>
                <a:lnTo>
                  <a:pt x="1913381" y="425965"/>
                </a:lnTo>
                <a:lnTo>
                  <a:pt x="1927862" y="425965"/>
                </a:lnTo>
                <a:lnTo>
                  <a:pt x="1941575" y="421396"/>
                </a:lnTo>
                <a:lnTo>
                  <a:pt x="1955288" y="431302"/>
                </a:lnTo>
                <a:lnTo>
                  <a:pt x="1969769" y="431302"/>
                </a:lnTo>
                <a:lnTo>
                  <a:pt x="1978916" y="425965"/>
                </a:lnTo>
                <a:lnTo>
                  <a:pt x="1992629" y="431302"/>
                </a:lnTo>
                <a:lnTo>
                  <a:pt x="2007110" y="431302"/>
                </a:lnTo>
                <a:lnTo>
                  <a:pt x="2020823" y="425965"/>
                </a:lnTo>
                <a:lnTo>
                  <a:pt x="2034537" y="421396"/>
                </a:lnTo>
                <a:lnTo>
                  <a:pt x="2049017" y="416059"/>
                </a:lnTo>
                <a:lnTo>
                  <a:pt x="2062731" y="410722"/>
                </a:lnTo>
                <a:lnTo>
                  <a:pt x="2071877" y="416059"/>
                </a:lnTo>
                <a:lnTo>
                  <a:pt x="2113785" y="365005"/>
                </a:lnTo>
                <a:lnTo>
                  <a:pt x="2128266" y="213366"/>
                </a:lnTo>
                <a:lnTo>
                  <a:pt x="2141979" y="0"/>
                </a:lnTo>
                <a:lnTo>
                  <a:pt x="2156460" y="76203"/>
                </a:lnTo>
                <a:lnTo>
                  <a:pt x="2165606" y="208029"/>
                </a:lnTo>
                <a:lnTo>
                  <a:pt x="2179320" y="299476"/>
                </a:lnTo>
                <a:lnTo>
                  <a:pt x="2193800" y="395479"/>
                </a:lnTo>
                <a:lnTo>
                  <a:pt x="2207514" y="436626"/>
                </a:lnTo>
                <a:lnTo>
                  <a:pt x="2221227" y="467113"/>
                </a:lnTo>
                <a:lnTo>
                  <a:pt x="2235708" y="456439"/>
                </a:lnTo>
                <a:lnTo>
                  <a:pt x="2244854" y="461776"/>
                </a:lnTo>
                <a:lnTo>
                  <a:pt x="2258568" y="451870"/>
                </a:lnTo>
                <a:lnTo>
                  <a:pt x="2273049" y="451870"/>
                </a:lnTo>
                <a:lnTo>
                  <a:pt x="2286762" y="431302"/>
                </a:lnTo>
                <a:lnTo>
                  <a:pt x="2300476" y="431302"/>
                </a:lnTo>
                <a:lnTo>
                  <a:pt x="2314956" y="446533"/>
                </a:lnTo>
                <a:lnTo>
                  <a:pt x="2328670" y="471682"/>
                </a:lnTo>
                <a:lnTo>
                  <a:pt x="2337816" y="461776"/>
                </a:lnTo>
                <a:lnTo>
                  <a:pt x="2352297" y="446533"/>
                </a:lnTo>
                <a:lnTo>
                  <a:pt x="2366010" y="329950"/>
                </a:lnTo>
                <a:lnTo>
                  <a:pt x="2380491" y="243840"/>
                </a:lnTo>
                <a:lnTo>
                  <a:pt x="2394204" y="141732"/>
                </a:lnTo>
                <a:lnTo>
                  <a:pt x="2407918" y="182880"/>
                </a:lnTo>
                <a:lnTo>
                  <a:pt x="2422399" y="268989"/>
                </a:lnTo>
                <a:lnTo>
                  <a:pt x="2431545" y="299476"/>
                </a:lnTo>
                <a:lnTo>
                  <a:pt x="2445259" y="289570"/>
                </a:lnTo>
                <a:lnTo>
                  <a:pt x="2459739" y="223273"/>
                </a:lnTo>
                <a:lnTo>
                  <a:pt x="2473453" y="182880"/>
                </a:lnTo>
                <a:lnTo>
                  <a:pt x="2487166" y="198123"/>
                </a:lnTo>
                <a:lnTo>
                  <a:pt x="2501647" y="339856"/>
                </a:lnTo>
                <a:lnTo>
                  <a:pt x="2510793" y="299476"/>
                </a:lnTo>
                <a:lnTo>
                  <a:pt x="2524507" y="259083"/>
                </a:lnTo>
                <a:lnTo>
                  <a:pt x="2538987" y="259083"/>
                </a:lnTo>
                <a:lnTo>
                  <a:pt x="2552701" y="304800"/>
                </a:lnTo>
                <a:lnTo>
                  <a:pt x="2567182" y="370342"/>
                </a:lnTo>
                <a:lnTo>
                  <a:pt x="2580895" y="410722"/>
                </a:lnTo>
                <a:lnTo>
                  <a:pt x="2594609" y="431302"/>
                </a:lnTo>
                <a:lnTo>
                  <a:pt x="2603755" y="421396"/>
                </a:lnTo>
                <a:lnTo>
                  <a:pt x="2618236" y="425965"/>
                </a:lnTo>
                <a:lnTo>
                  <a:pt x="2631949" y="425965"/>
                </a:lnTo>
                <a:lnTo>
                  <a:pt x="2646430" y="416059"/>
                </a:lnTo>
                <a:lnTo>
                  <a:pt x="2660143" y="431302"/>
                </a:lnTo>
              </a:path>
            </a:pathLst>
          </a:custGeom>
          <a:ln w="10118">
            <a:solidFill>
              <a:srgbClr val="00FF00"/>
            </a:solidFill>
          </a:ln>
        </p:spPr>
        <p:txBody>
          <a:bodyPr wrap="square" lIns="0" tIns="0" rIns="0" bIns="0" rtlCol="0">
            <a:noAutofit/>
          </a:bodyPr>
          <a:lstStyle/>
          <a:p>
            <a:pPr defTabSz="679523"/>
            <a:endParaRPr sz="1300">
              <a:solidFill>
                <a:prstClr val="black"/>
              </a:solidFill>
            </a:endParaRPr>
          </a:p>
        </p:txBody>
      </p:sp>
      <p:sp>
        <p:nvSpPr>
          <p:cNvPr id="241" name="object 241"/>
          <p:cNvSpPr/>
          <p:nvPr/>
        </p:nvSpPr>
        <p:spPr>
          <a:xfrm>
            <a:off x="2626469" y="3852358"/>
            <a:ext cx="1714929" cy="171181"/>
          </a:xfrm>
          <a:custGeom>
            <a:avLst/>
            <a:gdLst/>
            <a:ahLst/>
            <a:cxnLst/>
            <a:rect l="l" t="t" r="r" b="b"/>
            <a:pathLst>
              <a:path w="2272281" h="233947">
                <a:moveTo>
                  <a:pt x="0" y="152406"/>
                </a:moveTo>
                <a:lnTo>
                  <a:pt x="13713" y="162313"/>
                </a:lnTo>
                <a:lnTo>
                  <a:pt x="28194" y="167650"/>
                </a:lnTo>
                <a:lnTo>
                  <a:pt x="37340" y="172987"/>
                </a:lnTo>
                <a:lnTo>
                  <a:pt x="51054" y="152406"/>
                </a:lnTo>
                <a:lnTo>
                  <a:pt x="65534" y="147069"/>
                </a:lnTo>
                <a:lnTo>
                  <a:pt x="79248" y="167650"/>
                </a:lnTo>
                <a:lnTo>
                  <a:pt x="92961" y="162313"/>
                </a:lnTo>
                <a:lnTo>
                  <a:pt x="107442" y="152406"/>
                </a:lnTo>
                <a:lnTo>
                  <a:pt x="116588" y="157744"/>
                </a:lnTo>
                <a:lnTo>
                  <a:pt x="130302" y="157744"/>
                </a:lnTo>
                <a:lnTo>
                  <a:pt x="144782" y="152406"/>
                </a:lnTo>
                <a:lnTo>
                  <a:pt x="158496" y="152406"/>
                </a:lnTo>
                <a:lnTo>
                  <a:pt x="172977" y="131826"/>
                </a:lnTo>
                <a:lnTo>
                  <a:pt x="186690" y="121920"/>
                </a:lnTo>
                <a:lnTo>
                  <a:pt x="200404" y="152406"/>
                </a:lnTo>
                <a:lnTo>
                  <a:pt x="210317" y="152406"/>
                </a:lnTo>
                <a:lnTo>
                  <a:pt x="224031" y="147069"/>
                </a:lnTo>
                <a:lnTo>
                  <a:pt x="237744" y="147069"/>
                </a:lnTo>
                <a:lnTo>
                  <a:pt x="252225" y="152406"/>
                </a:lnTo>
                <a:lnTo>
                  <a:pt x="265938" y="167650"/>
                </a:lnTo>
                <a:lnTo>
                  <a:pt x="279652" y="167650"/>
                </a:lnTo>
                <a:lnTo>
                  <a:pt x="294133" y="162313"/>
                </a:lnTo>
                <a:lnTo>
                  <a:pt x="303279" y="162313"/>
                </a:lnTo>
                <a:lnTo>
                  <a:pt x="316992" y="162313"/>
                </a:lnTo>
                <a:lnTo>
                  <a:pt x="331473" y="137163"/>
                </a:lnTo>
                <a:lnTo>
                  <a:pt x="345187" y="116596"/>
                </a:lnTo>
                <a:lnTo>
                  <a:pt x="359667" y="121920"/>
                </a:lnTo>
                <a:lnTo>
                  <a:pt x="373381" y="131826"/>
                </a:lnTo>
                <a:lnTo>
                  <a:pt x="382527" y="131826"/>
                </a:lnTo>
                <a:lnTo>
                  <a:pt x="397008" y="137163"/>
                </a:lnTo>
                <a:lnTo>
                  <a:pt x="410721" y="127257"/>
                </a:lnTo>
                <a:lnTo>
                  <a:pt x="424435" y="116596"/>
                </a:lnTo>
                <a:lnTo>
                  <a:pt x="438916" y="121920"/>
                </a:lnTo>
                <a:lnTo>
                  <a:pt x="452629" y="121920"/>
                </a:lnTo>
                <a:lnTo>
                  <a:pt x="466342" y="131826"/>
                </a:lnTo>
                <a:lnTo>
                  <a:pt x="476256" y="137163"/>
                </a:lnTo>
                <a:lnTo>
                  <a:pt x="489970" y="147069"/>
                </a:lnTo>
                <a:lnTo>
                  <a:pt x="503683" y="147069"/>
                </a:lnTo>
                <a:lnTo>
                  <a:pt x="518164" y="157744"/>
                </a:lnTo>
                <a:lnTo>
                  <a:pt x="531877" y="167650"/>
                </a:lnTo>
                <a:lnTo>
                  <a:pt x="545591" y="167650"/>
                </a:lnTo>
                <a:lnTo>
                  <a:pt x="560071" y="162313"/>
                </a:lnTo>
                <a:lnTo>
                  <a:pt x="569218" y="152406"/>
                </a:lnTo>
                <a:lnTo>
                  <a:pt x="582931" y="162313"/>
                </a:lnTo>
                <a:lnTo>
                  <a:pt x="597412" y="167650"/>
                </a:lnTo>
                <a:lnTo>
                  <a:pt x="611125" y="167650"/>
                </a:lnTo>
                <a:lnTo>
                  <a:pt x="625606" y="162313"/>
                </a:lnTo>
                <a:lnTo>
                  <a:pt x="639320" y="172987"/>
                </a:lnTo>
                <a:lnTo>
                  <a:pt x="648466" y="167650"/>
                </a:lnTo>
                <a:lnTo>
                  <a:pt x="662935" y="177556"/>
                </a:lnTo>
                <a:lnTo>
                  <a:pt x="676660" y="188217"/>
                </a:lnTo>
                <a:lnTo>
                  <a:pt x="690374" y="182893"/>
                </a:lnTo>
                <a:lnTo>
                  <a:pt x="704854" y="182893"/>
                </a:lnTo>
                <a:lnTo>
                  <a:pt x="718568" y="182893"/>
                </a:lnTo>
                <a:lnTo>
                  <a:pt x="732281" y="188217"/>
                </a:lnTo>
                <a:lnTo>
                  <a:pt x="742183" y="172987"/>
                </a:lnTo>
                <a:lnTo>
                  <a:pt x="755908" y="167650"/>
                </a:lnTo>
                <a:lnTo>
                  <a:pt x="769622" y="172987"/>
                </a:lnTo>
                <a:lnTo>
                  <a:pt x="784103" y="172987"/>
                </a:lnTo>
                <a:lnTo>
                  <a:pt x="797816" y="172987"/>
                </a:lnTo>
                <a:lnTo>
                  <a:pt x="812297" y="172987"/>
                </a:lnTo>
                <a:lnTo>
                  <a:pt x="826010" y="162313"/>
                </a:lnTo>
                <a:lnTo>
                  <a:pt x="835157" y="172987"/>
                </a:lnTo>
                <a:lnTo>
                  <a:pt x="849625" y="172987"/>
                </a:lnTo>
                <a:lnTo>
                  <a:pt x="863351" y="172987"/>
                </a:lnTo>
                <a:lnTo>
                  <a:pt x="877064" y="167650"/>
                </a:lnTo>
                <a:lnTo>
                  <a:pt x="891545" y="188217"/>
                </a:lnTo>
                <a:lnTo>
                  <a:pt x="905259" y="182893"/>
                </a:lnTo>
                <a:lnTo>
                  <a:pt x="914405" y="182893"/>
                </a:lnTo>
                <a:lnTo>
                  <a:pt x="928873" y="192786"/>
                </a:lnTo>
                <a:lnTo>
                  <a:pt x="942599" y="198123"/>
                </a:lnTo>
                <a:lnTo>
                  <a:pt x="956313" y="203460"/>
                </a:lnTo>
                <a:lnTo>
                  <a:pt x="970793" y="203460"/>
                </a:lnTo>
                <a:lnTo>
                  <a:pt x="984507" y="198123"/>
                </a:lnTo>
                <a:lnTo>
                  <a:pt x="998988" y="198123"/>
                </a:lnTo>
                <a:lnTo>
                  <a:pt x="1008122" y="203460"/>
                </a:lnTo>
                <a:lnTo>
                  <a:pt x="1021847" y="198123"/>
                </a:lnTo>
                <a:lnTo>
                  <a:pt x="1036316" y="167650"/>
                </a:lnTo>
                <a:lnTo>
                  <a:pt x="1050042" y="157744"/>
                </a:lnTo>
                <a:lnTo>
                  <a:pt x="1063755" y="137163"/>
                </a:lnTo>
                <a:lnTo>
                  <a:pt x="1078236" y="147069"/>
                </a:lnTo>
                <a:lnTo>
                  <a:pt x="1091949" y="131826"/>
                </a:lnTo>
                <a:lnTo>
                  <a:pt x="1101096" y="137163"/>
                </a:lnTo>
                <a:lnTo>
                  <a:pt x="1115564" y="71634"/>
                </a:lnTo>
                <a:lnTo>
                  <a:pt x="1129290" y="86109"/>
                </a:lnTo>
                <a:lnTo>
                  <a:pt x="1143003" y="91446"/>
                </a:lnTo>
                <a:lnTo>
                  <a:pt x="1157484" y="91446"/>
                </a:lnTo>
                <a:lnTo>
                  <a:pt x="1171197" y="86109"/>
                </a:lnTo>
                <a:lnTo>
                  <a:pt x="1180344" y="76203"/>
                </a:lnTo>
                <a:lnTo>
                  <a:pt x="1194812" y="60960"/>
                </a:lnTo>
                <a:lnTo>
                  <a:pt x="1208538" y="41147"/>
                </a:lnTo>
                <a:lnTo>
                  <a:pt x="1222251" y="20580"/>
                </a:lnTo>
                <a:lnTo>
                  <a:pt x="1236732" y="10674"/>
                </a:lnTo>
                <a:lnTo>
                  <a:pt x="1250446" y="25917"/>
                </a:lnTo>
                <a:lnTo>
                  <a:pt x="1264926" y="35823"/>
                </a:lnTo>
                <a:lnTo>
                  <a:pt x="1274061" y="35823"/>
                </a:lnTo>
                <a:lnTo>
                  <a:pt x="1287786" y="20580"/>
                </a:lnTo>
                <a:lnTo>
                  <a:pt x="1302255" y="5337"/>
                </a:lnTo>
                <a:lnTo>
                  <a:pt x="1315980" y="0"/>
                </a:lnTo>
                <a:lnTo>
                  <a:pt x="1329694" y="35823"/>
                </a:lnTo>
                <a:lnTo>
                  <a:pt x="1344175" y="81540"/>
                </a:lnTo>
                <a:lnTo>
                  <a:pt x="1357888" y="147069"/>
                </a:lnTo>
                <a:lnTo>
                  <a:pt x="1367034" y="182893"/>
                </a:lnTo>
                <a:lnTo>
                  <a:pt x="1381503" y="203460"/>
                </a:lnTo>
                <a:lnTo>
                  <a:pt x="1395229" y="203460"/>
                </a:lnTo>
                <a:lnTo>
                  <a:pt x="1408942" y="208029"/>
                </a:lnTo>
                <a:lnTo>
                  <a:pt x="1423423" y="188217"/>
                </a:lnTo>
                <a:lnTo>
                  <a:pt x="1437136" y="188217"/>
                </a:lnTo>
                <a:lnTo>
                  <a:pt x="1446283" y="203460"/>
                </a:lnTo>
                <a:lnTo>
                  <a:pt x="1460751" y="203460"/>
                </a:lnTo>
                <a:lnTo>
                  <a:pt x="1474477" y="192786"/>
                </a:lnTo>
                <a:lnTo>
                  <a:pt x="1488945" y="203460"/>
                </a:lnTo>
                <a:lnTo>
                  <a:pt x="1502671" y="208029"/>
                </a:lnTo>
                <a:lnTo>
                  <a:pt x="1516385" y="213366"/>
                </a:lnTo>
                <a:lnTo>
                  <a:pt x="1530865" y="177556"/>
                </a:lnTo>
                <a:lnTo>
                  <a:pt x="1539999" y="162313"/>
                </a:lnTo>
                <a:lnTo>
                  <a:pt x="1553725" y="131826"/>
                </a:lnTo>
                <a:lnTo>
                  <a:pt x="1568194" y="137163"/>
                </a:lnTo>
                <a:lnTo>
                  <a:pt x="1581919" y="142500"/>
                </a:lnTo>
                <a:lnTo>
                  <a:pt x="1595633" y="147069"/>
                </a:lnTo>
                <a:lnTo>
                  <a:pt x="1610101" y="157744"/>
                </a:lnTo>
                <a:lnTo>
                  <a:pt x="1623827" y="182893"/>
                </a:lnTo>
                <a:lnTo>
                  <a:pt x="1632973" y="172987"/>
                </a:lnTo>
                <a:lnTo>
                  <a:pt x="1647442" y="162313"/>
                </a:lnTo>
                <a:lnTo>
                  <a:pt x="1661168" y="177556"/>
                </a:lnTo>
                <a:lnTo>
                  <a:pt x="1674881" y="182893"/>
                </a:lnTo>
                <a:lnTo>
                  <a:pt x="1689350" y="167650"/>
                </a:lnTo>
                <a:lnTo>
                  <a:pt x="1703075" y="137163"/>
                </a:lnTo>
                <a:lnTo>
                  <a:pt x="1712222" y="131826"/>
                </a:lnTo>
                <a:lnTo>
                  <a:pt x="1726690" y="142500"/>
                </a:lnTo>
                <a:lnTo>
                  <a:pt x="1740416" y="167650"/>
                </a:lnTo>
                <a:lnTo>
                  <a:pt x="1754884" y="203460"/>
                </a:lnTo>
                <a:lnTo>
                  <a:pt x="1768598" y="213366"/>
                </a:lnTo>
                <a:lnTo>
                  <a:pt x="1782323" y="208029"/>
                </a:lnTo>
                <a:lnTo>
                  <a:pt x="1796792" y="223273"/>
                </a:lnTo>
                <a:lnTo>
                  <a:pt x="1805938" y="228610"/>
                </a:lnTo>
                <a:lnTo>
                  <a:pt x="1819652" y="223273"/>
                </a:lnTo>
                <a:lnTo>
                  <a:pt x="1834133" y="223273"/>
                </a:lnTo>
                <a:lnTo>
                  <a:pt x="1847846" y="233947"/>
                </a:lnTo>
                <a:lnTo>
                  <a:pt x="1861572" y="228610"/>
                </a:lnTo>
                <a:lnTo>
                  <a:pt x="1876040" y="228610"/>
                </a:lnTo>
                <a:lnTo>
                  <a:pt x="1889766" y="223273"/>
                </a:lnTo>
                <a:lnTo>
                  <a:pt x="1898900" y="228610"/>
                </a:lnTo>
                <a:lnTo>
                  <a:pt x="1913381" y="228610"/>
                </a:lnTo>
                <a:lnTo>
                  <a:pt x="1927094" y="218704"/>
                </a:lnTo>
                <a:lnTo>
                  <a:pt x="1941575" y="213366"/>
                </a:lnTo>
                <a:lnTo>
                  <a:pt x="1955288" y="213366"/>
                </a:lnTo>
                <a:lnTo>
                  <a:pt x="1969014" y="213366"/>
                </a:lnTo>
                <a:lnTo>
                  <a:pt x="1978916" y="213366"/>
                </a:lnTo>
                <a:lnTo>
                  <a:pt x="1992629" y="208029"/>
                </a:lnTo>
                <a:lnTo>
                  <a:pt x="2006342" y="203460"/>
                </a:lnTo>
                <a:lnTo>
                  <a:pt x="2020823" y="208029"/>
                </a:lnTo>
                <a:lnTo>
                  <a:pt x="2034537" y="203460"/>
                </a:lnTo>
                <a:lnTo>
                  <a:pt x="2048262" y="203460"/>
                </a:lnTo>
                <a:lnTo>
                  <a:pt x="2062731" y="208029"/>
                </a:lnTo>
                <a:lnTo>
                  <a:pt x="2071877" y="203460"/>
                </a:lnTo>
                <a:lnTo>
                  <a:pt x="2085591" y="198123"/>
                </a:lnTo>
                <a:lnTo>
                  <a:pt x="2100071" y="188217"/>
                </a:lnTo>
                <a:lnTo>
                  <a:pt x="2113785" y="188217"/>
                </a:lnTo>
                <a:lnTo>
                  <a:pt x="2128266" y="182893"/>
                </a:lnTo>
                <a:lnTo>
                  <a:pt x="2141979" y="182893"/>
                </a:lnTo>
                <a:lnTo>
                  <a:pt x="2155705" y="182893"/>
                </a:lnTo>
                <a:lnTo>
                  <a:pt x="2165606" y="208029"/>
                </a:lnTo>
                <a:lnTo>
                  <a:pt x="2179320" y="208029"/>
                </a:lnTo>
                <a:lnTo>
                  <a:pt x="2193033" y="208029"/>
                </a:lnTo>
                <a:lnTo>
                  <a:pt x="2207514" y="213366"/>
                </a:lnTo>
                <a:lnTo>
                  <a:pt x="2221227" y="213366"/>
                </a:lnTo>
                <a:lnTo>
                  <a:pt x="2234953" y="198123"/>
                </a:lnTo>
                <a:lnTo>
                  <a:pt x="2244854" y="198123"/>
                </a:lnTo>
                <a:lnTo>
                  <a:pt x="2258568" y="198123"/>
                </a:lnTo>
                <a:lnTo>
                  <a:pt x="2272281" y="188217"/>
                </a:lnTo>
              </a:path>
            </a:pathLst>
          </a:custGeom>
          <a:ln w="10136">
            <a:solidFill>
              <a:srgbClr val="00FF00"/>
            </a:solidFill>
          </a:ln>
        </p:spPr>
        <p:txBody>
          <a:bodyPr wrap="square" lIns="0" tIns="0" rIns="0" bIns="0" rtlCol="0">
            <a:noAutofit/>
          </a:bodyPr>
          <a:lstStyle/>
          <a:p>
            <a:pPr defTabSz="679523"/>
            <a:endParaRPr sz="1300">
              <a:solidFill>
                <a:prstClr val="black"/>
              </a:solidFill>
            </a:endParaRPr>
          </a:p>
        </p:txBody>
      </p:sp>
      <p:sp>
        <p:nvSpPr>
          <p:cNvPr id="242" name="object 242"/>
          <p:cNvSpPr/>
          <p:nvPr/>
        </p:nvSpPr>
        <p:spPr>
          <a:xfrm>
            <a:off x="4341393" y="3990075"/>
            <a:ext cx="10919" cy="0"/>
          </a:xfrm>
          <a:custGeom>
            <a:avLst/>
            <a:gdLst/>
            <a:ahLst/>
            <a:cxnLst/>
            <a:rect l="l" t="t" r="r" b="b"/>
            <a:pathLst>
              <a:path w="14468">
                <a:moveTo>
                  <a:pt x="0" y="0"/>
                </a:moveTo>
                <a:lnTo>
                  <a:pt x="14468" y="0"/>
                </a:lnTo>
              </a:path>
            </a:pathLst>
          </a:custGeom>
          <a:ln w="10144">
            <a:solidFill>
              <a:srgbClr val="00FF00"/>
            </a:solidFill>
          </a:ln>
        </p:spPr>
        <p:txBody>
          <a:bodyPr wrap="square" lIns="0" tIns="0" rIns="0" bIns="0" rtlCol="0">
            <a:noAutofit/>
          </a:bodyPr>
          <a:lstStyle/>
          <a:p>
            <a:pPr defTabSz="679523"/>
            <a:endParaRPr sz="1300">
              <a:solidFill>
                <a:prstClr val="black"/>
              </a:solidFill>
            </a:endParaRPr>
          </a:p>
        </p:txBody>
      </p:sp>
      <p:sp>
        <p:nvSpPr>
          <p:cNvPr id="243" name="object 243"/>
          <p:cNvSpPr/>
          <p:nvPr/>
        </p:nvSpPr>
        <p:spPr>
          <a:xfrm>
            <a:off x="344481" y="4189717"/>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244" name="object 244"/>
          <p:cNvSpPr/>
          <p:nvPr/>
        </p:nvSpPr>
        <p:spPr>
          <a:xfrm>
            <a:off x="344497" y="4189678"/>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pPr defTabSz="679523"/>
            <a:endParaRPr sz="1300">
              <a:solidFill>
                <a:prstClr val="black"/>
              </a:solidFill>
            </a:endParaRPr>
          </a:p>
        </p:txBody>
      </p:sp>
      <p:sp>
        <p:nvSpPr>
          <p:cNvPr id="245" name="object 245"/>
          <p:cNvSpPr txBox="1"/>
          <p:nvPr/>
        </p:nvSpPr>
        <p:spPr>
          <a:xfrm>
            <a:off x="1948036" y="4237678"/>
            <a:ext cx="927819" cy="75735"/>
          </a:xfrm>
          <a:prstGeom prst="rect">
            <a:avLst/>
          </a:prstGeom>
        </p:spPr>
        <p:txBody>
          <a:bodyPr vert="horz" wrap="square" lIns="0" tIns="0" rIns="0" bIns="0" rtlCol="0">
            <a:noAutofit/>
          </a:bodyPr>
          <a:lstStyle/>
          <a:p>
            <a:pPr marL="9436" defTabSz="679523"/>
            <a:r>
              <a:rPr sz="400" b="1" spc="-30" dirty="0">
                <a:solidFill>
                  <a:srgbClr val="FFFFFF"/>
                </a:solidFill>
                <a:latin typeface="Arial"/>
                <a:cs typeface="Arial"/>
              </a:rPr>
              <a:t>E</a:t>
            </a:r>
            <a:r>
              <a:rPr sz="400" b="1" spc="-15" dirty="0">
                <a:solidFill>
                  <a:srgbClr val="FFFFFF"/>
                </a:solidFill>
                <a:latin typeface="Arial"/>
                <a:cs typeface="Arial"/>
              </a:rPr>
              <a:t>t</a:t>
            </a:r>
            <a:r>
              <a:rPr sz="400" b="1" spc="-34" dirty="0">
                <a:solidFill>
                  <a:srgbClr val="FFFFFF"/>
                </a:solidFill>
                <a:latin typeface="Arial"/>
                <a:cs typeface="Arial"/>
              </a:rPr>
              <a:t>h</a:t>
            </a:r>
            <a:r>
              <a:rPr sz="400" b="1" spc="-60" dirty="0">
                <a:solidFill>
                  <a:srgbClr val="FFFFFF"/>
                </a:solidFill>
                <a:latin typeface="Arial"/>
                <a:cs typeface="Arial"/>
              </a:rPr>
              <a:t>y</a:t>
            </a:r>
            <a:r>
              <a:rPr sz="400" b="1" spc="-19" dirty="0">
                <a:solidFill>
                  <a:srgbClr val="FFFFFF"/>
                </a:solidFill>
                <a:latin typeface="Arial"/>
                <a:cs typeface="Arial"/>
              </a:rPr>
              <a:t>l</a:t>
            </a:r>
            <a:r>
              <a:rPr sz="400" b="1" spc="-7" dirty="0">
                <a:solidFill>
                  <a:srgbClr val="FFFFFF"/>
                </a:solidFill>
                <a:latin typeface="Arial"/>
                <a:cs typeface="Arial"/>
              </a:rPr>
              <a:t>e</a:t>
            </a:r>
            <a:r>
              <a:rPr sz="400" b="1" spc="-34" dirty="0">
                <a:solidFill>
                  <a:srgbClr val="FFFFFF"/>
                </a:solidFill>
                <a:latin typeface="Arial"/>
                <a:cs typeface="Arial"/>
              </a:rPr>
              <a:t>n</a:t>
            </a:r>
            <a:r>
              <a:rPr sz="400" b="1" spc="-22" dirty="0">
                <a:solidFill>
                  <a:srgbClr val="FFFFFF"/>
                </a:solidFill>
                <a:latin typeface="Arial"/>
                <a:cs typeface="Arial"/>
              </a:rPr>
              <a:t>e</a:t>
            </a:r>
            <a:r>
              <a:rPr sz="400" b="1" spc="4" dirty="0">
                <a:solidFill>
                  <a:srgbClr val="FFFFFF"/>
                </a:solidFill>
                <a:latin typeface="Arial"/>
                <a:cs typeface="Arial"/>
              </a:rPr>
              <a:t> </a:t>
            </a:r>
            <a:r>
              <a:rPr sz="400" b="1" spc="-15" dirty="0">
                <a:solidFill>
                  <a:srgbClr val="FFFFFF"/>
                </a:solidFill>
                <a:latin typeface="Arial"/>
                <a:cs typeface="Arial"/>
              </a:rPr>
              <a:t>(</a:t>
            </a:r>
            <a:r>
              <a:rPr sz="400" b="1" spc="-30" dirty="0">
                <a:solidFill>
                  <a:srgbClr val="FFFFFF"/>
                </a:solidFill>
                <a:latin typeface="Arial"/>
                <a:cs typeface="Arial"/>
              </a:rPr>
              <a:t>G</a:t>
            </a:r>
            <a:r>
              <a:rPr sz="400" b="1" spc="-11" dirty="0">
                <a:solidFill>
                  <a:srgbClr val="FFFFFF"/>
                </a:solidFill>
                <a:latin typeface="Arial"/>
                <a:cs typeface="Arial"/>
              </a:rPr>
              <a:t>r</a:t>
            </a:r>
            <a:r>
              <a:rPr sz="400" b="1" spc="-7" dirty="0">
                <a:solidFill>
                  <a:srgbClr val="FFFFFF"/>
                </a:solidFill>
                <a:latin typeface="Arial"/>
                <a:cs typeface="Arial"/>
              </a:rPr>
              <a:t>ee</a:t>
            </a:r>
            <a:r>
              <a:rPr sz="400" b="1" spc="-30" dirty="0">
                <a:solidFill>
                  <a:srgbClr val="FFFFFF"/>
                </a:solidFill>
                <a:latin typeface="Arial"/>
                <a:cs typeface="Arial"/>
              </a:rPr>
              <a:t>n</a:t>
            </a:r>
            <a:r>
              <a:rPr sz="400" b="1" spc="-15" dirty="0">
                <a:solidFill>
                  <a:srgbClr val="FFFFFF"/>
                </a:solidFill>
                <a:latin typeface="Arial"/>
                <a:cs typeface="Arial"/>
              </a:rPr>
              <a:t>)</a:t>
            </a:r>
            <a:r>
              <a:rPr sz="400" b="1" spc="-19" dirty="0">
                <a:solidFill>
                  <a:srgbClr val="FFFFFF"/>
                </a:solidFill>
                <a:latin typeface="Arial"/>
                <a:cs typeface="Arial"/>
              </a:rPr>
              <a:t> </a:t>
            </a:r>
            <a:r>
              <a:rPr sz="400" b="1" spc="-22" dirty="0">
                <a:solidFill>
                  <a:srgbClr val="FFFFFF"/>
                </a:solidFill>
                <a:latin typeface="Arial"/>
                <a:cs typeface="Arial"/>
              </a:rPr>
              <a:t>Pr</a:t>
            </a:r>
            <a:r>
              <a:rPr sz="400" b="1" spc="-30" dirty="0">
                <a:solidFill>
                  <a:srgbClr val="FFFFFF"/>
                </a:solidFill>
                <a:latin typeface="Arial"/>
                <a:cs typeface="Arial"/>
              </a:rPr>
              <a:t>o</a:t>
            </a:r>
            <a:r>
              <a:rPr sz="400" b="1" spc="-34" dirty="0">
                <a:solidFill>
                  <a:srgbClr val="FFFFFF"/>
                </a:solidFill>
                <a:latin typeface="Arial"/>
                <a:cs typeface="Arial"/>
              </a:rPr>
              <a:t>p</a:t>
            </a:r>
            <a:r>
              <a:rPr sz="400" b="1" spc="-63" dirty="0">
                <a:solidFill>
                  <a:srgbClr val="FFFFFF"/>
                </a:solidFill>
                <a:latin typeface="Arial"/>
                <a:cs typeface="Arial"/>
              </a:rPr>
              <a:t>y</a:t>
            </a:r>
            <a:r>
              <a:rPr sz="400" b="1" spc="-15" dirty="0">
                <a:solidFill>
                  <a:srgbClr val="FFFFFF"/>
                </a:solidFill>
                <a:latin typeface="Arial"/>
                <a:cs typeface="Arial"/>
              </a:rPr>
              <a:t>l</a:t>
            </a:r>
            <a:r>
              <a:rPr sz="400" b="1" spc="-7" dirty="0">
                <a:solidFill>
                  <a:srgbClr val="FFFFFF"/>
                </a:solidFill>
                <a:latin typeface="Arial"/>
                <a:cs typeface="Arial"/>
              </a:rPr>
              <a:t>e</a:t>
            </a:r>
            <a:r>
              <a:rPr sz="400" b="1" spc="-30" dirty="0">
                <a:solidFill>
                  <a:srgbClr val="FFFFFF"/>
                </a:solidFill>
                <a:latin typeface="Arial"/>
                <a:cs typeface="Arial"/>
              </a:rPr>
              <a:t>n</a:t>
            </a:r>
            <a:r>
              <a:rPr sz="400" b="1" spc="-22" dirty="0">
                <a:solidFill>
                  <a:srgbClr val="FFFFFF"/>
                </a:solidFill>
                <a:latin typeface="Arial"/>
                <a:cs typeface="Arial"/>
              </a:rPr>
              <a:t>e</a:t>
            </a:r>
            <a:r>
              <a:rPr sz="400" b="1" spc="4" dirty="0">
                <a:solidFill>
                  <a:srgbClr val="FFFFFF"/>
                </a:solidFill>
                <a:latin typeface="Arial"/>
                <a:cs typeface="Arial"/>
              </a:rPr>
              <a:t> </a:t>
            </a:r>
            <a:r>
              <a:rPr sz="400" b="1" spc="-19" dirty="0">
                <a:solidFill>
                  <a:srgbClr val="FFFFFF"/>
                </a:solidFill>
                <a:latin typeface="Arial"/>
                <a:cs typeface="Arial"/>
              </a:rPr>
              <a:t>(</a:t>
            </a:r>
            <a:r>
              <a:rPr sz="400" b="1" spc="-26" dirty="0">
                <a:solidFill>
                  <a:srgbClr val="FFFFFF"/>
                </a:solidFill>
                <a:latin typeface="Arial"/>
                <a:cs typeface="Arial"/>
              </a:rPr>
              <a:t>Y</a:t>
            </a:r>
            <a:r>
              <a:rPr sz="400" b="1" spc="-7" dirty="0">
                <a:solidFill>
                  <a:srgbClr val="FFFFFF"/>
                </a:solidFill>
                <a:latin typeface="Arial"/>
                <a:cs typeface="Arial"/>
              </a:rPr>
              <a:t>e</a:t>
            </a:r>
            <a:r>
              <a:rPr sz="400" b="1" spc="-19" dirty="0">
                <a:solidFill>
                  <a:srgbClr val="FFFFFF"/>
                </a:solidFill>
                <a:latin typeface="Arial"/>
                <a:cs typeface="Arial"/>
              </a:rPr>
              <a:t>l</a:t>
            </a:r>
            <a:r>
              <a:rPr sz="400" b="1" spc="-15" dirty="0">
                <a:solidFill>
                  <a:srgbClr val="FFFFFF"/>
                </a:solidFill>
                <a:latin typeface="Arial"/>
                <a:cs typeface="Arial"/>
              </a:rPr>
              <a:t>l</a:t>
            </a:r>
            <a:r>
              <a:rPr sz="400" b="1" spc="-34" dirty="0">
                <a:solidFill>
                  <a:srgbClr val="FFFFFF"/>
                </a:solidFill>
                <a:latin typeface="Arial"/>
                <a:cs typeface="Arial"/>
              </a:rPr>
              <a:t>o</a:t>
            </a:r>
            <a:r>
              <a:rPr sz="400" b="1" spc="-56" dirty="0">
                <a:solidFill>
                  <a:srgbClr val="FFFFFF"/>
                </a:solidFill>
                <a:latin typeface="Arial"/>
                <a:cs typeface="Arial"/>
              </a:rPr>
              <a:t>w</a:t>
            </a:r>
            <a:r>
              <a:rPr sz="400" b="1" spc="-15" dirty="0">
                <a:solidFill>
                  <a:srgbClr val="FFFFFF"/>
                </a:solidFill>
                <a:latin typeface="Arial"/>
                <a:cs typeface="Arial"/>
              </a:rPr>
              <a:t>)</a:t>
            </a:r>
            <a:endParaRPr sz="400">
              <a:solidFill>
                <a:prstClr val="black"/>
              </a:solidFill>
              <a:latin typeface="Arial"/>
              <a:cs typeface="Arial"/>
            </a:endParaRPr>
          </a:p>
        </p:txBody>
      </p:sp>
      <p:sp>
        <p:nvSpPr>
          <p:cNvPr id="246" name="object 246"/>
          <p:cNvSpPr/>
          <p:nvPr/>
        </p:nvSpPr>
        <p:spPr>
          <a:xfrm>
            <a:off x="598113"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247" name="object 247"/>
          <p:cNvSpPr/>
          <p:nvPr/>
        </p:nvSpPr>
        <p:spPr>
          <a:xfrm>
            <a:off x="598113"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pPr defTabSz="679523"/>
            <a:endParaRPr sz="1300">
              <a:solidFill>
                <a:prstClr val="black"/>
              </a:solidFill>
            </a:endParaRPr>
          </a:p>
        </p:txBody>
      </p:sp>
      <p:sp>
        <p:nvSpPr>
          <p:cNvPr id="248" name="object 248"/>
          <p:cNvSpPr/>
          <p:nvPr/>
        </p:nvSpPr>
        <p:spPr>
          <a:xfrm>
            <a:off x="580268" y="5236237"/>
            <a:ext cx="3772054" cy="0"/>
          </a:xfrm>
          <a:custGeom>
            <a:avLst/>
            <a:gdLst/>
            <a:ahLst/>
            <a:cxnLst/>
            <a:rect l="l" t="t" r="r" b="b"/>
            <a:pathLst>
              <a:path w="4997972">
                <a:moveTo>
                  <a:pt x="0" y="0"/>
                </a:moveTo>
                <a:lnTo>
                  <a:pt x="4997972" y="0"/>
                </a:lnTo>
              </a:path>
            </a:pathLst>
          </a:custGeom>
          <a:ln w="5085">
            <a:solidFill>
              <a:srgbClr val="FFFFFF"/>
            </a:solidFill>
          </a:ln>
        </p:spPr>
        <p:txBody>
          <a:bodyPr wrap="square" lIns="0" tIns="0" rIns="0" bIns="0" rtlCol="0">
            <a:noAutofit/>
          </a:bodyPr>
          <a:lstStyle/>
          <a:p>
            <a:pPr defTabSz="679523"/>
            <a:endParaRPr sz="1300">
              <a:solidFill>
                <a:prstClr val="black"/>
              </a:solidFill>
            </a:endParaRPr>
          </a:p>
        </p:txBody>
      </p:sp>
      <p:sp>
        <p:nvSpPr>
          <p:cNvPr id="249" name="object 249"/>
          <p:cNvSpPr/>
          <p:nvPr/>
        </p:nvSpPr>
        <p:spPr>
          <a:xfrm>
            <a:off x="4211423"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0" name="object 250"/>
          <p:cNvSpPr/>
          <p:nvPr/>
        </p:nvSpPr>
        <p:spPr>
          <a:xfrm>
            <a:off x="4010715"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1" name="object 251"/>
          <p:cNvSpPr/>
          <p:nvPr/>
        </p:nvSpPr>
        <p:spPr>
          <a:xfrm>
            <a:off x="3810007"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2" name="object 252"/>
          <p:cNvSpPr/>
          <p:nvPr/>
        </p:nvSpPr>
        <p:spPr>
          <a:xfrm>
            <a:off x="3612745"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3" name="object 253"/>
          <p:cNvSpPr/>
          <p:nvPr/>
        </p:nvSpPr>
        <p:spPr>
          <a:xfrm>
            <a:off x="3412036"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4" name="object 254"/>
          <p:cNvSpPr/>
          <p:nvPr/>
        </p:nvSpPr>
        <p:spPr>
          <a:xfrm>
            <a:off x="3211328"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5" name="object 255"/>
          <p:cNvSpPr/>
          <p:nvPr/>
        </p:nvSpPr>
        <p:spPr>
          <a:xfrm>
            <a:off x="3010049"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6" name="object 256"/>
          <p:cNvSpPr/>
          <p:nvPr/>
        </p:nvSpPr>
        <p:spPr>
          <a:xfrm>
            <a:off x="2809341"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7" name="object 257"/>
          <p:cNvSpPr/>
          <p:nvPr/>
        </p:nvSpPr>
        <p:spPr>
          <a:xfrm>
            <a:off x="2608632"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8" name="object 258"/>
          <p:cNvSpPr/>
          <p:nvPr/>
        </p:nvSpPr>
        <p:spPr>
          <a:xfrm>
            <a:off x="2411371"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59" name="object 259"/>
          <p:cNvSpPr/>
          <p:nvPr/>
        </p:nvSpPr>
        <p:spPr>
          <a:xfrm>
            <a:off x="2210662"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60" name="object 260"/>
          <p:cNvSpPr/>
          <p:nvPr/>
        </p:nvSpPr>
        <p:spPr>
          <a:xfrm>
            <a:off x="2009953"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61" name="object 261"/>
          <p:cNvSpPr/>
          <p:nvPr/>
        </p:nvSpPr>
        <p:spPr>
          <a:xfrm>
            <a:off x="1809245"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62" name="object 262"/>
          <p:cNvSpPr/>
          <p:nvPr/>
        </p:nvSpPr>
        <p:spPr>
          <a:xfrm>
            <a:off x="1608536"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63" name="object 263"/>
          <p:cNvSpPr/>
          <p:nvPr/>
        </p:nvSpPr>
        <p:spPr>
          <a:xfrm>
            <a:off x="1407827"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64" name="object 264"/>
          <p:cNvSpPr/>
          <p:nvPr/>
        </p:nvSpPr>
        <p:spPr>
          <a:xfrm>
            <a:off x="1210566"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65" name="object 265"/>
          <p:cNvSpPr/>
          <p:nvPr/>
        </p:nvSpPr>
        <p:spPr>
          <a:xfrm>
            <a:off x="1009857"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66" name="object 266"/>
          <p:cNvSpPr/>
          <p:nvPr/>
        </p:nvSpPr>
        <p:spPr>
          <a:xfrm>
            <a:off x="809149"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67" name="object 267"/>
          <p:cNvSpPr/>
          <p:nvPr/>
        </p:nvSpPr>
        <p:spPr>
          <a:xfrm>
            <a:off x="608440"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68" name="object 268"/>
          <p:cNvSpPr txBox="1"/>
          <p:nvPr/>
        </p:nvSpPr>
        <p:spPr>
          <a:xfrm>
            <a:off x="4170200"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360</a:t>
            </a:r>
            <a:endParaRPr sz="300">
              <a:solidFill>
                <a:prstClr val="black"/>
              </a:solidFill>
              <a:latin typeface="Arial"/>
              <a:cs typeface="Arial"/>
            </a:endParaRPr>
          </a:p>
        </p:txBody>
      </p:sp>
      <p:sp>
        <p:nvSpPr>
          <p:cNvPr id="269" name="object 269"/>
          <p:cNvSpPr txBox="1"/>
          <p:nvPr/>
        </p:nvSpPr>
        <p:spPr>
          <a:xfrm>
            <a:off x="3969495"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340</a:t>
            </a:r>
            <a:endParaRPr sz="300">
              <a:solidFill>
                <a:prstClr val="black"/>
              </a:solidFill>
              <a:latin typeface="Arial"/>
              <a:cs typeface="Arial"/>
            </a:endParaRPr>
          </a:p>
        </p:txBody>
      </p:sp>
      <p:sp>
        <p:nvSpPr>
          <p:cNvPr id="270" name="object 270"/>
          <p:cNvSpPr txBox="1"/>
          <p:nvPr/>
        </p:nvSpPr>
        <p:spPr>
          <a:xfrm>
            <a:off x="3768788"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320</a:t>
            </a:r>
            <a:endParaRPr sz="300">
              <a:solidFill>
                <a:prstClr val="black"/>
              </a:solidFill>
              <a:latin typeface="Arial"/>
              <a:cs typeface="Arial"/>
            </a:endParaRPr>
          </a:p>
        </p:txBody>
      </p:sp>
      <p:sp>
        <p:nvSpPr>
          <p:cNvPr id="271" name="object 271"/>
          <p:cNvSpPr txBox="1"/>
          <p:nvPr/>
        </p:nvSpPr>
        <p:spPr>
          <a:xfrm>
            <a:off x="3571529"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300</a:t>
            </a:r>
            <a:endParaRPr sz="300">
              <a:solidFill>
                <a:prstClr val="black"/>
              </a:solidFill>
              <a:latin typeface="Arial"/>
              <a:cs typeface="Arial"/>
            </a:endParaRPr>
          </a:p>
        </p:txBody>
      </p:sp>
      <p:sp>
        <p:nvSpPr>
          <p:cNvPr id="272" name="object 272"/>
          <p:cNvSpPr txBox="1"/>
          <p:nvPr/>
        </p:nvSpPr>
        <p:spPr>
          <a:xfrm>
            <a:off x="3370822"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280</a:t>
            </a:r>
            <a:endParaRPr sz="300">
              <a:solidFill>
                <a:prstClr val="black"/>
              </a:solidFill>
              <a:latin typeface="Arial"/>
              <a:cs typeface="Arial"/>
            </a:endParaRPr>
          </a:p>
        </p:txBody>
      </p:sp>
      <p:sp>
        <p:nvSpPr>
          <p:cNvPr id="273" name="object 273"/>
          <p:cNvSpPr txBox="1"/>
          <p:nvPr/>
        </p:nvSpPr>
        <p:spPr>
          <a:xfrm>
            <a:off x="3170117"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260</a:t>
            </a:r>
            <a:endParaRPr sz="300">
              <a:solidFill>
                <a:prstClr val="black"/>
              </a:solidFill>
              <a:latin typeface="Arial"/>
              <a:cs typeface="Arial"/>
            </a:endParaRPr>
          </a:p>
        </p:txBody>
      </p:sp>
      <p:sp>
        <p:nvSpPr>
          <p:cNvPr id="274" name="object 274"/>
          <p:cNvSpPr txBox="1"/>
          <p:nvPr/>
        </p:nvSpPr>
        <p:spPr>
          <a:xfrm>
            <a:off x="2969410" y="5258747"/>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275" name="object 275"/>
          <p:cNvSpPr txBox="1"/>
          <p:nvPr/>
        </p:nvSpPr>
        <p:spPr>
          <a:xfrm>
            <a:off x="2768702" y="5258747"/>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276" name="object 276"/>
          <p:cNvSpPr txBox="1"/>
          <p:nvPr/>
        </p:nvSpPr>
        <p:spPr>
          <a:xfrm>
            <a:off x="2567995" y="5258747"/>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277" name="object 277"/>
          <p:cNvSpPr txBox="1"/>
          <p:nvPr/>
        </p:nvSpPr>
        <p:spPr>
          <a:xfrm>
            <a:off x="2370739" y="5258747"/>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278" name="object 278"/>
          <p:cNvSpPr txBox="1"/>
          <p:nvPr/>
        </p:nvSpPr>
        <p:spPr>
          <a:xfrm>
            <a:off x="2170032" y="5258747"/>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279" name="object 279"/>
          <p:cNvSpPr txBox="1"/>
          <p:nvPr/>
        </p:nvSpPr>
        <p:spPr>
          <a:xfrm>
            <a:off x="1969324" y="5258747"/>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280" name="object 280"/>
          <p:cNvSpPr txBox="1"/>
          <p:nvPr/>
        </p:nvSpPr>
        <p:spPr>
          <a:xfrm>
            <a:off x="1768617" y="5258747"/>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281" name="object 281"/>
          <p:cNvSpPr txBox="1"/>
          <p:nvPr/>
        </p:nvSpPr>
        <p:spPr>
          <a:xfrm>
            <a:off x="1567912" y="5258747"/>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282" name="object 282"/>
          <p:cNvSpPr txBox="1"/>
          <p:nvPr/>
        </p:nvSpPr>
        <p:spPr>
          <a:xfrm>
            <a:off x="1377555" y="5258747"/>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80</a:t>
            </a:r>
            <a:endParaRPr sz="300">
              <a:solidFill>
                <a:prstClr val="black"/>
              </a:solidFill>
              <a:latin typeface="Arial"/>
              <a:cs typeface="Arial"/>
            </a:endParaRPr>
          </a:p>
        </p:txBody>
      </p:sp>
      <p:sp>
        <p:nvSpPr>
          <p:cNvPr id="283" name="object 283"/>
          <p:cNvSpPr txBox="1"/>
          <p:nvPr/>
        </p:nvSpPr>
        <p:spPr>
          <a:xfrm>
            <a:off x="1180299" y="5258747"/>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60</a:t>
            </a:r>
            <a:endParaRPr sz="300">
              <a:solidFill>
                <a:prstClr val="black"/>
              </a:solidFill>
              <a:latin typeface="Arial"/>
              <a:cs typeface="Arial"/>
            </a:endParaRPr>
          </a:p>
        </p:txBody>
      </p:sp>
      <p:sp>
        <p:nvSpPr>
          <p:cNvPr id="284" name="object 284"/>
          <p:cNvSpPr txBox="1"/>
          <p:nvPr/>
        </p:nvSpPr>
        <p:spPr>
          <a:xfrm>
            <a:off x="979591" y="5258747"/>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40</a:t>
            </a:r>
            <a:endParaRPr sz="300">
              <a:solidFill>
                <a:prstClr val="black"/>
              </a:solidFill>
              <a:latin typeface="Arial"/>
              <a:cs typeface="Arial"/>
            </a:endParaRPr>
          </a:p>
        </p:txBody>
      </p:sp>
      <p:sp>
        <p:nvSpPr>
          <p:cNvPr id="285" name="object 285"/>
          <p:cNvSpPr txBox="1"/>
          <p:nvPr/>
        </p:nvSpPr>
        <p:spPr>
          <a:xfrm>
            <a:off x="778884" y="5258747"/>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20</a:t>
            </a:r>
            <a:endParaRPr sz="300">
              <a:solidFill>
                <a:prstClr val="black"/>
              </a:solidFill>
              <a:latin typeface="Arial"/>
              <a:cs typeface="Arial"/>
            </a:endParaRPr>
          </a:p>
        </p:txBody>
      </p:sp>
      <p:sp>
        <p:nvSpPr>
          <p:cNvPr id="286" name="object 286"/>
          <p:cNvSpPr txBox="1"/>
          <p:nvPr/>
        </p:nvSpPr>
        <p:spPr>
          <a:xfrm>
            <a:off x="588529" y="5258747"/>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287" name="object 287"/>
          <p:cNvSpPr/>
          <p:nvPr/>
        </p:nvSpPr>
        <p:spPr>
          <a:xfrm>
            <a:off x="598100"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288" name="object 288"/>
          <p:cNvSpPr/>
          <p:nvPr/>
        </p:nvSpPr>
        <p:spPr>
          <a:xfrm>
            <a:off x="580270" y="433409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89" name="object 289"/>
          <p:cNvSpPr/>
          <p:nvPr/>
        </p:nvSpPr>
        <p:spPr>
          <a:xfrm>
            <a:off x="580270" y="44233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90" name="object 290"/>
          <p:cNvSpPr/>
          <p:nvPr/>
        </p:nvSpPr>
        <p:spPr>
          <a:xfrm>
            <a:off x="580270" y="45164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91" name="object 291"/>
          <p:cNvSpPr/>
          <p:nvPr/>
        </p:nvSpPr>
        <p:spPr>
          <a:xfrm>
            <a:off x="580270" y="46050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92" name="object 292"/>
          <p:cNvSpPr/>
          <p:nvPr/>
        </p:nvSpPr>
        <p:spPr>
          <a:xfrm>
            <a:off x="580270" y="46942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93" name="object 293"/>
          <p:cNvSpPr/>
          <p:nvPr/>
        </p:nvSpPr>
        <p:spPr>
          <a:xfrm>
            <a:off x="580270" y="478349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94" name="object 294"/>
          <p:cNvSpPr/>
          <p:nvPr/>
        </p:nvSpPr>
        <p:spPr>
          <a:xfrm>
            <a:off x="580270" y="487604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95" name="object 295"/>
          <p:cNvSpPr/>
          <p:nvPr/>
        </p:nvSpPr>
        <p:spPr>
          <a:xfrm>
            <a:off x="580270" y="49652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96" name="object 296"/>
          <p:cNvSpPr/>
          <p:nvPr/>
        </p:nvSpPr>
        <p:spPr>
          <a:xfrm>
            <a:off x="580270" y="50544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97" name="object 297"/>
          <p:cNvSpPr/>
          <p:nvPr/>
        </p:nvSpPr>
        <p:spPr>
          <a:xfrm>
            <a:off x="580270" y="51475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298" name="object 298"/>
          <p:cNvSpPr txBox="1"/>
          <p:nvPr/>
        </p:nvSpPr>
        <p:spPr>
          <a:xfrm>
            <a:off x="524691" y="4308104"/>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a:t>
            </a:r>
            <a:endParaRPr sz="300">
              <a:solidFill>
                <a:prstClr val="black"/>
              </a:solidFill>
              <a:latin typeface="Arial"/>
              <a:cs typeface="Arial"/>
            </a:endParaRPr>
          </a:p>
        </p:txBody>
      </p:sp>
      <p:sp>
        <p:nvSpPr>
          <p:cNvPr id="299" name="object 299"/>
          <p:cNvSpPr txBox="1"/>
          <p:nvPr/>
        </p:nvSpPr>
        <p:spPr>
          <a:xfrm>
            <a:off x="545957" y="4397311"/>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9</a:t>
            </a:r>
            <a:endParaRPr sz="300">
              <a:solidFill>
                <a:prstClr val="black"/>
              </a:solidFill>
              <a:latin typeface="Arial"/>
              <a:cs typeface="Arial"/>
            </a:endParaRPr>
          </a:p>
        </p:txBody>
      </p:sp>
      <p:sp>
        <p:nvSpPr>
          <p:cNvPr id="300" name="object 300"/>
          <p:cNvSpPr txBox="1"/>
          <p:nvPr/>
        </p:nvSpPr>
        <p:spPr>
          <a:xfrm>
            <a:off x="545957" y="4490423"/>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8</a:t>
            </a:r>
            <a:endParaRPr sz="300">
              <a:solidFill>
                <a:prstClr val="black"/>
              </a:solidFill>
              <a:latin typeface="Arial"/>
              <a:cs typeface="Arial"/>
            </a:endParaRPr>
          </a:p>
        </p:txBody>
      </p:sp>
      <p:sp>
        <p:nvSpPr>
          <p:cNvPr id="301" name="object 301"/>
          <p:cNvSpPr txBox="1"/>
          <p:nvPr/>
        </p:nvSpPr>
        <p:spPr>
          <a:xfrm>
            <a:off x="545957" y="457907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7</a:t>
            </a:r>
            <a:endParaRPr sz="300">
              <a:solidFill>
                <a:prstClr val="black"/>
              </a:solidFill>
              <a:latin typeface="Arial"/>
              <a:cs typeface="Arial"/>
            </a:endParaRPr>
          </a:p>
        </p:txBody>
      </p:sp>
      <p:sp>
        <p:nvSpPr>
          <p:cNvPr id="302" name="object 302"/>
          <p:cNvSpPr txBox="1"/>
          <p:nvPr/>
        </p:nvSpPr>
        <p:spPr>
          <a:xfrm>
            <a:off x="545957" y="4668284"/>
            <a:ext cx="40736" cy="14357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6</a:t>
            </a:r>
            <a:endParaRPr sz="300">
              <a:solidFill>
                <a:prstClr val="black"/>
              </a:solidFill>
              <a:latin typeface="Arial"/>
              <a:cs typeface="Arial"/>
            </a:endParaRPr>
          </a:p>
          <a:p>
            <a:pPr marL="9436" defTabSz="679523">
              <a:spcBef>
                <a:spcPts val="357"/>
              </a:spcBef>
            </a:pPr>
            <a:r>
              <a:rPr sz="300" dirty="0">
                <a:solidFill>
                  <a:srgbClr val="FFFFFF"/>
                </a:solidFill>
                <a:latin typeface="Arial"/>
                <a:cs typeface="Arial"/>
              </a:rPr>
              <a:t>5</a:t>
            </a:r>
            <a:endParaRPr sz="300">
              <a:solidFill>
                <a:prstClr val="black"/>
              </a:solidFill>
              <a:latin typeface="Arial"/>
              <a:cs typeface="Arial"/>
            </a:endParaRPr>
          </a:p>
        </p:txBody>
      </p:sp>
      <p:sp>
        <p:nvSpPr>
          <p:cNvPr id="303" name="object 303"/>
          <p:cNvSpPr txBox="1"/>
          <p:nvPr/>
        </p:nvSpPr>
        <p:spPr>
          <a:xfrm>
            <a:off x="545957" y="4850049"/>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4</a:t>
            </a:r>
            <a:endParaRPr sz="300">
              <a:solidFill>
                <a:prstClr val="black"/>
              </a:solidFill>
              <a:latin typeface="Arial"/>
              <a:cs typeface="Arial"/>
            </a:endParaRPr>
          </a:p>
        </p:txBody>
      </p:sp>
      <p:sp>
        <p:nvSpPr>
          <p:cNvPr id="304" name="object 304"/>
          <p:cNvSpPr txBox="1"/>
          <p:nvPr/>
        </p:nvSpPr>
        <p:spPr>
          <a:xfrm>
            <a:off x="545957" y="493925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3</a:t>
            </a:r>
            <a:endParaRPr sz="300">
              <a:solidFill>
                <a:prstClr val="black"/>
              </a:solidFill>
              <a:latin typeface="Arial"/>
              <a:cs typeface="Arial"/>
            </a:endParaRPr>
          </a:p>
        </p:txBody>
      </p:sp>
      <p:sp>
        <p:nvSpPr>
          <p:cNvPr id="305" name="object 305"/>
          <p:cNvSpPr txBox="1"/>
          <p:nvPr/>
        </p:nvSpPr>
        <p:spPr>
          <a:xfrm>
            <a:off x="545957" y="5028464"/>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2</a:t>
            </a:r>
            <a:endParaRPr sz="300">
              <a:solidFill>
                <a:prstClr val="black"/>
              </a:solidFill>
              <a:latin typeface="Arial"/>
              <a:cs typeface="Arial"/>
            </a:endParaRPr>
          </a:p>
        </p:txBody>
      </p:sp>
      <p:sp>
        <p:nvSpPr>
          <p:cNvPr id="306" name="object 306"/>
          <p:cNvSpPr txBox="1"/>
          <p:nvPr/>
        </p:nvSpPr>
        <p:spPr>
          <a:xfrm>
            <a:off x="545957" y="5121019"/>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1</a:t>
            </a:r>
            <a:endParaRPr sz="300">
              <a:solidFill>
                <a:prstClr val="black"/>
              </a:solidFill>
              <a:latin typeface="Arial"/>
              <a:cs typeface="Arial"/>
            </a:endParaRPr>
          </a:p>
        </p:txBody>
      </p:sp>
      <p:sp>
        <p:nvSpPr>
          <p:cNvPr id="307" name="object 307"/>
          <p:cNvSpPr txBox="1"/>
          <p:nvPr/>
        </p:nvSpPr>
        <p:spPr>
          <a:xfrm>
            <a:off x="545957" y="5210227"/>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308" name="object 308"/>
          <p:cNvSpPr/>
          <p:nvPr/>
        </p:nvSpPr>
        <p:spPr>
          <a:xfrm>
            <a:off x="608450" y="4582759"/>
            <a:ext cx="2000183" cy="538612"/>
          </a:xfrm>
          <a:custGeom>
            <a:avLst/>
            <a:gdLst/>
            <a:ahLst/>
            <a:cxnLst/>
            <a:rect l="l" t="t" r="r" b="b"/>
            <a:pathLst>
              <a:path w="2650242" h="736103">
                <a:moveTo>
                  <a:pt x="0" y="66297"/>
                </a:moveTo>
                <a:lnTo>
                  <a:pt x="13713" y="56391"/>
                </a:lnTo>
                <a:lnTo>
                  <a:pt x="28194" y="51053"/>
                </a:lnTo>
                <a:lnTo>
                  <a:pt x="41907" y="41147"/>
                </a:lnTo>
                <a:lnTo>
                  <a:pt x="51054" y="30486"/>
                </a:lnTo>
                <a:lnTo>
                  <a:pt x="65534" y="20580"/>
                </a:lnTo>
                <a:lnTo>
                  <a:pt x="79248" y="15243"/>
                </a:lnTo>
                <a:lnTo>
                  <a:pt x="92961" y="15243"/>
                </a:lnTo>
                <a:lnTo>
                  <a:pt x="107442" y="15243"/>
                </a:lnTo>
                <a:lnTo>
                  <a:pt x="121155" y="15243"/>
                </a:lnTo>
                <a:lnTo>
                  <a:pt x="130302" y="10674"/>
                </a:lnTo>
                <a:lnTo>
                  <a:pt x="144782" y="5337"/>
                </a:lnTo>
                <a:lnTo>
                  <a:pt x="158496" y="0"/>
                </a:lnTo>
                <a:lnTo>
                  <a:pt x="172977" y="0"/>
                </a:lnTo>
                <a:lnTo>
                  <a:pt x="186690" y="15243"/>
                </a:lnTo>
                <a:lnTo>
                  <a:pt x="200404" y="20580"/>
                </a:lnTo>
                <a:lnTo>
                  <a:pt x="210317" y="20580"/>
                </a:lnTo>
                <a:lnTo>
                  <a:pt x="224031" y="20580"/>
                </a:lnTo>
                <a:lnTo>
                  <a:pt x="237744" y="5337"/>
                </a:lnTo>
                <a:lnTo>
                  <a:pt x="252225" y="0"/>
                </a:lnTo>
                <a:lnTo>
                  <a:pt x="265938" y="56391"/>
                </a:lnTo>
                <a:lnTo>
                  <a:pt x="279652" y="117351"/>
                </a:lnTo>
                <a:lnTo>
                  <a:pt x="294133" y="188217"/>
                </a:lnTo>
                <a:lnTo>
                  <a:pt x="303279" y="192786"/>
                </a:lnTo>
                <a:lnTo>
                  <a:pt x="316992" y="167650"/>
                </a:lnTo>
                <a:lnTo>
                  <a:pt x="331473" y="163067"/>
                </a:lnTo>
                <a:lnTo>
                  <a:pt x="345187" y="112014"/>
                </a:lnTo>
                <a:lnTo>
                  <a:pt x="358900" y="102107"/>
                </a:lnTo>
                <a:lnTo>
                  <a:pt x="373381" y="106690"/>
                </a:lnTo>
                <a:lnTo>
                  <a:pt x="382527" y="106690"/>
                </a:lnTo>
                <a:lnTo>
                  <a:pt x="396241" y="86877"/>
                </a:lnTo>
                <a:lnTo>
                  <a:pt x="410721" y="76203"/>
                </a:lnTo>
                <a:lnTo>
                  <a:pt x="424435" y="117351"/>
                </a:lnTo>
                <a:lnTo>
                  <a:pt x="438916" y="157744"/>
                </a:lnTo>
                <a:lnTo>
                  <a:pt x="452629" y="304800"/>
                </a:lnTo>
                <a:lnTo>
                  <a:pt x="461775" y="360436"/>
                </a:lnTo>
                <a:lnTo>
                  <a:pt x="476244" y="371097"/>
                </a:lnTo>
                <a:lnTo>
                  <a:pt x="489970" y="375666"/>
                </a:lnTo>
                <a:lnTo>
                  <a:pt x="503683" y="381003"/>
                </a:lnTo>
                <a:lnTo>
                  <a:pt x="518164" y="375666"/>
                </a:lnTo>
                <a:lnTo>
                  <a:pt x="531877" y="381003"/>
                </a:lnTo>
                <a:lnTo>
                  <a:pt x="545591" y="355854"/>
                </a:lnTo>
                <a:lnTo>
                  <a:pt x="555492" y="350530"/>
                </a:lnTo>
                <a:lnTo>
                  <a:pt x="569218" y="329950"/>
                </a:lnTo>
                <a:lnTo>
                  <a:pt x="582931" y="299476"/>
                </a:lnTo>
                <a:lnTo>
                  <a:pt x="597412" y="274327"/>
                </a:lnTo>
                <a:lnTo>
                  <a:pt x="611125" y="208029"/>
                </a:lnTo>
                <a:lnTo>
                  <a:pt x="625606" y="192786"/>
                </a:lnTo>
                <a:lnTo>
                  <a:pt x="634740" y="188217"/>
                </a:lnTo>
                <a:lnTo>
                  <a:pt x="648466" y="188217"/>
                </a:lnTo>
                <a:lnTo>
                  <a:pt x="662935" y="178311"/>
                </a:lnTo>
                <a:lnTo>
                  <a:pt x="676660" y="182880"/>
                </a:lnTo>
                <a:lnTo>
                  <a:pt x="690374" y="188217"/>
                </a:lnTo>
                <a:lnTo>
                  <a:pt x="704854" y="192786"/>
                </a:lnTo>
                <a:lnTo>
                  <a:pt x="713989" y="192786"/>
                </a:lnTo>
                <a:lnTo>
                  <a:pt x="727714" y="192786"/>
                </a:lnTo>
                <a:lnTo>
                  <a:pt x="742183" y="228610"/>
                </a:lnTo>
                <a:lnTo>
                  <a:pt x="755908" y="238516"/>
                </a:lnTo>
                <a:lnTo>
                  <a:pt x="769622" y="238516"/>
                </a:lnTo>
                <a:lnTo>
                  <a:pt x="784103" y="233934"/>
                </a:lnTo>
                <a:lnTo>
                  <a:pt x="797816" y="243840"/>
                </a:lnTo>
                <a:lnTo>
                  <a:pt x="806963" y="249177"/>
                </a:lnTo>
                <a:lnTo>
                  <a:pt x="821431" y="253746"/>
                </a:lnTo>
                <a:lnTo>
                  <a:pt x="835157" y="259083"/>
                </a:lnTo>
                <a:lnTo>
                  <a:pt x="849625" y="253746"/>
                </a:lnTo>
                <a:lnTo>
                  <a:pt x="863351" y="259083"/>
                </a:lnTo>
                <a:lnTo>
                  <a:pt x="877064" y="259083"/>
                </a:lnTo>
                <a:lnTo>
                  <a:pt x="886966" y="264420"/>
                </a:lnTo>
                <a:lnTo>
                  <a:pt x="900679" y="264420"/>
                </a:lnTo>
                <a:lnTo>
                  <a:pt x="914405" y="268989"/>
                </a:lnTo>
                <a:lnTo>
                  <a:pt x="928873" y="268989"/>
                </a:lnTo>
                <a:lnTo>
                  <a:pt x="942599" y="249177"/>
                </a:lnTo>
                <a:lnTo>
                  <a:pt x="956313" y="228610"/>
                </a:lnTo>
                <a:lnTo>
                  <a:pt x="966214" y="203460"/>
                </a:lnTo>
                <a:lnTo>
                  <a:pt x="979928" y="218704"/>
                </a:lnTo>
                <a:lnTo>
                  <a:pt x="993653" y="320043"/>
                </a:lnTo>
                <a:lnTo>
                  <a:pt x="1008122" y="310137"/>
                </a:lnTo>
                <a:lnTo>
                  <a:pt x="1021847" y="299476"/>
                </a:lnTo>
                <a:lnTo>
                  <a:pt x="1035561" y="268989"/>
                </a:lnTo>
                <a:lnTo>
                  <a:pt x="1050042" y="208029"/>
                </a:lnTo>
                <a:lnTo>
                  <a:pt x="1059176" y="223273"/>
                </a:lnTo>
                <a:lnTo>
                  <a:pt x="1072901" y="314706"/>
                </a:lnTo>
                <a:lnTo>
                  <a:pt x="1087370" y="365760"/>
                </a:lnTo>
                <a:lnTo>
                  <a:pt x="1101096" y="502924"/>
                </a:lnTo>
                <a:lnTo>
                  <a:pt x="1115564" y="548654"/>
                </a:lnTo>
                <a:lnTo>
                  <a:pt x="1129290" y="568466"/>
                </a:lnTo>
                <a:lnTo>
                  <a:pt x="1138424" y="589033"/>
                </a:lnTo>
                <a:lnTo>
                  <a:pt x="1152905" y="583696"/>
                </a:lnTo>
                <a:lnTo>
                  <a:pt x="1166618" y="589033"/>
                </a:lnTo>
                <a:lnTo>
                  <a:pt x="1180344" y="568466"/>
                </a:lnTo>
                <a:lnTo>
                  <a:pt x="1194812" y="563884"/>
                </a:lnTo>
                <a:lnTo>
                  <a:pt x="1208538" y="563884"/>
                </a:lnTo>
                <a:lnTo>
                  <a:pt x="1217672" y="568466"/>
                </a:lnTo>
                <a:lnTo>
                  <a:pt x="1232153" y="589033"/>
                </a:lnTo>
                <a:lnTo>
                  <a:pt x="1245866" y="579127"/>
                </a:lnTo>
                <a:lnTo>
                  <a:pt x="1259592" y="573790"/>
                </a:lnTo>
                <a:lnTo>
                  <a:pt x="1274061" y="573790"/>
                </a:lnTo>
                <a:lnTo>
                  <a:pt x="1287786" y="573790"/>
                </a:lnTo>
                <a:lnTo>
                  <a:pt x="1296920" y="579127"/>
                </a:lnTo>
                <a:lnTo>
                  <a:pt x="1311401" y="589033"/>
                </a:lnTo>
                <a:lnTo>
                  <a:pt x="1325115" y="594370"/>
                </a:lnTo>
                <a:lnTo>
                  <a:pt x="1339595" y="594370"/>
                </a:lnTo>
                <a:lnTo>
                  <a:pt x="1353309" y="583696"/>
                </a:lnTo>
                <a:lnTo>
                  <a:pt x="1367034" y="579127"/>
                </a:lnTo>
                <a:lnTo>
                  <a:pt x="1381503" y="583696"/>
                </a:lnTo>
                <a:lnTo>
                  <a:pt x="1390649" y="583696"/>
                </a:lnTo>
                <a:lnTo>
                  <a:pt x="1404363" y="537979"/>
                </a:lnTo>
                <a:lnTo>
                  <a:pt x="1418844" y="497600"/>
                </a:lnTo>
                <a:lnTo>
                  <a:pt x="1432557" y="497600"/>
                </a:lnTo>
                <a:lnTo>
                  <a:pt x="1446283" y="497600"/>
                </a:lnTo>
                <a:lnTo>
                  <a:pt x="1460751" y="497600"/>
                </a:lnTo>
                <a:lnTo>
                  <a:pt x="1469898" y="502924"/>
                </a:lnTo>
                <a:lnTo>
                  <a:pt x="1483611" y="543317"/>
                </a:lnTo>
                <a:lnTo>
                  <a:pt x="1498092" y="583696"/>
                </a:lnTo>
                <a:lnTo>
                  <a:pt x="1511805" y="634750"/>
                </a:lnTo>
                <a:lnTo>
                  <a:pt x="1525531" y="639332"/>
                </a:lnTo>
                <a:lnTo>
                  <a:pt x="1539999" y="675143"/>
                </a:lnTo>
                <a:lnTo>
                  <a:pt x="1549146" y="685049"/>
                </a:lnTo>
                <a:lnTo>
                  <a:pt x="1562859" y="690386"/>
                </a:lnTo>
                <a:lnTo>
                  <a:pt x="1577340" y="695710"/>
                </a:lnTo>
                <a:lnTo>
                  <a:pt x="1591053" y="690386"/>
                </a:lnTo>
                <a:lnTo>
                  <a:pt x="1605534" y="700292"/>
                </a:lnTo>
                <a:lnTo>
                  <a:pt x="1619248" y="705616"/>
                </a:lnTo>
                <a:lnTo>
                  <a:pt x="1632973" y="700292"/>
                </a:lnTo>
                <a:lnTo>
                  <a:pt x="1642875" y="705616"/>
                </a:lnTo>
                <a:lnTo>
                  <a:pt x="1656588" y="705616"/>
                </a:lnTo>
                <a:lnTo>
                  <a:pt x="1670302" y="675143"/>
                </a:lnTo>
                <a:lnTo>
                  <a:pt x="1684782" y="649993"/>
                </a:lnTo>
                <a:lnTo>
                  <a:pt x="1698496" y="629426"/>
                </a:lnTo>
                <a:lnTo>
                  <a:pt x="1712222" y="624089"/>
                </a:lnTo>
                <a:lnTo>
                  <a:pt x="1722123" y="629426"/>
                </a:lnTo>
                <a:lnTo>
                  <a:pt x="1735836" y="629426"/>
                </a:lnTo>
                <a:lnTo>
                  <a:pt x="1749550" y="629426"/>
                </a:lnTo>
                <a:lnTo>
                  <a:pt x="1764031" y="624089"/>
                </a:lnTo>
                <a:lnTo>
                  <a:pt x="1777744" y="639332"/>
                </a:lnTo>
                <a:lnTo>
                  <a:pt x="1792225" y="654562"/>
                </a:lnTo>
                <a:lnTo>
                  <a:pt x="1801371" y="695710"/>
                </a:lnTo>
                <a:lnTo>
                  <a:pt x="1815085" y="700292"/>
                </a:lnTo>
                <a:lnTo>
                  <a:pt x="1829565" y="695710"/>
                </a:lnTo>
                <a:lnTo>
                  <a:pt x="1843279" y="690386"/>
                </a:lnTo>
                <a:lnTo>
                  <a:pt x="1856992" y="715523"/>
                </a:lnTo>
                <a:lnTo>
                  <a:pt x="1871473" y="700292"/>
                </a:lnTo>
                <a:lnTo>
                  <a:pt x="1885187" y="690386"/>
                </a:lnTo>
                <a:lnTo>
                  <a:pt x="1894333" y="695710"/>
                </a:lnTo>
                <a:lnTo>
                  <a:pt x="1908814" y="695710"/>
                </a:lnTo>
                <a:lnTo>
                  <a:pt x="1922527" y="700292"/>
                </a:lnTo>
                <a:lnTo>
                  <a:pt x="1936241" y="705616"/>
                </a:lnTo>
                <a:lnTo>
                  <a:pt x="1950721" y="695710"/>
                </a:lnTo>
                <a:lnTo>
                  <a:pt x="1964435" y="695710"/>
                </a:lnTo>
                <a:lnTo>
                  <a:pt x="1973581" y="695710"/>
                </a:lnTo>
                <a:lnTo>
                  <a:pt x="1988062" y="675143"/>
                </a:lnTo>
                <a:lnTo>
                  <a:pt x="2001775" y="675143"/>
                </a:lnTo>
                <a:lnTo>
                  <a:pt x="2016256" y="680480"/>
                </a:lnTo>
                <a:lnTo>
                  <a:pt x="2029970" y="680480"/>
                </a:lnTo>
                <a:lnTo>
                  <a:pt x="2043683" y="669806"/>
                </a:lnTo>
                <a:lnTo>
                  <a:pt x="2052829" y="644656"/>
                </a:lnTo>
                <a:lnTo>
                  <a:pt x="2067310" y="619520"/>
                </a:lnTo>
                <a:lnTo>
                  <a:pt x="2081024" y="619520"/>
                </a:lnTo>
                <a:lnTo>
                  <a:pt x="2095504" y="629426"/>
                </a:lnTo>
                <a:lnTo>
                  <a:pt x="2109218" y="639332"/>
                </a:lnTo>
                <a:lnTo>
                  <a:pt x="2122931" y="644656"/>
                </a:lnTo>
                <a:lnTo>
                  <a:pt x="2137412" y="644656"/>
                </a:lnTo>
                <a:lnTo>
                  <a:pt x="2146558" y="644656"/>
                </a:lnTo>
                <a:lnTo>
                  <a:pt x="2160272" y="659900"/>
                </a:lnTo>
                <a:lnTo>
                  <a:pt x="2174753" y="659900"/>
                </a:lnTo>
                <a:lnTo>
                  <a:pt x="2188466" y="659900"/>
                </a:lnTo>
                <a:lnTo>
                  <a:pt x="2202179" y="659900"/>
                </a:lnTo>
                <a:lnTo>
                  <a:pt x="2216660" y="675143"/>
                </a:lnTo>
                <a:lnTo>
                  <a:pt x="2225807" y="669806"/>
                </a:lnTo>
                <a:lnTo>
                  <a:pt x="2239520" y="675143"/>
                </a:lnTo>
                <a:lnTo>
                  <a:pt x="2254001" y="649993"/>
                </a:lnTo>
                <a:lnTo>
                  <a:pt x="2267714" y="649993"/>
                </a:lnTo>
                <a:lnTo>
                  <a:pt x="2282195" y="654562"/>
                </a:lnTo>
                <a:lnTo>
                  <a:pt x="2295908" y="659900"/>
                </a:lnTo>
                <a:lnTo>
                  <a:pt x="2305055" y="659900"/>
                </a:lnTo>
                <a:lnTo>
                  <a:pt x="2319536" y="659900"/>
                </a:lnTo>
                <a:lnTo>
                  <a:pt x="2333249" y="665237"/>
                </a:lnTo>
                <a:lnTo>
                  <a:pt x="2346962" y="665237"/>
                </a:lnTo>
                <a:lnTo>
                  <a:pt x="2361443" y="659900"/>
                </a:lnTo>
                <a:lnTo>
                  <a:pt x="2375157" y="685049"/>
                </a:lnTo>
                <a:lnTo>
                  <a:pt x="2388870" y="705616"/>
                </a:lnTo>
                <a:lnTo>
                  <a:pt x="2398784" y="720860"/>
                </a:lnTo>
                <a:lnTo>
                  <a:pt x="2412497" y="720860"/>
                </a:lnTo>
                <a:lnTo>
                  <a:pt x="2426211" y="700292"/>
                </a:lnTo>
                <a:lnTo>
                  <a:pt x="2440691" y="710953"/>
                </a:lnTo>
                <a:lnTo>
                  <a:pt x="2454405" y="715523"/>
                </a:lnTo>
                <a:lnTo>
                  <a:pt x="2468886" y="715523"/>
                </a:lnTo>
                <a:lnTo>
                  <a:pt x="2478032" y="715523"/>
                </a:lnTo>
                <a:lnTo>
                  <a:pt x="2491745" y="715523"/>
                </a:lnTo>
                <a:lnTo>
                  <a:pt x="2506214" y="695710"/>
                </a:lnTo>
                <a:lnTo>
                  <a:pt x="2519940" y="705616"/>
                </a:lnTo>
                <a:lnTo>
                  <a:pt x="2533653" y="710953"/>
                </a:lnTo>
                <a:lnTo>
                  <a:pt x="2548134" y="705616"/>
                </a:lnTo>
                <a:lnTo>
                  <a:pt x="2557268" y="700292"/>
                </a:lnTo>
                <a:lnTo>
                  <a:pt x="2570994" y="726197"/>
                </a:lnTo>
                <a:lnTo>
                  <a:pt x="2585462" y="720860"/>
                </a:lnTo>
                <a:lnTo>
                  <a:pt x="2599188" y="730766"/>
                </a:lnTo>
                <a:lnTo>
                  <a:pt x="2612901" y="736103"/>
                </a:lnTo>
                <a:lnTo>
                  <a:pt x="2627382" y="736103"/>
                </a:lnTo>
                <a:lnTo>
                  <a:pt x="2641096" y="736103"/>
                </a:lnTo>
                <a:lnTo>
                  <a:pt x="2650242" y="700292"/>
                </a:lnTo>
              </a:path>
            </a:pathLst>
          </a:custGeom>
          <a:ln w="10086">
            <a:solidFill>
              <a:srgbClr val="00FF00"/>
            </a:solidFill>
          </a:ln>
        </p:spPr>
        <p:txBody>
          <a:bodyPr wrap="square" lIns="0" tIns="0" rIns="0" bIns="0" rtlCol="0">
            <a:noAutofit/>
          </a:bodyPr>
          <a:lstStyle/>
          <a:p>
            <a:pPr defTabSz="679523"/>
            <a:endParaRPr sz="1300">
              <a:solidFill>
                <a:prstClr val="black"/>
              </a:solidFill>
            </a:endParaRPr>
          </a:p>
        </p:txBody>
      </p:sp>
      <p:sp>
        <p:nvSpPr>
          <p:cNvPr id="309" name="object 309"/>
          <p:cNvSpPr/>
          <p:nvPr/>
        </p:nvSpPr>
        <p:spPr>
          <a:xfrm>
            <a:off x="2608632" y="5095169"/>
            <a:ext cx="1732761" cy="126566"/>
          </a:xfrm>
          <a:custGeom>
            <a:avLst/>
            <a:gdLst/>
            <a:ahLst/>
            <a:cxnLst/>
            <a:rect l="l" t="t" r="r" b="b"/>
            <a:pathLst>
              <a:path w="2295908" h="172974">
                <a:moveTo>
                  <a:pt x="0" y="0"/>
                </a:moveTo>
                <a:lnTo>
                  <a:pt x="14480" y="5337"/>
                </a:lnTo>
                <a:lnTo>
                  <a:pt x="28194" y="41147"/>
                </a:lnTo>
                <a:lnTo>
                  <a:pt x="41907" y="41147"/>
                </a:lnTo>
                <a:lnTo>
                  <a:pt x="56388" y="30486"/>
                </a:lnTo>
                <a:lnTo>
                  <a:pt x="70101" y="30486"/>
                </a:lnTo>
                <a:lnTo>
                  <a:pt x="79248" y="30486"/>
                </a:lnTo>
                <a:lnTo>
                  <a:pt x="93728" y="30486"/>
                </a:lnTo>
                <a:lnTo>
                  <a:pt x="107442" y="30486"/>
                </a:lnTo>
                <a:lnTo>
                  <a:pt x="121923" y="35810"/>
                </a:lnTo>
                <a:lnTo>
                  <a:pt x="135636" y="35810"/>
                </a:lnTo>
                <a:lnTo>
                  <a:pt x="149350" y="30486"/>
                </a:lnTo>
                <a:lnTo>
                  <a:pt x="159263" y="30486"/>
                </a:lnTo>
                <a:lnTo>
                  <a:pt x="172977" y="25904"/>
                </a:lnTo>
                <a:lnTo>
                  <a:pt x="186690" y="25904"/>
                </a:lnTo>
                <a:lnTo>
                  <a:pt x="201171" y="25904"/>
                </a:lnTo>
                <a:lnTo>
                  <a:pt x="214884" y="25904"/>
                </a:lnTo>
                <a:lnTo>
                  <a:pt x="228598" y="10674"/>
                </a:lnTo>
                <a:lnTo>
                  <a:pt x="243079" y="10674"/>
                </a:lnTo>
                <a:lnTo>
                  <a:pt x="252225" y="20580"/>
                </a:lnTo>
                <a:lnTo>
                  <a:pt x="265938" y="15243"/>
                </a:lnTo>
                <a:lnTo>
                  <a:pt x="280419" y="10674"/>
                </a:lnTo>
                <a:lnTo>
                  <a:pt x="294133" y="41147"/>
                </a:lnTo>
                <a:lnTo>
                  <a:pt x="308613" y="41147"/>
                </a:lnTo>
                <a:lnTo>
                  <a:pt x="322327" y="51053"/>
                </a:lnTo>
                <a:lnTo>
                  <a:pt x="331473" y="51053"/>
                </a:lnTo>
                <a:lnTo>
                  <a:pt x="345942" y="45716"/>
                </a:lnTo>
                <a:lnTo>
                  <a:pt x="359667" y="25904"/>
                </a:lnTo>
                <a:lnTo>
                  <a:pt x="373381" y="25904"/>
                </a:lnTo>
                <a:lnTo>
                  <a:pt x="387862" y="30486"/>
                </a:lnTo>
                <a:lnTo>
                  <a:pt x="401575" y="30486"/>
                </a:lnTo>
                <a:lnTo>
                  <a:pt x="410721" y="30486"/>
                </a:lnTo>
                <a:lnTo>
                  <a:pt x="425202" y="20580"/>
                </a:lnTo>
                <a:lnTo>
                  <a:pt x="438916" y="41147"/>
                </a:lnTo>
                <a:lnTo>
                  <a:pt x="452629" y="56391"/>
                </a:lnTo>
                <a:lnTo>
                  <a:pt x="467110" y="51053"/>
                </a:lnTo>
                <a:lnTo>
                  <a:pt x="480823" y="60960"/>
                </a:lnTo>
                <a:lnTo>
                  <a:pt x="495304" y="71634"/>
                </a:lnTo>
                <a:lnTo>
                  <a:pt x="504438" y="76203"/>
                </a:lnTo>
                <a:lnTo>
                  <a:pt x="518164" y="60960"/>
                </a:lnTo>
                <a:lnTo>
                  <a:pt x="531877" y="56391"/>
                </a:lnTo>
                <a:lnTo>
                  <a:pt x="546358" y="56391"/>
                </a:lnTo>
                <a:lnTo>
                  <a:pt x="560071" y="30486"/>
                </a:lnTo>
                <a:lnTo>
                  <a:pt x="574552" y="41147"/>
                </a:lnTo>
                <a:lnTo>
                  <a:pt x="583686" y="41147"/>
                </a:lnTo>
                <a:lnTo>
                  <a:pt x="597412" y="41147"/>
                </a:lnTo>
                <a:lnTo>
                  <a:pt x="611881" y="41147"/>
                </a:lnTo>
                <a:lnTo>
                  <a:pt x="625606" y="45716"/>
                </a:lnTo>
                <a:lnTo>
                  <a:pt x="639320" y="45716"/>
                </a:lnTo>
                <a:lnTo>
                  <a:pt x="653800" y="71634"/>
                </a:lnTo>
                <a:lnTo>
                  <a:pt x="662935" y="66297"/>
                </a:lnTo>
                <a:lnTo>
                  <a:pt x="676660" y="71634"/>
                </a:lnTo>
                <a:lnTo>
                  <a:pt x="691129" y="71634"/>
                </a:lnTo>
                <a:lnTo>
                  <a:pt x="704854" y="66297"/>
                </a:lnTo>
                <a:lnTo>
                  <a:pt x="718568" y="56391"/>
                </a:lnTo>
                <a:lnTo>
                  <a:pt x="733049" y="56391"/>
                </a:lnTo>
                <a:lnTo>
                  <a:pt x="746762" y="56391"/>
                </a:lnTo>
                <a:lnTo>
                  <a:pt x="755908" y="56391"/>
                </a:lnTo>
                <a:lnTo>
                  <a:pt x="770377" y="56391"/>
                </a:lnTo>
                <a:lnTo>
                  <a:pt x="784103" y="56391"/>
                </a:lnTo>
                <a:lnTo>
                  <a:pt x="798571" y="45716"/>
                </a:lnTo>
                <a:lnTo>
                  <a:pt x="812297" y="51053"/>
                </a:lnTo>
                <a:lnTo>
                  <a:pt x="826010" y="56391"/>
                </a:lnTo>
                <a:lnTo>
                  <a:pt x="835912" y="56391"/>
                </a:lnTo>
                <a:lnTo>
                  <a:pt x="849625" y="56391"/>
                </a:lnTo>
                <a:lnTo>
                  <a:pt x="863351" y="51053"/>
                </a:lnTo>
                <a:lnTo>
                  <a:pt x="877819" y="41147"/>
                </a:lnTo>
                <a:lnTo>
                  <a:pt x="891545" y="30486"/>
                </a:lnTo>
                <a:lnTo>
                  <a:pt x="905259" y="45716"/>
                </a:lnTo>
                <a:lnTo>
                  <a:pt x="915160" y="51053"/>
                </a:lnTo>
                <a:lnTo>
                  <a:pt x="928873" y="45716"/>
                </a:lnTo>
                <a:lnTo>
                  <a:pt x="942599" y="41147"/>
                </a:lnTo>
                <a:lnTo>
                  <a:pt x="957068" y="45716"/>
                </a:lnTo>
                <a:lnTo>
                  <a:pt x="970793" y="41147"/>
                </a:lnTo>
                <a:lnTo>
                  <a:pt x="985262" y="51053"/>
                </a:lnTo>
                <a:lnTo>
                  <a:pt x="998988" y="45716"/>
                </a:lnTo>
                <a:lnTo>
                  <a:pt x="1008122" y="30486"/>
                </a:lnTo>
                <a:lnTo>
                  <a:pt x="1022602" y="35810"/>
                </a:lnTo>
                <a:lnTo>
                  <a:pt x="1036316" y="51053"/>
                </a:lnTo>
                <a:lnTo>
                  <a:pt x="1050042" y="66297"/>
                </a:lnTo>
                <a:lnTo>
                  <a:pt x="1064510" y="106676"/>
                </a:lnTo>
                <a:lnTo>
                  <a:pt x="1078236" y="106676"/>
                </a:lnTo>
                <a:lnTo>
                  <a:pt x="1087370" y="86864"/>
                </a:lnTo>
                <a:lnTo>
                  <a:pt x="1101851" y="91446"/>
                </a:lnTo>
                <a:lnTo>
                  <a:pt x="1115564" y="106676"/>
                </a:lnTo>
                <a:lnTo>
                  <a:pt x="1129290" y="157730"/>
                </a:lnTo>
                <a:lnTo>
                  <a:pt x="1143758" y="157730"/>
                </a:lnTo>
                <a:lnTo>
                  <a:pt x="1157484" y="157730"/>
                </a:lnTo>
                <a:lnTo>
                  <a:pt x="1166618" y="147069"/>
                </a:lnTo>
                <a:lnTo>
                  <a:pt x="1181099" y="147069"/>
                </a:lnTo>
                <a:lnTo>
                  <a:pt x="1194812" y="147069"/>
                </a:lnTo>
                <a:lnTo>
                  <a:pt x="1208538" y="157730"/>
                </a:lnTo>
                <a:lnTo>
                  <a:pt x="1223007" y="157730"/>
                </a:lnTo>
                <a:lnTo>
                  <a:pt x="1236732" y="157730"/>
                </a:lnTo>
                <a:lnTo>
                  <a:pt x="1245866" y="152406"/>
                </a:lnTo>
                <a:lnTo>
                  <a:pt x="1260347" y="152406"/>
                </a:lnTo>
                <a:lnTo>
                  <a:pt x="1274061" y="147069"/>
                </a:lnTo>
                <a:lnTo>
                  <a:pt x="1288541" y="142500"/>
                </a:lnTo>
                <a:lnTo>
                  <a:pt x="1302255" y="137163"/>
                </a:lnTo>
                <a:lnTo>
                  <a:pt x="1315980" y="147069"/>
                </a:lnTo>
                <a:lnTo>
                  <a:pt x="1330449" y="157730"/>
                </a:lnTo>
                <a:lnTo>
                  <a:pt x="1339595" y="167636"/>
                </a:lnTo>
                <a:lnTo>
                  <a:pt x="1353309" y="162313"/>
                </a:lnTo>
                <a:lnTo>
                  <a:pt x="1367790" y="167636"/>
                </a:lnTo>
                <a:lnTo>
                  <a:pt x="1381503" y="167636"/>
                </a:lnTo>
                <a:lnTo>
                  <a:pt x="1395229" y="162313"/>
                </a:lnTo>
                <a:lnTo>
                  <a:pt x="1409697" y="157730"/>
                </a:lnTo>
                <a:lnTo>
                  <a:pt x="1418844" y="172974"/>
                </a:lnTo>
                <a:lnTo>
                  <a:pt x="1432557" y="172974"/>
                </a:lnTo>
                <a:lnTo>
                  <a:pt x="1447038" y="167636"/>
                </a:lnTo>
                <a:lnTo>
                  <a:pt x="1460751" y="162313"/>
                </a:lnTo>
                <a:lnTo>
                  <a:pt x="1475232" y="162313"/>
                </a:lnTo>
                <a:lnTo>
                  <a:pt x="1488945" y="157730"/>
                </a:lnTo>
                <a:lnTo>
                  <a:pt x="1498092" y="157730"/>
                </a:lnTo>
                <a:lnTo>
                  <a:pt x="1512573" y="157730"/>
                </a:lnTo>
                <a:lnTo>
                  <a:pt x="1526286" y="162313"/>
                </a:lnTo>
                <a:lnTo>
                  <a:pt x="1539999" y="167636"/>
                </a:lnTo>
                <a:lnTo>
                  <a:pt x="1554480" y="162313"/>
                </a:lnTo>
                <a:lnTo>
                  <a:pt x="1568194" y="172974"/>
                </a:lnTo>
                <a:lnTo>
                  <a:pt x="1581907" y="152406"/>
                </a:lnTo>
                <a:lnTo>
                  <a:pt x="1591821" y="152406"/>
                </a:lnTo>
                <a:lnTo>
                  <a:pt x="1605534" y="152406"/>
                </a:lnTo>
                <a:lnTo>
                  <a:pt x="1619248" y="157730"/>
                </a:lnTo>
                <a:lnTo>
                  <a:pt x="1633728" y="162313"/>
                </a:lnTo>
                <a:lnTo>
                  <a:pt x="1647442" y="167636"/>
                </a:lnTo>
                <a:lnTo>
                  <a:pt x="1661168" y="167636"/>
                </a:lnTo>
                <a:lnTo>
                  <a:pt x="1671069" y="172974"/>
                </a:lnTo>
                <a:lnTo>
                  <a:pt x="1684782" y="167636"/>
                </a:lnTo>
                <a:lnTo>
                  <a:pt x="1698496" y="167636"/>
                </a:lnTo>
                <a:lnTo>
                  <a:pt x="1712977" y="162313"/>
                </a:lnTo>
                <a:lnTo>
                  <a:pt x="1726690" y="162313"/>
                </a:lnTo>
                <a:lnTo>
                  <a:pt x="1741171" y="157730"/>
                </a:lnTo>
                <a:lnTo>
                  <a:pt x="1750317" y="152406"/>
                </a:lnTo>
                <a:lnTo>
                  <a:pt x="1764031" y="167636"/>
                </a:lnTo>
                <a:lnTo>
                  <a:pt x="1778511" y="172974"/>
                </a:lnTo>
                <a:lnTo>
                  <a:pt x="1792225" y="157730"/>
                </a:lnTo>
                <a:lnTo>
                  <a:pt x="1805938" y="162313"/>
                </a:lnTo>
                <a:lnTo>
                  <a:pt x="1820419" y="167636"/>
                </a:lnTo>
                <a:lnTo>
                  <a:pt x="1834133" y="157730"/>
                </a:lnTo>
                <a:lnTo>
                  <a:pt x="1843279" y="167636"/>
                </a:lnTo>
                <a:lnTo>
                  <a:pt x="1857760" y="167636"/>
                </a:lnTo>
                <a:lnTo>
                  <a:pt x="1871473" y="167636"/>
                </a:lnTo>
                <a:lnTo>
                  <a:pt x="1885187" y="162313"/>
                </a:lnTo>
                <a:lnTo>
                  <a:pt x="1899667" y="162313"/>
                </a:lnTo>
                <a:lnTo>
                  <a:pt x="1913381" y="167636"/>
                </a:lnTo>
                <a:lnTo>
                  <a:pt x="1922527" y="157730"/>
                </a:lnTo>
                <a:lnTo>
                  <a:pt x="1937008" y="162313"/>
                </a:lnTo>
                <a:lnTo>
                  <a:pt x="1950721" y="172974"/>
                </a:lnTo>
                <a:lnTo>
                  <a:pt x="1965202" y="172974"/>
                </a:lnTo>
                <a:lnTo>
                  <a:pt x="1978916" y="131826"/>
                </a:lnTo>
                <a:lnTo>
                  <a:pt x="1992629" y="131826"/>
                </a:lnTo>
                <a:lnTo>
                  <a:pt x="2002543" y="131826"/>
                </a:lnTo>
                <a:lnTo>
                  <a:pt x="2016256" y="142500"/>
                </a:lnTo>
                <a:lnTo>
                  <a:pt x="2029970" y="121920"/>
                </a:lnTo>
                <a:lnTo>
                  <a:pt x="2044450" y="142500"/>
                </a:lnTo>
                <a:lnTo>
                  <a:pt x="2058164" y="142500"/>
                </a:lnTo>
                <a:lnTo>
                  <a:pt x="2071877" y="142500"/>
                </a:lnTo>
                <a:lnTo>
                  <a:pt x="2086358" y="137163"/>
                </a:lnTo>
                <a:lnTo>
                  <a:pt x="2095504" y="117351"/>
                </a:lnTo>
                <a:lnTo>
                  <a:pt x="2109218" y="121920"/>
                </a:lnTo>
                <a:lnTo>
                  <a:pt x="2123699" y="157730"/>
                </a:lnTo>
                <a:lnTo>
                  <a:pt x="2137412" y="157730"/>
                </a:lnTo>
                <a:lnTo>
                  <a:pt x="2151893" y="157730"/>
                </a:lnTo>
                <a:lnTo>
                  <a:pt x="2165606" y="157730"/>
                </a:lnTo>
                <a:lnTo>
                  <a:pt x="2174753" y="162313"/>
                </a:lnTo>
                <a:lnTo>
                  <a:pt x="2189233" y="167636"/>
                </a:lnTo>
                <a:lnTo>
                  <a:pt x="2202947" y="167636"/>
                </a:lnTo>
                <a:lnTo>
                  <a:pt x="2216660" y="167636"/>
                </a:lnTo>
                <a:lnTo>
                  <a:pt x="2231141" y="172974"/>
                </a:lnTo>
                <a:lnTo>
                  <a:pt x="2244854" y="162313"/>
                </a:lnTo>
                <a:lnTo>
                  <a:pt x="2254001" y="162313"/>
                </a:lnTo>
                <a:lnTo>
                  <a:pt x="2268482" y="162313"/>
                </a:lnTo>
                <a:lnTo>
                  <a:pt x="2282195" y="172974"/>
                </a:lnTo>
                <a:lnTo>
                  <a:pt x="2295908" y="152406"/>
                </a:lnTo>
              </a:path>
            </a:pathLst>
          </a:custGeom>
          <a:ln w="10139">
            <a:solidFill>
              <a:srgbClr val="00FF00"/>
            </a:solidFill>
          </a:ln>
        </p:spPr>
        <p:txBody>
          <a:bodyPr wrap="square" lIns="0" tIns="0" rIns="0" bIns="0" rtlCol="0">
            <a:noAutofit/>
          </a:bodyPr>
          <a:lstStyle/>
          <a:p>
            <a:pPr defTabSz="679523"/>
            <a:endParaRPr sz="1300">
              <a:solidFill>
                <a:prstClr val="black"/>
              </a:solidFill>
            </a:endParaRPr>
          </a:p>
        </p:txBody>
      </p:sp>
      <p:sp>
        <p:nvSpPr>
          <p:cNvPr id="310" name="object 310"/>
          <p:cNvSpPr/>
          <p:nvPr/>
        </p:nvSpPr>
        <p:spPr>
          <a:xfrm>
            <a:off x="608450" y="5106323"/>
            <a:ext cx="2000183" cy="107611"/>
          </a:xfrm>
          <a:custGeom>
            <a:avLst/>
            <a:gdLst/>
            <a:ahLst/>
            <a:cxnLst/>
            <a:rect l="l" t="t" r="r" b="b"/>
            <a:pathLst>
              <a:path w="2650242" h="147069">
                <a:moveTo>
                  <a:pt x="0" y="0"/>
                </a:moveTo>
                <a:lnTo>
                  <a:pt x="13713" y="10674"/>
                </a:lnTo>
                <a:lnTo>
                  <a:pt x="28194" y="10674"/>
                </a:lnTo>
                <a:lnTo>
                  <a:pt x="41907" y="15243"/>
                </a:lnTo>
                <a:lnTo>
                  <a:pt x="51054" y="10674"/>
                </a:lnTo>
                <a:lnTo>
                  <a:pt x="65534" y="5337"/>
                </a:lnTo>
                <a:lnTo>
                  <a:pt x="79248" y="35810"/>
                </a:lnTo>
                <a:lnTo>
                  <a:pt x="92961" y="20580"/>
                </a:lnTo>
                <a:lnTo>
                  <a:pt x="107442" y="35810"/>
                </a:lnTo>
                <a:lnTo>
                  <a:pt x="121155" y="35810"/>
                </a:lnTo>
                <a:lnTo>
                  <a:pt x="130302" y="35810"/>
                </a:lnTo>
                <a:lnTo>
                  <a:pt x="144782" y="30486"/>
                </a:lnTo>
                <a:lnTo>
                  <a:pt x="158496" y="25904"/>
                </a:lnTo>
                <a:lnTo>
                  <a:pt x="172977" y="25904"/>
                </a:lnTo>
                <a:lnTo>
                  <a:pt x="186690" y="45716"/>
                </a:lnTo>
                <a:lnTo>
                  <a:pt x="200404" y="51053"/>
                </a:lnTo>
                <a:lnTo>
                  <a:pt x="210317" y="45716"/>
                </a:lnTo>
                <a:lnTo>
                  <a:pt x="224031" y="45716"/>
                </a:lnTo>
                <a:lnTo>
                  <a:pt x="237744" y="56391"/>
                </a:lnTo>
                <a:lnTo>
                  <a:pt x="252225" y="51053"/>
                </a:lnTo>
                <a:lnTo>
                  <a:pt x="265938" y="35810"/>
                </a:lnTo>
                <a:lnTo>
                  <a:pt x="279652" y="41147"/>
                </a:lnTo>
                <a:lnTo>
                  <a:pt x="294133" y="45716"/>
                </a:lnTo>
                <a:lnTo>
                  <a:pt x="303279" y="51053"/>
                </a:lnTo>
                <a:lnTo>
                  <a:pt x="316992" y="41147"/>
                </a:lnTo>
                <a:lnTo>
                  <a:pt x="331473" y="45716"/>
                </a:lnTo>
                <a:lnTo>
                  <a:pt x="345187" y="45716"/>
                </a:lnTo>
                <a:lnTo>
                  <a:pt x="358900" y="10674"/>
                </a:lnTo>
                <a:lnTo>
                  <a:pt x="373381" y="5337"/>
                </a:lnTo>
                <a:lnTo>
                  <a:pt x="382527" y="15243"/>
                </a:lnTo>
                <a:lnTo>
                  <a:pt x="396241" y="25904"/>
                </a:lnTo>
                <a:lnTo>
                  <a:pt x="410721" y="15243"/>
                </a:lnTo>
                <a:lnTo>
                  <a:pt x="424435" y="30486"/>
                </a:lnTo>
                <a:lnTo>
                  <a:pt x="438916" y="30486"/>
                </a:lnTo>
                <a:lnTo>
                  <a:pt x="452629" y="35810"/>
                </a:lnTo>
                <a:lnTo>
                  <a:pt x="461775" y="51053"/>
                </a:lnTo>
                <a:lnTo>
                  <a:pt x="476244" y="56391"/>
                </a:lnTo>
                <a:lnTo>
                  <a:pt x="489970" y="51053"/>
                </a:lnTo>
                <a:lnTo>
                  <a:pt x="503683" y="45716"/>
                </a:lnTo>
                <a:lnTo>
                  <a:pt x="518164" y="76203"/>
                </a:lnTo>
                <a:lnTo>
                  <a:pt x="531877" y="81540"/>
                </a:lnTo>
                <a:lnTo>
                  <a:pt x="545591" y="66297"/>
                </a:lnTo>
                <a:lnTo>
                  <a:pt x="555492" y="71634"/>
                </a:lnTo>
                <a:lnTo>
                  <a:pt x="569218" y="71634"/>
                </a:lnTo>
                <a:lnTo>
                  <a:pt x="582931" y="71634"/>
                </a:lnTo>
                <a:lnTo>
                  <a:pt x="597412" y="76203"/>
                </a:lnTo>
                <a:lnTo>
                  <a:pt x="611125" y="81540"/>
                </a:lnTo>
                <a:lnTo>
                  <a:pt x="625606" y="71634"/>
                </a:lnTo>
                <a:lnTo>
                  <a:pt x="634740" y="45716"/>
                </a:lnTo>
                <a:lnTo>
                  <a:pt x="648466" y="56391"/>
                </a:lnTo>
                <a:lnTo>
                  <a:pt x="662935" y="71634"/>
                </a:lnTo>
                <a:lnTo>
                  <a:pt x="676660" y="60960"/>
                </a:lnTo>
                <a:lnTo>
                  <a:pt x="690374" y="51053"/>
                </a:lnTo>
                <a:lnTo>
                  <a:pt x="704854" y="56391"/>
                </a:lnTo>
                <a:lnTo>
                  <a:pt x="713989" y="56391"/>
                </a:lnTo>
                <a:lnTo>
                  <a:pt x="727714" y="51053"/>
                </a:lnTo>
                <a:lnTo>
                  <a:pt x="742183" y="66297"/>
                </a:lnTo>
                <a:lnTo>
                  <a:pt x="755908" y="66297"/>
                </a:lnTo>
                <a:lnTo>
                  <a:pt x="769622" y="71634"/>
                </a:lnTo>
                <a:lnTo>
                  <a:pt x="784103" y="86864"/>
                </a:lnTo>
                <a:lnTo>
                  <a:pt x="797816" y="86864"/>
                </a:lnTo>
                <a:lnTo>
                  <a:pt x="806963" y="81540"/>
                </a:lnTo>
                <a:lnTo>
                  <a:pt x="821431" y="81540"/>
                </a:lnTo>
                <a:lnTo>
                  <a:pt x="835157" y="76203"/>
                </a:lnTo>
                <a:lnTo>
                  <a:pt x="849625" y="86864"/>
                </a:lnTo>
                <a:lnTo>
                  <a:pt x="863351" y="91446"/>
                </a:lnTo>
                <a:lnTo>
                  <a:pt x="877064" y="91446"/>
                </a:lnTo>
                <a:lnTo>
                  <a:pt x="886966" y="96770"/>
                </a:lnTo>
                <a:lnTo>
                  <a:pt x="900679" y="96770"/>
                </a:lnTo>
                <a:lnTo>
                  <a:pt x="914405" y="86864"/>
                </a:lnTo>
                <a:lnTo>
                  <a:pt x="928873" y="91446"/>
                </a:lnTo>
                <a:lnTo>
                  <a:pt x="942599" y="91446"/>
                </a:lnTo>
                <a:lnTo>
                  <a:pt x="956313" y="51053"/>
                </a:lnTo>
                <a:lnTo>
                  <a:pt x="966214" y="51053"/>
                </a:lnTo>
                <a:lnTo>
                  <a:pt x="979928" y="51053"/>
                </a:lnTo>
                <a:lnTo>
                  <a:pt x="993653" y="71634"/>
                </a:lnTo>
                <a:lnTo>
                  <a:pt x="1008122" y="76203"/>
                </a:lnTo>
                <a:lnTo>
                  <a:pt x="1021847" y="81540"/>
                </a:lnTo>
                <a:lnTo>
                  <a:pt x="1035561" y="81540"/>
                </a:lnTo>
                <a:lnTo>
                  <a:pt x="1050042" y="86864"/>
                </a:lnTo>
                <a:lnTo>
                  <a:pt x="1059176" y="86864"/>
                </a:lnTo>
                <a:lnTo>
                  <a:pt x="1072901" y="86864"/>
                </a:lnTo>
                <a:lnTo>
                  <a:pt x="1087370" y="71634"/>
                </a:lnTo>
                <a:lnTo>
                  <a:pt x="1101096" y="71634"/>
                </a:lnTo>
                <a:lnTo>
                  <a:pt x="1115564" y="121920"/>
                </a:lnTo>
                <a:lnTo>
                  <a:pt x="1129290" y="127257"/>
                </a:lnTo>
                <a:lnTo>
                  <a:pt x="1138424" y="127257"/>
                </a:lnTo>
                <a:lnTo>
                  <a:pt x="1152905" y="116583"/>
                </a:lnTo>
                <a:lnTo>
                  <a:pt x="1166618" y="112014"/>
                </a:lnTo>
                <a:lnTo>
                  <a:pt x="1180344" y="106676"/>
                </a:lnTo>
                <a:lnTo>
                  <a:pt x="1194812" y="106676"/>
                </a:lnTo>
                <a:lnTo>
                  <a:pt x="1208538" y="96770"/>
                </a:lnTo>
                <a:lnTo>
                  <a:pt x="1217672" y="96770"/>
                </a:lnTo>
                <a:lnTo>
                  <a:pt x="1232153" y="91446"/>
                </a:lnTo>
                <a:lnTo>
                  <a:pt x="1245866" y="96770"/>
                </a:lnTo>
                <a:lnTo>
                  <a:pt x="1259592" y="96770"/>
                </a:lnTo>
                <a:lnTo>
                  <a:pt x="1274061" y="96770"/>
                </a:lnTo>
                <a:lnTo>
                  <a:pt x="1287786" y="86864"/>
                </a:lnTo>
                <a:lnTo>
                  <a:pt x="1296920" y="96770"/>
                </a:lnTo>
                <a:lnTo>
                  <a:pt x="1311401" y="91446"/>
                </a:lnTo>
                <a:lnTo>
                  <a:pt x="1325115" y="86864"/>
                </a:lnTo>
                <a:lnTo>
                  <a:pt x="1339595" y="91446"/>
                </a:lnTo>
                <a:lnTo>
                  <a:pt x="1353309" y="91446"/>
                </a:lnTo>
                <a:lnTo>
                  <a:pt x="1367034" y="102107"/>
                </a:lnTo>
                <a:lnTo>
                  <a:pt x="1381503" y="102107"/>
                </a:lnTo>
                <a:lnTo>
                  <a:pt x="1390649" y="102107"/>
                </a:lnTo>
                <a:lnTo>
                  <a:pt x="1404363" y="106676"/>
                </a:lnTo>
                <a:lnTo>
                  <a:pt x="1418844" y="106676"/>
                </a:lnTo>
                <a:lnTo>
                  <a:pt x="1432557" y="106676"/>
                </a:lnTo>
                <a:lnTo>
                  <a:pt x="1446283" y="106676"/>
                </a:lnTo>
                <a:lnTo>
                  <a:pt x="1460751" y="102107"/>
                </a:lnTo>
                <a:lnTo>
                  <a:pt x="1469898" y="102107"/>
                </a:lnTo>
                <a:lnTo>
                  <a:pt x="1483611" y="106676"/>
                </a:lnTo>
                <a:lnTo>
                  <a:pt x="1498092" y="112014"/>
                </a:lnTo>
                <a:lnTo>
                  <a:pt x="1511805" y="127257"/>
                </a:lnTo>
                <a:lnTo>
                  <a:pt x="1525531" y="131826"/>
                </a:lnTo>
                <a:lnTo>
                  <a:pt x="1539999" y="131826"/>
                </a:lnTo>
                <a:lnTo>
                  <a:pt x="1549146" y="127257"/>
                </a:lnTo>
                <a:lnTo>
                  <a:pt x="1562859" y="96770"/>
                </a:lnTo>
                <a:lnTo>
                  <a:pt x="1577340" y="96770"/>
                </a:lnTo>
                <a:lnTo>
                  <a:pt x="1591053" y="102107"/>
                </a:lnTo>
                <a:lnTo>
                  <a:pt x="1605534" y="102107"/>
                </a:lnTo>
                <a:lnTo>
                  <a:pt x="1619248" y="96770"/>
                </a:lnTo>
                <a:lnTo>
                  <a:pt x="1632973" y="102107"/>
                </a:lnTo>
                <a:lnTo>
                  <a:pt x="1642875" y="91446"/>
                </a:lnTo>
                <a:lnTo>
                  <a:pt x="1656588" y="86864"/>
                </a:lnTo>
                <a:lnTo>
                  <a:pt x="1670302" y="86864"/>
                </a:lnTo>
                <a:lnTo>
                  <a:pt x="1684782" y="81540"/>
                </a:lnTo>
                <a:lnTo>
                  <a:pt x="1698496" y="112014"/>
                </a:lnTo>
                <a:lnTo>
                  <a:pt x="1712222" y="116583"/>
                </a:lnTo>
                <a:lnTo>
                  <a:pt x="1722123" y="121920"/>
                </a:lnTo>
                <a:lnTo>
                  <a:pt x="1735836" y="121920"/>
                </a:lnTo>
                <a:lnTo>
                  <a:pt x="1749550" y="121920"/>
                </a:lnTo>
                <a:lnTo>
                  <a:pt x="1764031" y="91446"/>
                </a:lnTo>
                <a:lnTo>
                  <a:pt x="1777744" y="102107"/>
                </a:lnTo>
                <a:lnTo>
                  <a:pt x="1792225" y="116583"/>
                </a:lnTo>
                <a:lnTo>
                  <a:pt x="1801371" y="116583"/>
                </a:lnTo>
                <a:lnTo>
                  <a:pt x="1815085" y="127257"/>
                </a:lnTo>
                <a:lnTo>
                  <a:pt x="1829565" y="131826"/>
                </a:lnTo>
                <a:lnTo>
                  <a:pt x="1843279" y="131826"/>
                </a:lnTo>
                <a:lnTo>
                  <a:pt x="1856992" y="127257"/>
                </a:lnTo>
                <a:lnTo>
                  <a:pt x="1871473" y="121920"/>
                </a:lnTo>
                <a:lnTo>
                  <a:pt x="1885187" y="121920"/>
                </a:lnTo>
                <a:lnTo>
                  <a:pt x="1894333" y="76203"/>
                </a:lnTo>
                <a:lnTo>
                  <a:pt x="1908814" y="81540"/>
                </a:lnTo>
                <a:lnTo>
                  <a:pt x="1922527" y="127257"/>
                </a:lnTo>
                <a:lnTo>
                  <a:pt x="1936241" y="127257"/>
                </a:lnTo>
                <a:lnTo>
                  <a:pt x="1950721" y="127257"/>
                </a:lnTo>
                <a:lnTo>
                  <a:pt x="1964435" y="86864"/>
                </a:lnTo>
                <a:lnTo>
                  <a:pt x="1973581" y="86864"/>
                </a:lnTo>
                <a:lnTo>
                  <a:pt x="1988062" y="96770"/>
                </a:lnTo>
                <a:lnTo>
                  <a:pt x="2001775" y="96770"/>
                </a:lnTo>
                <a:lnTo>
                  <a:pt x="2016256" y="91446"/>
                </a:lnTo>
                <a:lnTo>
                  <a:pt x="2029970" y="96770"/>
                </a:lnTo>
                <a:lnTo>
                  <a:pt x="2043683" y="96770"/>
                </a:lnTo>
                <a:lnTo>
                  <a:pt x="2052829" y="96770"/>
                </a:lnTo>
                <a:lnTo>
                  <a:pt x="2067310" y="91446"/>
                </a:lnTo>
                <a:lnTo>
                  <a:pt x="2081024" y="81540"/>
                </a:lnTo>
                <a:lnTo>
                  <a:pt x="2095504" y="96770"/>
                </a:lnTo>
                <a:lnTo>
                  <a:pt x="2109218" y="91446"/>
                </a:lnTo>
                <a:lnTo>
                  <a:pt x="2122931" y="86864"/>
                </a:lnTo>
                <a:lnTo>
                  <a:pt x="2137412" y="91446"/>
                </a:lnTo>
                <a:lnTo>
                  <a:pt x="2146558" y="106676"/>
                </a:lnTo>
                <a:lnTo>
                  <a:pt x="2160272" y="127257"/>
                </a:lnTo>
                <a:lnTo>
                  <a:pt x="2174753" y="131826"/>
                </a:lnTo>
                <a:lnTo>
                  <a:pt x="2188466" y="102107"/>
                </a:lnTo>
                <a:lnTo>
                  <a:pt x="2202179" y="106676"/>
                </a:lnTo>
                <a:lnTo>
                  <a:pt x="2216660" y="106676"/>
                </a:lnTo>
                <a:lnTo>
                  <a:pt x="2225807" y="116583"/>
                </a:lnTo>
                <a:lnTo>
                  <a:pt x="2239520" y="116583"/>
                </a:lnTo>
                <a:lnTo>
                  <a:pt x="2254001" y="112014"/>
                </a:lnTo>
                <a:lnTo>
                  <a:pt x="2267714" y="106676"/>
                </a:lnTo>
                <a:lnTo>
                  <a:pt x="2282195" y="91446"/>
                </a:lnTo>
                <a:lnTo>
                  <a:pt x="2295908" y="102107"/>
                </a:lnTo>
                <a:lnTo>
                  <a:pt x="2305055" y="91446"/>
                </a:lnTo>
                <a:lnTo>
                  <a:pt x="2319536" y="106676"/>
                </a:lnTo>
                <a:lnTo>
                  <a:pt x="2333249" y="106676"/>
                </a:lnTo>
                <a:lnTo>
                  <a:pt x="2346962" y="102107"/>
                </a:lnTo>
                <a:lnTo>
                  <a:pt x="2361443" y="121920"/>
                </a:lnTo>
                <a:lnTo>
                  <a:pt x="2375157" y="127257"/>
                </a:lnTo>
                <a:lnTo>
                  <a:pt x="2388870" y="121920"/>
                </a:lnTo>
                <a:lnTo>
                  <a:pt x="2398784" y="116583"/>
                </a:lnTo>
                <a:lnTo>
                  <a:pt x="2412497" y="116583"/>
                </a:lnTo>
                <a:lnTo>
                  <a:pt x="2426211" y="121920"/>
                </a:lnTo>
                <a:lnTo>
                  <a:pt x="2440691" y="131826"/>
                </a:lnTo>
                <a:lnTo>
                  <a:pt x="2454405" y="131826"/>
                </a:lnTo>
                <a:lnTo>
                  <a:pt x="2468886" y="137163"/>
                </a:lnTo>
                <a:lnTo>
                  <a:pt x="2478032" y="137163"/>
                </a:lnTo>
                <a:lnTo>
                  <a:pt x="2491745" y="131826"/>
                </a:lnTo>
                <a:lnTo>
                  <a:pt x="2506214" y="131826"/>
                </a:lnTo>
                <a:lnTo>
                  <a:pt x="2519940" y="131826"/>
                </a:lnTo>
                <a:lnTo>
                  <a:pt x="2533653" y="131826"/>
                </a:lnTo>
                <a:lnTo>
                  <a:pt x="2548134" y="147069"/>
                </a:lnTo>
                <a:lnTo>
                  <a:pt x="2557268" y="137163"/>
                </a:lnTo>
                <a:lnTo>
                  <a:pt x="2570994" y="142500"/>
                </a:lnTo>
                <a:lnTo>
                  <a:pt x="2585462" y="131826"/>
                </a:lnTo>
                <a:lnTo>
                  <a:pt x="2599188" y="137163"/>
                </a:lnTo>
                <a:lnTo>
                  <a:pt x="2612901" y="137163"/>
                </a:lnTo>
                <a:lnTo>
                  <a:pt x="2627382" y="131826"/>
                </a:lnTo>
                <a:lnTo>
                  <a:pt x="2641096" y="131826"/>
                </a:lnTo>
                <a:lnTo>
                  <a:pt x="2650242" y="131826"/>
                </a:lnTo>
              </a:path>
            </a:pathLst>
          </a:custGeom>
          <a:ln w="10142">
            <a:solidFill>
              <a:srgbClr val="FFFF00"/>
            </a:solidFill>
          </a:ln>
        </p:spPr>
        <p:txBody>
          <a:bodyPr wrap="square" lIns="0" tIns="0" rIns="0" bIns="0" rtlCol="0">
            <a:noAutofit/>
          </a:bodyPr>
          <a:lstStyle/>
          <a:p>
            <a:pPr defTabSz="679523"/>
            <a:endParaRPr sz="1300">
              <a:solidFill>
                <a:prstClr val="black"/>
              </a:solidFill>
            </a:endParaRPr>
          </a:p>
        </p:txBody>
      </p:sp>
      <p:sp>
        <p:nvSpPr>
          <p:cNvPr id="311" name="object 311"/>
          <p:cNvSpPr/>
          <p:nvPr/>
        </p:nvSpPr>
        <p:spPr>
          <a:xfrm>
            <a:off x="2608633" y="5158728"/>
            <a:ext cx="880466" cy="74160"/>
          </a:xfrm>
          <a:custGeom>
            <a:avLst/>
            <a:gdLst/>
            <a:ahLst/>
            <a:cxnLst/>
            <a:rect l="l" t="t" r="r" b="b"/>
            <a:pathLst>
              <a:path w="1166618" h="101352">
                <a:moveTo>
                  <a:pt x="0" y="60205"/>
                </a:moveTo>
                <a:lnTo>
                  <a:pt x="14480" y="30486"/>
                </a:lnTo>
                <a:lnTo>
                  <a:pt x="28194" y="4582"/>
                </a:lnTo>
                <a:lnTo>
                  <a:pt x="41907" y="15243"/>
                </a:lnTo>
                <a:lnTo>
                  <a:pt x="56388" y="25149"/>
                </a:lnTo>
                <a:lnTo>
                  <a:pt x="70101" y="44961"/>
                </a:lnTo>
                <a:lnTo>
                  <a:pt x="79248" y="44961"/>
                </a:lnTo>
                <a:lnTo>
                  <a:pt x="93728" y="44961"/>
                </a:lnTo>
                <a:lnTo>
                  <a:pt x="107442" y="96015"/>
                </a:lnTo>
                <a:lnTo>
                  <a:pt x="121923" y="65542"/>
                </a:lnTo>
                <a:lnTo>
                  <a:pt x="135636" y="65542"/>
                </a:lnTo>
                <a:lnTo>
                  <a:pt x="149350" y="65542"/>
                </a:lnTo>
                <a:lnTo>
                  <a:pt x="159263" y="40392"/>
                </a:lnTo>
                <a:lnTo>
                  <a:pt x="172977" y="40392"/>
                </a:lnTo>
                <a:lnTo>
                  <a:pt x="186690" y="35055"/>
                </a:lnTo>
                <a:lnTo>
                  <a:pt x="201171" y="35055"/>
                </a:lnTo>
                <a:lnTo>
                  <a:pt x="214884" y="40392"/>
                </a:lnTo>
                <a:lnTo>
                  <a:pt x="228598" y="35055"/>
                </a:lnTo>
                <a:lnTo>
                  <a:pt x="243079" y="35055"/>
                </a:lnTo>
                <a:lnTo>
                  <a:pt x="252225" y="55636"/>
                </a:lnTo>
                <a:lnTo>
                  <a:pt x="265938" y="55636"/>
                </a:lnTo>
                <a:lnTo>
                  <a:pt x="280419" y="50299"/>
                </a:lnTo>
                <a:lnTo>
                  <a:pt x="294133" y="19812"/>
                </a:lnTo>
                <a:lnTo>
                  <a:pt x="308613" y="19812"/>
                </a:lnTo>
                <a:lnTo>
                  <a:pt x="322327" y="30486"/>
                </a:lnTo>
                <a:lnTo>
                  <a:pt x="331473" y="55636"/>
                </a:lnTo>
                <a:lnTo>
                  <a:pt x="345942" y="40392"/>
                </a:lnTo>
                <a:lnTo>
                  <a:pt x="359667" y="19812"/>
                </a:lnTo>
                <a:lnTo>
                  <a:pt x="373381" y="40392"/>
                </a:lnTo>
                <a:lnTo>
                  <a:pt x="387862" y="60205"/>
                </a:lnTo>
                <a:lnTo>
                  <a:pt x="401575" y="55636"/>
                </a:lnTo>
                <a:lnTo>
                  <a:pt x="410721" y="55636"/>
                </a:lnTo>
                <a:lnTo>
                  <a:pt x="425202" y="55636"/>
                </a:lnTo>
                <a:lnTo>
                  <a:pt x="438916" y="60205"/>
                </a:lnTo>
                <a:lnTo>
                  <a:pt x="452629" y="65542"/>
                </a:lnTo>
                <a:lnTo>
                  <a:pt x="467110" y="65542"/>
                </a:lnTo>
                <a:lnTo>
                  <a:pt x="480823" y="44961"/>
                </a:lnTo>
                <a:lnTo>
                  <a:pt x="495304" y="44961"/>
                </a:lnTo>
                <a:lnTo>
                  <a:pt x="504438" y="44961"/>
                </a:lnTo>
                <a:lnTo>
                  <a:pt x="518164" y="101352"/>
                </a:lnTo>
                <a:lnTo>
                  <a:pt x="531877" y="60205"/>
                </a:lnTo>
                <a:lnTo>
                  <a:pt x="546358" y="60205"/>
                </a:lnTo>
                <a:lnTo>
                  <a:pt x="560071" y="55636"/>
                </a:lnTo>
                <a:lnTo>
                  <a:pt x="574552" y="55636"/>
                </a:lnTo>
                <a:lnTo>
                  <a:pt x="583686" y="55636"/>
                </a:lnTo>
                <a:lnTo>
                  <a:pt x="597412" y="55636"/>
                </a:lnTo>
                <a:lnTo>
                  <a:pt x="611881" y="44961"/>
                </a:lnTo>
                <a:lnTo>
                  <a:pt x="625606" y="50299"/>
                </a:lnTo>
                <a:lnTo>
                  <a:pt x="639320" y="55636"/>
                </a:lnTo>
                <a:lnTo>
                  <a:pt x="653800" y="35055"/>
                </a:lnTo>
                <a:lnTo>
                  <a:pt x="662935" y="35055"/>
                </a:lnTo>
                <a:lnTo>
                  <a:pt x="676660" y="35055"/>
                </a:lnTo>
                <a:lnTo>
                  <a:pt x="691129" y="40392"/>
                </a:lnTo>
                <a:lnTo>
                  <a:pt x="704854" y="44961"/>
                </a:lnTo>
                <a:lnTo>
                  <a:pt x="718568" y="19812"/>
                </a:lnTo>
                <a:lnTo>
                  <a:pt x="733049" y="0"/>
                </a:lnTo>
                <a:lnTo>
                  <a:pt x="746762" y="15243"/>
                </a:lnTo>
                <a:lnTo>
                  <a:pt x="755908" y="15243"/>
                </a:lnTo>
                <a:lnTo>
                  <a:pt x="770377" y="15243"/>
                </a:lnTo>
                <a:lnTo>
                  <a:pt x="784103" y="9906"/>
                </a:lnTo>
                <a:lnTo>
                  <a:pt x="798571" y="35055"/>
                </a:lnTo>
                <a:lnTo>
                  <a:pt x="812297" y="55636"/>
                </a:lnTo>
                <a:lnTo>
                  <a:pt x="826010" y="44961"/>
                </a:lnTo>
                <a:lnTo>
                  <a:pt x="835912" y="50299"/>
                </a:lnTo>
                <a:lnTo>
                  <a:pt x="849625" y="50299"/>
                </a:lnTo>
                <a:lnTo>
                  <a:pt x="863351" y="44961"/>
                </a:lnTo>
                <a:lnTo>
                  <a:pt x="877819" y="44961"/>
                </a:lnTo>
                <a:lnTo>
                  <a:pt x="891545" y="44961"/>
                </a:lnTo>
                <a:lnTo>
                  <a:pt x="905259" y="25149"/>
                </a:lnTo>
                <a:lnTo>
                  <a:pt x="915160" y="40392"/>
                </a:lnTo>
                <a:lnTo>
                  <a:pt x="928873" y="25149"/>
                </a:lnTo>
                <a:lnTo>
                  <a:pt x="942599" y="40392"/>
                </a:lnTo>
                <a:lnTo>
                  <a:pt x="957068" y="50299"/>
                </a:lnTo>
                <a:lnTo>
                  <a:pt x="970793" y="55636"/>
                </a:lnTo>
                <a:lnTo>
                  <a:pt x="985262" y="60205"/>
                </a:lnTo>
                <a:lnTo>
                  <a:pt x="998988" y="50299"/>
                </a:lnTo>
                <a:lnTo>
                  <a:pt x="1008122" y="35055"/>
                </a:lnTo>
                <a:lnTo>
                  <a:pt x="1022602" y="50299"/>
                </a:lnTo>
                <a:lnTo>
                  <a:pt x="1036316" y="44961"/>
                </a:lnTo>
                <a:lnTo>
                  <a:pt x="1050042" y="44961"/>
                </a:lnTo>
                <a:lnTo>
                  <a:pt x="1064510" y="40392"/>
                </a:lnTo>
                <a:lnTo>
                  <a:pt x="1078236" y="65542"/>
                </a:lnTo>
                <a:lnTo>
                  <a:pt x="1087370" y="60205"/>
                </a:lnTo>
                <a:lnTo>
                  <a:pt x="1101851" y="35055"/>
                </a:lnTo>
                <a:lnTo>
                  <a:pt x="1115564" y="35055"/>
                </a:lnTo>
                <a:lnTo>
                  <a:pt x="1129290" y="19812"/>
                </a:lnTo>
                <a:lnTo>
                  <a:pt x="1143758" y="55636"/>
                </a:lnTo>
                <a:lnTo>
                  <a:pt x="1157484" y="50299"/>
                </a:lnTo>
                <a:lnTo>
                  <a:pt x="1166618" y="75448"/>
                </a:lnTo>
              </a:path>
            </a:pathLst>
          </a:custGeom>
          <a:ln w="10138">
            <a:solidFill>
              <a:srgbClr val="FFFF00"/>
            </a:solidFill>
          </a:ln>
        </p:spPr>
        <p:txBody>
          <a:bodyPr wrap="square" lIns="0" tIns="0" rIns="0" bIns="0" rtlCol="0">
            <a:noAutofit/>
          </a:bodyPr>
          <a:lstStyle/>
          <a:p>
            <a:pPr defTabSz="679523"/>
            <a:endParaRPr sz="1300">
              <a:solidFill>
                <a:prstClr val="black"/>
              </a:solidFill>
            </a:endParaRPr>
          </a:p>
        </p:txBody>
      </p:sp>
      <p:sp>
        <p:nvSpPr>
          <p:cNvPr id="312" name="object 312"/>
          <p:cNvSpPr/>
          <p:nvPr/>
        </p:nvSpPr>
        <p:spPr>
          <a:xfrm>
            <a:off x="3489099" y="5213936"/>
            <a:ext cx="10928" cy="22307"/>
          </a:xfrm>
          <a:custGeom>
            <a:avLst/>
            <a:gdLst/>
            <a:ahLst/>
            <a:cxnLst/>
            <a:rect l="l" t="t" r="r" b="b"/>
            <a:pathLst>
              <a:path w="14480" h="30486">
                <a:moveTo>
                  <a:pt x="0" y="0"/>
                </a:moveTo>
                <a:lnTo>
                  <a:pt x="14480" y="30486"/>
                </a:lnTo>
              </a:path>
            </a:pathLst>
          </a:custGeom>
          <a:ln w="9479">
            <a:solidFill>
              <a:srgbClr val="FFFF00"/>
            </a:solidFill>
          </a:ln>
        </p:spPr>
        <p:txBody>
          <a:bodyPr wrap="square" lIns="0" tIns="0" rIns="0" bIns="0" rtlCol="0">
            <a:noAutofit/>
          </a:bodyPr>
          <a:lstStyle/>
          <a:p>
            <a:pPr defTabSz="679523"/>
            <a:endParaRPr sz="1300">
              <a:solidFill>
                <a:prstClr val="black"/>
              </a:solidFill>
            </a:endParaRPr>
          </a:p>
        </p:txBody>
      </p:sp>
      <p:sp>
        <p:nvSpPr>
          <p:cNvPr id="313" name="object 313"/>
          <p:cNvSpPr/>
          <p:nvPr/>
        </p:nvSpPr>
        <p:spPr>
          <a:xfrm>
            <a:off x="3500029" y="5236232"/>
            <a:ext cx="10349" cy="0"/>
          </a:xfrm>
          <a:custGeom>
            <a:avLst/>
            <a:gdLst/>
            <a:ahLst/>
            <a:cxnLst/>
            <a:rect l="l" t="t" r="r" b="b"/>
            <a:pathLst>
              <a:path w="13713">
                <a:moveTo>
                  <a:pt x="0" y="0"/>
                </a:moveTo>
                <a:lnTo>
                  <a:pt x="13713" y="0"/>
                </a:lnTo>
              </a:path>
            </a:pathLst>
          </a:custGeom>
          <a:ln w="10144">
            <a:solidFill>
              <a:srgbClr val="FFFF00"/>
            </a:solidFill>
          </a:ln>
        </p:spPr>
        <p:txBody>
          <a:bodyPr wrap="square" lIns="0" tIns="0" rIns="0" bIns="0" rtlCol="0">
            <a:noAutofit/>
          </a:bodyPr>
          <a:lstStyle/>
          <a:p>
            <a:pPr defTabSz="679523"/>
            <a:endParaRPr sz="1300">
              <a:solidFill>
                <a:prstClr val="black"/>
              </a:solidFill>
            </a:endParaRPr>
          </a:p>
        </p:txBody>
      </p:sp>
      <p:sp>
        <p:nvSpPr>
          <p:cNvPr id="314" name="object 314"/>
          <p:cNvSpPr/>
          <p:nvPr/>
        </p:nvSpPr>
        <p:spPr>
          <a:xfrm>
            <a:off x="3510379" y="5232902"/>
            <a:ext cx="10349" cy="3343"/>
          </a:xfrm>
          <a:custGeom>
            <a:avLst/>
            <a:gdLst/>
            <a:ahLst/>
            <a:cxnLst/>
            <a:rect l="l" t="t" r="r" b="b"/>
            <a:pathLst>
              <a:path w="13713" h="4569">
                <a:moveTo>
                  <a:pt x="0" y="4569"/>
                </a:moveTo>
                <a:lnTo>
                  <a:pt x="13713" y="0"/>
                </a:lnTo>
              </a:path>
            </a:pathLst>
          </a:custGeom>
          <a:ln w="10063">
            <a:solidFill>
              <a:srgbClr val="FFFF00"/>
            </a:solidFill>
          </a:ln>
        </p:spPr>
        <p:txBody>
          <a:bodyPr wrap="square" lIns="0" tIns="0" rIns="0" bIns="0" rtlCol="0">
            <a:noAutofit/>
          </a:bodyPr>
          <a:lstStyle/>
          <a:p>
            <a:pPr defTabSz="679523"/>
            <a:endParaRPr sz="1300">
              <a:solidFill>
                <a:prstClr val="black"/>
              </a:solidFill>
            </a:endParaRPr>
          </a:p>
        </p:txBody>
      </p:sp>
      <p:sp>
        <p:nvSpPr>
          <p:cNvPr id="315" name="object 315"/>
          <p:cNvSpPr/>
          <p:nvPr/>
        </p:nvSpPr>
        <p:spPr>
          <a:xfrm>
            <a:off x="3520741" y="5195533"/>
            <a:ext cx="60389" cy="37356"/>
          </a:xfrm>
          <a:custGeom>
            <a:avLst/>
            <a:gdLst/>
            <a:ahLst/>
            <a:cxnLst/>
            <a:rect l="l" t="t" r="r" b="b"/>
            <a:pathLst>
              <a:path w="80015" h="51053">
                <a:moveTo>
                  <a:pt x="0" y="51053"/>
                </a:moveTo>
                <a:lnTo>
                  <a:pt x="14480" y="9906"/>
                </a:lnTo>
                <a:lnTo>
                  <a:pt x="28194" y="0"/>
                </a:lnTo>
                <a:lnTo>
                  <a:pt x="37340" y="5337"/>
                </a:lnTo>
                <a:lnTo>
                  <a:pt x="51821" y="5337"/>
                </a:lnTo>
                <a:lnTo>
                  <a:pt x="65534" y="9906"/>
                </a:lnTo>
                <a:lnTo>
                  <a:pt x="80015" y="5337"/>
                </a:lnTo>
              </a:path>
            </a:pathLst>
          </a:custGeom>
          <a:ln w="9908">
            <a:solidFill>
              <a:srgbClr val="FFFF00"/>
            </a:solidFill>
          </a:ln>
        </p:spPr>
        <p:txBody>
          <a:bodyPr wrap="square" lIns="0" tIns="0" rIns="0" bIns="0" rtlCol="0">
            <a:noAutofit/>
          </a:bodyPr>
          <a:lstStyle/>
          <a:p>
            <a:pPr defTabSz="679523"/>
            <a:endParaRPr sz="1300">
              <a:solidFill>
                <a:prstClr val="black"/>
              </a:solidFill>
            </a:endParaRPr>
          </a:p>
        </p:txBody>
      </p:sp>
      <p:sp>
        <p:nvSpPr>
          <p:cNvPr id="316" name="object 316"/>
          <p:cNvSpPr/>
          <p:nvPr/>
        </p:nvSpPr>
        <p:spPr>
          <a:xfrm>
            <a:off x="3598130" y="5235035"/>
            <a:ext cx="7059" cy="0"/>
          </a:xfrm>
          <a:custGeom>
            <a:avLst/>
            <a:gdLst/>
            <a:ahLst/>
            <a:cxnLst/>
            <a:rect l="l" t="t" r="r" b="b"/>
            <a:pathLst>
              <a:path w="9353">
                <a:moveTo>
                  <a:pt x="0" y="0"/>
                </a:moveTo>
                <a:lnTo>
                  <a:pt x="9353" y="0"/>
                </a:lnTo>
              </a:path>
            </a:pathLst>
          </a:custGeom>
          <a:ln w="5641">
            <a:solidFill>
              <a:srgbClr val="FFFF00"/>
            </a:solidFill>
          </a:ln>
        </p:spPr>
        <p:txBody>
          <a:bodyPr wrap="square" lIns="0" tIns="0" rIns="0" bIns="0" rtlCol="0">
            <a:noAutofit/>
          </a:bodyPr>
          <a:lstStyle/>
          <a:p>
            <a:pPr defTabSz="679523"/>
            <a:endParaRPr sz="1300">
              <a:solidFill>
                <a:prstClr val="black"/>
              </a:solidFill>
            </a:endParaRPr>
          </a:p>
        </p:txBody>
      </p:sp>
      <p:sp>
        <p:nvSpPr>
          <p:cNvPr id="317" name="object 317"/>
          <p:cNvSpPr/>
          <p:nvPr/>
        </p:nvSpPr>
        <p:spPr>
          <a:xfrm>
            <a:off x="3601816" y="5191628"/>
            <a:ext cx="59810" cy="41262"/>
          </a:xfrm>
          <a:custGeom>
            <a:avLst/>
            <a:gdLst/>
            <a:ahLst/>
            <a:cxnLst/>
            <a:rect l="l" t="t" r="r" b="b"/>
            <a:pathLst>
              <a:path w="79248" h="56391">
                <a:moveTo>
                  <a:pt x="0" y="56391"/>
                </a:moveTo>
                <a:lnTo>
                  <a:pt x="14480" y="20580"/>
                </a:lnTo>
                <a:lnTo>
                  <a:pt x="23627" y="20580"/>
                </a:lnTo>
                <a:lnTo>
                  <a:pt x="37340" y="25904"/>
                </a:lnTo>
                <a:lnTo>
                  <a:pt x="51821" y="20580"/>
                </a:lnTo>
                <a:lnTo>
                  <a:pt x="65534" y="25904"/>
                </a:lnTo>
                <a:lnTo>
                  <a:pt x="79248" y="0"/>
                </a:lnTo>
              </a:path>
            </a:pathLst>
          </a:custGeom>
          <a:ln w="9870">
            <a:solidFill>
              <a:srgbClr val="FFFF00"/>
            </a:solidFill>
          </a:ln>
        </p:spPr>
        <p:txBody>
          <a:bodyPr wrap="square" lIns="0" tIns="0" rIns="0" bIns="0" rtlCol="0">
            <a:noAutofit/>
          </a:bodyPr>
          <a:lstStyle/>
          <a:p>
            <a:pPr defTabSz="679523"/>
            <a:endParaRPr sz="1300">
              <a:solidFill>
                <a:prstClr val="black"/>
              </a:solidFill>
            </a:endParaRPr>
          </a:p>
        </p:txBody>
      </p:sp>
      <p:sp>
        <p:nvSpPr>
          <p:cNvPr id="318" name="object 318"/>
          <p:cNvSpPr/>
          <p:nvPr/>
        </p:nvSpPr>
        <p:spPr>
          <a:xfrm>
            <a:off x="3679460" y="5165986"/>
            <a:ext cx="510687" cy="63007"/>
          </a:xfrm>
          <a:custGeom>
            <a:avLst/>
            <a:gdLst/>
            <a:ahLst/>
            <a:cxnLst/>
            <a:rect l="l" t="t" r="r" b="b"/>
            <a:pathLst>
              <a:path w="676660" h="86109">
                <a:moveTo>
                  <a:pt x="0" y="60960"/>
                </a:moveTo>
                <a:lnTo>
                  <a:pt x="13713" y="30473"/>
                </a:lnTo>
                <a:lnTo>
                  <a:pt x="28194" y="60960"/>
                </a:lnTo>
                <a:lnTo>
                  <a:pt x="41907" y="55622"/>
                </a:lnTo>
                <a:lnTo>
                  <a:pt x="56388" y="50285"/>
                </a:lnTo>
                <a:lnTo>
                  <a:pt x="70101" y="50285"/>
                </a:lnTo>
                <a:lnTo>
                  <a:pt x="79248" y="50285"/>
                </a:lnTo>
                <a:lnTo>
                  <a:pt x="93728" y="35055"/>
                </a:lnTo>
                <a:lnTo>
                  <a:pt x="107442" y="65529"/>
                </a:lnTo>
                <a:lnTo>
                  <a:pt x="121155" y="60960"/>
                </a:lnTo>
                <a:lnTo>
                  <a:pt x="135636" y="55622"/>
                </a:lnTo>
                <a:lnTo>
                  <a:pt x="149350" y="60960"/>
                </a:lnTo>
                <a:lnTo>
                  <a:pt x="163063" y="65529"/>
                </a:lnTo>
                <a:lnTo>
                  <a:pt x="172977" y="50285"/>
                </a:lnTo>
                <a:lnTo>
                  <a:pt x="186690" y="65529"/>
                </a:lnTo>
                <a:lnTo>
                  <a:pt x="200404" y="50285"/>
                </a:lnTo>
                <a:lnTo>
                  <a:pt x="214884" y="35055"/>
                </a:lnTo>
                <a:lnTo>
                  <a:pt x="228598" y="55622"/>
                </a:lnTo>
                <a:lnTo>
                  <a:pt x="242311" y="70866"/>
                </a:lnTo>
                <a:lnTo>
                  <a:pt x="252225" y="76203"/>
                </a:lnTo>
                <a:lnTo>
                  <a:pt x="265938" y="86109"/>
                </a:lnTo>
                <a:lnTo>
                  <a:pt x="279652" y="70866"/>
                </a:lnTo>
                <a:lnTo>
                  <a:pt x="294133" y="80772"/>
                </a:lnTo>
                <a:lnTo>
                  <a:pt x="307846" y="45716"/>
                </a:lnTo>
                <a:lnTo>
                  <a:pt x="322327" y="15243"/>
                </a:lnTo>
                <a:lnTo>
                  <a:pt x="331473" y="45716"/>
                </a:lnTo>
                <a:lnTo>
                  <a:pt x="345187" y="25149"/>
                </a:lnTo>
                <a:lnTo>
                  <a:pt x="359667" y="0"/>
                </a:lnTo>
                <a:lnTo>
                  <a:pt x="373381" y="0"/>
                </a:lnTo>
                <a:lnTo>
                  <a:pt x="387094" y="15243"/>
                </a:lnTo>
                <a:lnTo>
                  <a:pt x="401575" y="9906"/>
                </a:lnTo>
                <a:lnTo>
                  <a:pt x="415288" y="9906"/>
                </a:lnTo>
                <a:lnTo>
                  <a:pt x="424435" y="5337"/>
                </a:lnTo>
                <a:lnTo>
                  <a:pt x="438916" y="0"/>
                </a:lnTo>
                <a:lnTo>
                  <a:pt x="452629" y="5337"/>
                </a:lnTo>
                <a:lnTo>
                  <a:pt x="466342" y="5337"/>
                </a:lnTo>
                <a:lnTo>
                  <a:pt x="480823" y="45716"/>
                </a:lnTo>
                <a:lnTo>
                  <a:pt x="494537" y="50285"/>
                </a:lnTo>
                <a:lnTo>
                  <a:pt x="503683" y="50285"/>
                </a:lnTo>
                <a:lnTo>
                  <a:pt x="518164" y="9906"/>
                </a:lnTo>
                <a:lnTo>
                  <a:pt x="531877" y="25149"/>
                </a:lnTo>
                <a:lnTo>
                  <a:pt x="546358" y="40379"/>
                </a:lnTo>
                <a:lnTo>
                  <a:pt x="560071" y="40379"/>
                </a:lnTo>
                <a:lnTo>
                  <a:pt x="573785" y="45716"/>
                </a:lnTo>
                <a:lnTo>
                  <a:pt x="583686" y="35055"/>
                </a:lnTo>
                <a:lnTo>
                  <a:pt x="597412" y="30473"/>
                </a:lnTo>
                <a:lnTo>
                  <a:pt x="611125" y="25149"/>
                </a:lnTo>
                <a:lnTo>
                  <a:pt x="625606" y="80772"/>
                </a:lnTo>
                <a:lnTo>
                  <a:pt x="639320" y="80772"/>
                </a:lnTo>
                <a:lnTo>
                  <a:pt x="653033" y="80772"/>
                </a:lnTo>
                <a:lnTo>
                  <a:pt x="667514" y="65529"/>
                </a:lnTo>
                <a:lnTo>
                  <a:pt x="676660" y="50285"/>
                </a:lnTo>
              </a:path>
            </a:pathLst>
          </a:custGeom>
          <a:ln w="10131">
            <a:solidFill>
              <a:srgbClr val="FFFF00"/>
            </a:solidFill>
          </a:ln>
        </p:spPr>
        <p:txBody>
          <a:bodyPr wrap="square" lIns="0" tIns="0" rIns="0" bIns="0" rtlCol="0">
            <a:noAutofit/>
          </a:bodyPr>
          <a:lstStyle/>
          <a:p>
            <a:pPr defTabSz="679523"/>
            <a:endParaRPr sz="1300">
              <a:solidFill>
                <a:prstClr val="black"/>
              </a:solidFill>
            </a:endParaRPr>
          </a:p>
        </p:txBody>
      </p:sp>
      <p:sp>
        <p:nvSpPr>
          <p:cNvPr id="319" name="object 319"/>
          <p:cNvSpPr/>
          <p:nvPr/>
        </p:nvSpPr>
        <p:spPr>
          <a:xfrm>
            <a:off x="4211423" y="5136430"/>
            <a:ext cx="119620" cy="74160"/>
          </a:xfrm>
          <a:custGeom>
            <a:avLst/>
            <a:gdLst/>
            <a:ahLst/>
            <a:cxnLst/>
            <a:rect l="l" t="t" r="r" b="b"/>
            <a:pathLst>
              <a:path w="158496" h="101352">
                <a:moveTo>
                  <a:pt x="0" y="101352"/>
                </a:moveTo>
                <a:lnTo>
                  <a:pt x="13713" y="65542"/>
                </a:lnTo>
                <a:lnTo>
                  <a:pt x="28194" y="0"/>
                </a:lnTo>
                <a:lnTo>
                  <a:pt x="41907" y="40392"/>
                </a:lnTo>
                <a:lnTo>
                  <a:pt x="51054" y="45730"/>
                </a:lnTo>
                <a:lnTo>
                  <a:pt x="65534" y="90678"/>
                </a:lnTo>
                <a:lnTo>
                  <a:pt x="79248" y="90678"/>
                </a:lnTo>
                <a:lnTo>
                  <a:pt x="92961" y="86109"/>
                </a:lnTo>
                <a:lnTo>
                  <a:pt x="107442" y="75448"/>
                </a:lnTo>
                <a:lnTo>
                  <a:pt x="121155" y="86109"/>
                </a:lnTo>
                <a:lnTo>
                  <a:pt x="130302" y="65542"/>
                </a:lnTo>
                <a:lnTo>
                  <a:pt x="144782" y="70866"/>
                </a:lnTo>
                <a:lnTo>
                  <a:pt x="158496" y="75448"/>
                </a:lnTo>
              </a:path>
            </a:pathLst>
          </a:custGeom>
          <a:ln w="9907">
            <a:solidFill>
              <a:srgbClr val="FFFF00"/>
            </a:solidFill>
          </a:ln>
        </p:spPr>
        <p:txBody>
          <a:bodyPr wrap="square" lIns="0" tIns="0" rIns="0" bIns="0" rtlCol="0">
            <a:noAutofit/>
          </a:bodyPr>
          <a:lstStyle/>
          <a:p>
            <a:pPr defTabSz="679523"/>
            <a:endParaRPr sz="1300">
              <a:solidFill>
                <a:prstClr val="black"/>
              </a:solidFill>
            </a:endParaRPr>
          </a:p>
        </p:txBody>
      </p:sp>
      <p:sp>
        <p:nvSpPr>
          <p:cNvPr id="320" name="object 320"/>
          <p:cNvSpPr/>
          <p:nvPr/>
        </p:nvSpPr>
        <p:spPr>
          <a:xfrm>
            <a:off x="4331057" y="4334696"/>
            <a:ext cx="2425" cy="856943"/>
          </a:xfrm>
          <a:custGeom>
            <a:avLst/>
            <a:gdLst/>
            <a:ahLst/>
            <a:cxnLst/>
            <a:rect l="l" t="t" r="r" b="b"/>
            <a:pathLst>
              <a:path w="3213" h="1171156">
                <a:moveTo>
                  <a:pt x="0" y="1171156"/>
                </a:moveTo>
                <a:lnTo>
                  <a:pt x="3213" y="0"/>
                </a:lnTo>
              </a:path>
            </a:pathLst>
          </a:custGeom>
          <a:ln w="9329">
            <a:solidFill>
              <a:srgbClr val="FFFF00"/>
            </a:solidFill>
          </a:ln>
        </p:spPr>
        <p:txBody>
          <a:bodyPr wrap="square" lIns="0" tIns="0" rIns="0" bIns="0" rtlCol="0">
            <a:noAutofit/>
          </a:bodyPr>
          <a:lstStyle/>
          <a:p>
            <a:pPr defTabSz="679523"/>
            <a:endParaRPr sz="1300">
              <a:solidFill>
                <a:prstClr val="black"/>
              </a:solidFill>
            </a:endParaRPr>
          </a:p>
        </p:txBody>
      </p:sp>
      <p:sp>
        <p:nvSpPr>
          <p:cNvPr id="321" name="object 321"/>
          <p:cNvSpPr/>
          <p:nvPr/>
        </p:nvSpPr>
        <p:spPr>
          <a:xfrm>
            <a:off x="344481" y="536226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322" name="object 322"/>
          <p:cNvSpPr/>
          <p:nvPr/>
        </p:nvSpPr>
        <p:spPr>
          <a:xfrm>
            <a:off x="344497" y="5361685"/>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79523"/>
            <a:endParaRPr sz="1300">
              <a:solidFill>
                <a:prstClr val="black"/>
              </a:solidFill>
            </a:endParaRPr>
          </a:p>
        </p:txBody>
      </p:sp>
      <p:sp>
        <p:nvSpPr>
          <p:cNvPr id="323" name="object 323"/>
          <p:cNvSpPr txBox="1"/>
          <p:nvPr/>
        </p:nvSpPr>
        <p:spPr>
          <a:xfrm>
            <a:off x="2247086" y="5410229"/>
            <a:ext cx="330200" cy="75735"/>
          </a:xfrm>
          <a:prstGeom prst="rect">
            <a:avLst/>
          </a:prstGeom>
        </p:spPr>
        <p:txBody>
          <a:bodyPr vert="horz" wrap="square" lIns="0" tIns="0" rIns="0" bIns="0" rtlCol="0">
            <a:noAutofit/>
          </a:bodyPr>
          <a:lstStyle/>
          <a:p>
            <a:pPr marL="9436" defTabSz="679523"/>
            <a:r>
              <a:rPr sz="400" b="1" spc="-71" dirty="0">
                <a:solidFill>
                  <a:srgbClr val="FFFFFF"/>
                </a:solidFill>
                <a:latin typeface="Arial"/>
                <a:cs typeface="Arial"/>
              </a:rPr>
              <a:t>W</a:t>
            </a:r>
            <a:r>
              <a:rPr sz="400" b="1" spc="-34" dirty="0">
                <a:solidFill>
                  <a:srgbClr val="FFFFFF"/>
                </a:solidFill>
                <a:latin typeface="Arial"/>
                <a:cs typeface="Arial"/>
              </a:rPr>
              <a:t>a</a:t>
            </a:r>
            <a:r>
              <a:rPr sz="400" b="1" spc="-15" dirty="0">
                <a:solidFill>
                  <a:srgbClr val="FFFFFF"/>
                </a:solidFill>
                <a:latin typeface="Arial"/>
                <a:cs typeface="Arial"/>
              </a:rPr>
              <a:t>t</a:t>
            </a:r>
            <a:r>
              <a:rPr sz="400" b="1" spc="-7" dirty="0">
                <a:solidFill>
                  <a:srgbClr val="FFFFFF"/>
                </a:solidFill>
                <a:latin typeface="Arial"/>
                <a:cs typeface="Arial"/>
              </a:rPr>
              <a:t>e</a:t>
            </a:r>
            <a:r>
              <a:rPr sz="400" b="1" spc="-15" dirty="0">
                <a:solidFill>
                  <a:srgbClr val="FFFFFF"/>
                </a:solidFill>
                <a:latin typeface="Arial"/>
                <a:cs typeface="Arial"/>
              </a:rPr>
              <a:t>r </a:t>
            </a:r>
            <a:r>
              <a:rPr sz="400" b="1" spc="-26" dirty="0">
                <a:solidFill>
                  <a:srgbClr val="FFFFFF"/>
                </a:solidFill>
                <a:latin typeface="Arial"/>
                <a:cs typeface="Arial"/>
              </a:rPr>
              <a:t>D</a:t>
            </a:r>
            <a:r>
              <a:rPr sz="400" b="1" spc="-4" dirty="0">
                <a:solidFill>
                  <a:srgbClr val="FFFFFF"/>
                </a:solidFill>
                <a:latin typeface="Arial"/>
                <a:cs typeface="Arial"/>
              </a:rPr>
              <a:t>e</a:t>
            </a:r>
            <a:r>
              <a:rPr sz="400" b="1" spc="-34" dirty="0">
                <a:solidFill>
                  <a:srgbClr val="FFFFFF"/>
                </a:solidFill>
                <a:latin typeface="Arial"/>
                <a:cs typeface="Arial"/>
              </a:rPr>
              <a:t>p</a:t>
            </a:r>
            <a:r>
              <a:rPr sz="400" b="1" spc="-19" dirty="0">
                <a:solidFill>
                  <a:srgbClr val="FFFFFF"/>
                </a:solidFill>
                <a:latin typeface="Arial"/>
                <a:cs typeface="Arial"/>
              </a:rPr>
              <a:t>t</a:t>
            </a:r>
            <a:r>
              <a:rPr sz="400" b="1" spc="-26" dirty="0">
                <a:solidFill>
                  <a:srgbClr val="FFFFFF"/>
                </a:solidFill>
                <a:latin typeface="Arial"/>
                <a:cs typeface="Arial"/>
              </a:rPr>
              <a:t>h</a:t>
            </a:r>
            <a:endParaRPr sz="400">
              <a:solidFill>
                <a:prstClr val="black"/>
              </a:solidFill>
              <a:latin typeface="Arial"/>
              <a:cs typeface="Arial"/>
            </a:endParaRPr>
          </a:p>
        </p:txBody>
      </p:sp>
      <p:sp>
        <p:nvSpPr>
          <p:cNvPr id="324" name="object 324"/>
          <p:cNvSpPr/>
          <p:nvPr/>
        </p:nvSpPr>
        <p:spPr>
          <a:xfrm>
            <a:off x="618808" y="5506653"/>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325" name="object 325"/>
          <p:cNvSpPr/>
          <p:nvPr/>
        </p:nvSpPr>
        <p:spPr>
          <a:xfrm>
            <a:off x="618808" y="5506653"/>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ln w="5048">
            <a:solidFill>
              <a:srgbClr val="FFFFFF"/>
            </a:solidFill>
          </a:ln>
        </p:spPr>
        <p:txBody>
          <a:bodyPr wrap="square" lIns="0" tIns="0" rIns="0" bIns="0" rtlCol="0">
            <a:noAutofit/>
          </a:bodyPr>
          <a:lstStyle/>
          <a:p>
            <a:pPr defTabSz="679523"/>
            <a:endParaRPr sz="1300">
              <a:solidFill>
                <a:prstClr val="black"/>
              </a:solidFill>
            </a:endParaRPr>
          </a:p>
        </p:txBody>
      </p:sp>
      <p:sp>
        <p:nvSpPr>
          <p:cNvPr id="326" name="object 326"/>
          <p:cNvSpPr/>
          <p:nvPr/>
        </p:nvSpPr>
        <p:spPr>
          <a:xfrm>
            <a:off x="601546" y="6408800"/>
            <a:ext cx="3750767" cy="0"/>
          </a:xfrm>
          <a:custGeom>
            <a:avLst/>
            <a:gdLst/>
            <a:ahLst/>
            <a:cxnLst/>
            <a:rect l="l" t="t" r="r" b="b"/>
            <a:pathLst>
              <a:path w="4969766">
                <a:moveTo>
                  <a:pt x="0" y="0"/>
                </a:moveTo>
                <a:lnTo>
                  <a:pt x="4969766"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27" name="object 327"/>
          <p:cNvSpPr/>
          <p:nvPr/>
        </p:nvSpPr>
        <p:spPr>
          <a:xfrm>
            <a:off x="4221774"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28" name="object 328"/>
          <p:cNvSpPr/>
          <p:nvPr/>
        </p:nvSpPr>
        <p:spPr>
          <a:xfrm>
            <a:off x="4021065"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29" name="object 329"/>
          <p:cNvSpPr/>
          <p:nvPr/>
        </p:nvSpPr>
        <p:spPr>
          <a:xfrm>
            <a:off x="3820356"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0" name="object 330"/>
          <p:cNvSpPr/>
          <p:nvPr/>
        </p:nvSpPr>
        <p:spPr>
          <a:xfrm>
            <a:off x="3623095"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1" name="object 331"/>
          <p:cNvSpPr/>
          <p:nvPr/>
        </p:nvSpPr>
        <p:spPr>
          <a:xfrm>
            <a:off x="3422386"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2" name="object 332"/>
          <p:cNvSpPr/>
          <p:nvPr/>
        </p:nvSpPr>
        <p:spPr>
          <a:xfrm>
            <a:off x="3221678"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3" name="object 333"/>
          <p:cNvSpPr/>
          <p:nvPr/>
        </p:nvSpPr>
        <p:spPr>
          <a:xfrm>
            <a:off x="3020969"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4" name="object 334"/>
          <p:cNvSpPr/>
          <p:nvPr/>
        </p:nvSpPr>
        <p:spPr>
          <a:xfrm>
            <a:off x="2820260"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5" name="object 335"/>
          <p:cNvSpPr/>
          <p:nvPr/>
        </p:nvSpPr>
        <p:spPr>
          <a:xfrm>
            <a:off x="2619552"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6" name="object 336"/>
          <p:cNvSpPr/>
          <p:nvPr/>
        </p:nvSpPr>
        <p:spPr>
          <a:xfrm>
            <a:off x="2422290"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7" name="object 337"/>
          <p:cNvSpPr/>
          <p:nvPr/>
        </p:nvSpPr>
        <p:spPr>
          <a:xfrm>
            <a:off x="2221582"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8" name="object 338"/>
          <p:cNvSpPr/>
          <p:nvPr/>
        </p:nvSpPr>
        <p:spPr>
          <a:xfrm>
            <a:off x="2020873"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39" name="object 339"/>
          <p:cNvSpPr/>
          <p:nvPr/>
        </p:nvSpPr>
        <p:spPr>
          <a:xfrm>
            <a:off x="1820165"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40" name="object 340"/>
          <p:cNvSpPr/>
          <p:nvPr/>
        </p:nvSpPr>
        <p:spPr>
          <a:xfrm>
            <a:off x="1619456"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41" name="object 341"/>
          <p:cNvSpPr/>
          <p:nvPr/>
        </p:nvSpPr>
        <p:spPr>
          <a:xfrm>
            <a:off x="1418168"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42" name="object 342"/>
          <p:cNvSpPr/>
          <p:nvPr/>
        </p:nvSpPr>
        <p:spPr>
          <a:xfrm>
            <a:off x="1221485"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43" name="object 343"/>
          <p:cNvSpPr/>
          <p:nvPr/>
        </p:nvSpPr>
        <p:spPr>
          <a:xfrm>
            <a:off x="1020207"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44" name="object 344"/>
          <p:cNvSpPr/>
          <p:nvPr/>
        </p:nvSpPr>
        <p:spPr>
          <a:xfrm>
            <a:off x="819498"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345" name="object 345"/>
          <p:cNvSpPr/>
          <p:nvPr/>
        </p:nvSpPr>
        <p:spPr>
          <a:xfrm>
            <a:off x="618795" y="5506653"/>
            <a:ext cx="0" cy="920550"/>
          </a:xfrm>
          <a:custGeom>
            <a:avLst/>
            <a:gdLst/>
            <a:ahLst/>
            <a:cxnLst/>
            <a:rect l="l" t="t" r="r" b="b"/>
            <a:pathLst>
              <a:path h="1258085">
                <a:moveTo>
                  <a:pt x="0" y="1258085"/>
                </a:moveTo>
                <a:lnTo>
                  <a:pt x="0" y="0"/>
                </a:lnTo>
              </a:path>
            </a:pathLst>
          </a:custGeom>
          <a:ln w="4676">
            <a:solidFill>
              <a:srgbClr val="FFFFFF"/>
            </a:solidFill>
          </a:ln>
        </p:spPr>
        <p:txBody>
          <a:bodyPr wrap="square" lIns="0" tIns="0" rIns="0" bIns="0" rtlCol="0">
            <a:noAutofit/>
          </a:bodyPr>
          <a:lstStyle/>
          <a:p>
            <a:pPr defTabSz="679523"/>
            <a:endParaRPr sz="1300">
              <a:solidFill>
                <a:prstClr val="black"/>
              </a:solidFill>
            </a:endParaRPr>
          </a:p>
        </p:txBody>
      </p:sp>
      <p:sp>
        <p:nvSpPr>
          <p:cNvPr id="346" name="object 346"/>
          <p:cNvSpPr txBox="1"/>
          <p:nvPr/>
        </p:nvSpPr>
        <p:spPr>
          <a:xfrm>
            <a:off x="4181128" y="643073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347" name="object 347"/>
          <p:cNvSpPr txBox="1"/>
          <p:nvPr/>
        </p:nvSpPr>
        <p:spPr>
          <a:xfrm>
            <a:off x="3980422" y="643073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348" name="object 348"/>
          <p:cNvSpPr txBox="1"/>
          <p:nvPr/>
        </p:nvSpPr>
        <p:spPr>
          <a:xfrm>
            <a:off x="3779715" y="643073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349" name="object 349"/>
          <p:cNvSpPr txBox="1"/>
          <p:nvPr/>
        </p:nvSpPr>
        <p:spPr>
          <a:xfrm>
            <a:off x="3582456" y="643073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50" name="object 350"/>
          <p:cNvSpPr txBox="1"/>
          <p:nvPr/>
        </p:nvSpPr>
        <p:spPr>
          <a:xfrm>
            <a:off x="3381749" y="643073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351" name="object 351"/>
          <p:cNvSpPr txBox="1"/>
          <p:nvPr/>
        </p:nvSpPr>
        <p:spPr>
          <a:xfrm>
            <a:off x="3180465"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260</a:t>
            </a:r>
            <a:endParaRPr sz="300">
              <a:solidFill>
                <a:prstClr val="black"/>
              </a:solidFill>
              <a:latin typeface="Arial"/>
              <a:cs typeface="Arial"/>
            </a:endParaRPr>
          </a:p>
        </p:txBody>
      </p:sp>
      <p:sp>
        <p:nvSpPr>
          <p:cNvPr id="352" name="object 352"/>
          <p:cNvSpPr txBox="1"/>
          <p:nvPr/>
        </p:nvSpPr>
        <p:spPr>
          <a:xfrm>
            <a:off x="2979758"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240</a:t>
            </a:r>
            <a:endParaRPr sz="300">
              <a:solidFill>
                <a:prstClr val="black"/>
              </a:solidFill>
              <a:latin typeface="Arial"/>
              <a:cs typeface="Arial"/>
            </a:endParaRPr>
          </a:p>
        </p:txBody>
      </p:sp>
      <p:sp>
        <p:nvSpPr>
          <p:cNvPr id="353" name="object 353"/>
          <p:cNvSpPr txBox="1"/>
          <p:nvPr/>
        </p:nvSpPr>
        <p:spPr>
          <a:xfrm>
            <a:off x="2779052"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220</a:t>
            </a:r>
            <a:endParaRPr sz="300">
              <a:solidFill>
                <a:prstClr val="black"/>
              </a:solidFill>
              <a:latin typeface="Arial"/>
              <a:cs typeface="Arial"/>
            </a:endParaRPr>
          </a:p>
        </p:txBody>
      </p:sp>
      <p:sp>
        <p:nvSpPr>
          <p:cNvPr id="354" name="object 354"/>
          <p:cNvSpPr txBox="1"/>
          <p:nvPr/>
        </p:nvSpPr>
        <p:spPr>
          <a:xfrm>
            <a:off x="2578344"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200</a:t>
            </a:r>
            <a:endParaRPr sz="300">
              <a:solidFill>
                <a:prstClr val="black"/>
              </a:solidFill>
              <a:latin typeface="Arial"/>
              <a:cs typeface="Arial"/>
            </a:endParaRPr>
          </a:p>
        </p:txBody>
      </p:sp>
      <p:sp>
        <p:nvSpPr>
          <p:cNvPr id="355" name="object 355"/>
          <p:cNvSpPr txBox="1"/>
          <p:nvPr/>
        </p:nvSpPr>
        <p:spPr>
          <a:xfrm>
            <a:off x="2381086"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180</a:t>
            </a:r>
            <a:endParaRPr sz="300">
              <a:solidFill>
                <a:prstClr val="black"/>
              </a:solidFill>
              <a:latin typeface="Arial"/>
              <a:cs typeface="Arial"/>
            </a:endParaRPr>
          </a:p>
        </p:txBody>
      </p:sp>
      <p:sp>
        <p:nvSpPr>
          <p:cNvPr id="356" name="object 356"/>
          <p:cNvSpPr txBox="1"/>
          <p:nvPr/>
        </p:nvSpPr>
        <p:spPr>
          <a:xfrm>
            <a:off x="2180381"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160</a:t>
            </a:r>
            <a:endParaRPr sz="300">
              <a:solidFill>
                <a:prstClr val="black"/>
              </a:solidFill>
              <a:latin typeface="Arial"/>
              <a:cs typeface="Arial"/>
            </a:endParaRPr>
          </a:p>
        </p:txBody>
      </p:sp>
      <p:sp>
        <p:nvSpPr>
          <p:cNvPr id="357" name="object 357"/>
          <p:cNvSpPr txBox="1"/>
          <p:nvPr/>
        </p:nvSpPr>
        <p:spPr>
          <a:xfrm>
            <a:off x="1979674"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140</a:t>
            </a:r>
            <a:endParaRPr sz="300">
              <a:solidFill>
                <a:prstClr val="black"/>
              </a:solidFill>
              <a:latin typeface="Arial"/>
              <a:cs typeface="Arial"/>
            </a:endParaRPr>
          </a:p>
        </p:txBody>
      </p:sp>
      <p:sp>
        <p:nvSpPr>
          <p:cNvPr id="358" name="object 358"/>
          <p:cNvSpPr txBox="1"/>
          <p:nvPr/>
        </p:nvSpPr>
        <p:spPr>
          <a:xfrm>
            <a:off x="1778966"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120</a:t>
            </a:r>
            <a:endParaRPr sz="300">
              <a:solidFill>
                <a:prstClr val="black"/>
              </a:solidFill>
              <a:latin typeface="Arial"/>
              <a:cs typeface="Arial"/>
            </a:endParaRPr>
          </a:p>
        </p:txBody>
      </p:sp>
      <p:sp>
        <p:nvSpPr>
          <p:cNvPr id="359" name="object 359"/>
          <p:cNvSpPr txBox="1"/>
          <p:nvPr/>
        </p:nvSpPr>
        <p:spPr>
          <a:xfrm>
            <a:off x="1578259"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100</a:t>
            </a:r>
            <a:endParaRPr sz="300">
              <a:solidFill>
                <a:prstClr val="black"/>
              </a:solidFill>
              <a:latin typeface="Arial"/>
              <a:cs typeface="Arial"/>
            </a:endParaRPr>
          </a:p>
        </p:txBody>
      </p:sp>
      <p:sp>
        <p:nvSpPr>
          <p:cNvPr id="360" name="object 360"/>
          <p:cNvSpPr txBox="1"/>
          <p:nvPr/>
        </p:nvSpPr>
        <p:spPr>
          <a:xfrm>
            <a:off x="1387917" y="643073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80</a:t>
            </a:r>
            <a:endParaRPr sz="300">
              <a:solidFill>
                <a:prstClr val="black"/>
              </a:solidFill>
              <a:latin typeface="Arial"/>
              <a:cs typeface="Arial"/>
            </a:endParaRPr>
          </a:p>
        </p:txBody>
      </p:sp>
      <p:sp>
        <p:nvSpPr>
          <p:cNvPr id="361" name="object 361"/>
          <p:cNvSpPr txBox="1"/>
          <p:nvPr/>
        </p:nvSpPr>
        <p:spPr>
          <a:xfrm>
            <a:off x="1190660" y="643073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60</a:t>
            </a:r>
            <a:endParaRPr sz="300">
              <a:solidFill>
                <a:prstClr val="black"/>
              </a:solidFill>
              <a:latin typeface="Arial"/>
              <a:cs typeface="Arial"/>
            </a:endParaRPr>
          </a:p>
        </p:txBody>
      </p:sp>
      <p:sp>
        <p:nvSpPr>
          <p:cNvPr id="362" name="object 362"/>
          <p:cNvSpPr txBox="1"/>
          <p:nvPr/>
        </p:nvSpPr>
        <p:spPr>
          <a:xfrm>
            <a:off x="989953" y="643073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363" name="object 363"/>
          <p:cNvSpPr txBox="1"/>
          <p:nvPr/>
        </p:nvSpPr>
        <p:spPr>
          <a:xfrm>
            <a:off x="789246" y="643073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a:t>
            </a:r>
            <a:endParaRPr sz="300">
              <a:solidFill>
                <a:prstClr val="black"/>
              </a:solidFill>
              <a:latin typeface="Arial"/>
              <a:cs typeface="Arial"/>
            </a:endParaRPr>
          </a:p>
        </p:txBody>
      </p:sp>
      <p:sp>
        <p:nvSpPr>
          <p:cNvPr id="364" name="object 364"/>
          <p:cNvSpPr txBox="1"/>
          <p:nvPr/>
        </p:nvSpPr>
        <p:spPr>
          <a:xfrm>
            <a:off x="599452" y="6430738"/>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365" name="object 365"/>
          <p:cNvSpPr/>
          <p:nvPr/>
        </p:nvSpPr>
        <p:spPr>
          <a:xfrm>
            <a:off x="601547" y="63195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66" name="object 366"/>
          <p:cNvSpPr/>
          <p:nvPr/>
        </p:nvSpPr>
        <p:spPr>
          <a:xfrm>
            <a:off x="601547" y="62270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67" name="object 367"/>
          <p:cNvSpPr/>
          <p:nvPr/>
        </p:nvSpPr>
        <p:spPr>
          <a:xfrm>
            <a:off x="601547" y="61378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68" name="object 368"/>
          <p:cNvSpPr/>
          <p:nvPr/>
        </p:nvSpPr>
        <p:spPr>
          <a:xfrm>
            <a:off x="601547" y="604861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69" name="object 369"/>
          <p:cNvSpPr/>
          <p:nvPr/>
        </p:nvSpPr>
        <p:spPr>
          <a:xfrm>
            <a:off x="601547" y="59594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70" name="object 370"/>
          <p:cNvSpPr/>
          <p:nvPr/>
        </p:nvSpPr>
        <p:spPr>
          <a:xfrm>
            <a:off x="601547" y="586685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71" name="object 371"/>
          <p:cNvSpPr/>
          <p:nvPr/>
        </p:nvSpPr>
        <p:spPr>
          <a:xfrm>
            <a:off x="601547" y="577764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72" name="object 372"/>
          <p:cNvSpPr/>
          <p:nvPr/>
        </p:nvSpPr>
        <p:spPr>
          <a:xfrm>
            <a:off x="601547" y="568843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73" name="object 373"/>
          <p:cNvSpPr/>
          <p:nvPr/>
        </p:nvSpPr>
        <p:spPr>
          <a:xfrm>
            <a:off x="601547" y="559588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74" name="object 374"/>
          <p:cNvSpPr/>
          <p:nvPr/>
        </p:nvSpPr>
        <p:spPr>
          <a:xfrm>
            <a:off x="601547" y="550667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375" name="object 375"/>
          <p:cNvSpPr txBox="1"/>
          <p:nvPr/>
        </p:nvSpPr>
        <p:spPr>
          <a:xfrm>
            <a:off x="525252" y="638278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100</a:t>
            </a:r>
            <a:endParaRPr sz="300">
              <a:solidFill>
                <a:prstClr val="black"/>
              </a:solidFill>
              <a:latin typeface="Arial"/>
              <a:cs typeface="Arial"/>
            </a:endParaRPr>
          </a:p>
        </p:txBody>
      </p:sp>
      <p:sp>
        <p:nvSpPr>
          <p:cNvPr id="376" name="object 376"/>
          <p:cNvSpPr txBox="1"/>
          <p:nvPr/>
        </p:nvSpPr>
        <p:spPr>
          <a:xfrm>
            <a:off x="545970" y="6293580"/>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90</a:t>
            </a:r>
            <a:endParaRPr sz="300">
              <a:solidFill>
                <a:prstClr val="black"/>
              </a:solidFill>
              <a:latin typeface="Arial"/>
              <a:cs typeface="Arial"/>
            </a:endParaRPr>
          </a:p>
        </p:txBody>
      </p:sp>
      <p:sp>
        <p:nvSpPr>
          <p:cNvPr id="377" name="object 377"/>
          <p:cNvSpPr txBox="1"/>
          <p:nvPr/>
        </p:nvSpPr>
        <p:spPr>
          <a:xfrm>
            <a:off x="545970" y="6201025"/>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80</a:t>
            </a:r>
            <a:endParaRPr sz="300">
              <a:solidFill>
                <a:prstClr val="black"/>
              </a:solidFill>
              <a:latin typeface="Arial"/>
              <a:cs typeface="Arial"/>
            </a:endParaRPr>
          </a:p>
        </p:txBody>
      </p:sp>
      <p:sp>
        <p:nvSpPr>
          <p:cNvPr id="378" name="object 378"/>
          <p:cNvSpPr txBox="1"/>
          <p:nvPr/>
        </p:nvSpPr>
        <p:spPr>
          <a:xfrm>
            <a:off x="545970" y="6111816"/>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70</a:t>
            </a:r>
            <a:endParaRPr sz="300">
              <a:solidFill>
                <a:prstClr val="black"/>
              </a:solidFill>
              <a:latin typeface="Arial"/>
              <a:cs typeface="Arial"/>
            </a:endParaRPr>
          </a:p>
        </p:txBody>
      </p:sp>
      <p:sp>
        <p:nvSpPr>
          <p:cNvPr id="379" name="object 379"/>
          <p:cNvSpPr txBox="1"/>
          <p:nvPr/>
        </p:nvSpPr>
        <p:spPr>
          <a:xfrm>
            <a:off x="545970" y="6022609"/>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60</a:t>
            </a:r>
            <a:endParaRPr sz="300">
              <a:solidFill>
                <a:prstClr val="black"/>
              </a:solidFill>
              <a:latin typeface="Arial"/>
              <a:cs typeface="Arial"/>
            </a:endParaRPr>
          </a:p>
        </p:txBody>
      </p:sp>
      <p:sp>
        <p:nvSpPr>
          <p:cNvPr id="380" name="object 380"/>
          <p:cNvSpPr txBox="1"/>
          <p:nvPr/>
        </p:nvSpPr>
        <p:spPr>
          <a:xfrm>
            <a:off x="545970" y="5933401"/>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50</a:t>
            </a:r>
            <a:endParaRPr sz="300">
              <a:solidFill>
                <a:prstClr val="black"/>
              </a:solidFill>
              <a:latin typeface="Arial"/>
              <a:cs typeface="Arial"/>
            </a:endParaRPr>
          </a:p>
        </p:txBody>
      </p:sp>
      <p:sp>
        <p:nvSpPr>
          <p:cNvPr id="381" name="object 381"/>
          <p:cNvSpPr txBox="1"/>
          <p:nvPr/>
        </p:nvSpPr>
        <p:spPr>
          <a:xfrm>
            <a:off x="545970" y="5840845"/>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382" name="object 382"/>
          <p:cNvSpPr txBox="1"/>
          <p:nvPr/>
        </p:nvSpPr>
        <p:spPr>
          <a:xfrm>
            <a:off x="545970" y="5662429"/>
            <a:ext cx="61823" cy="14357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a:t>
            </a:r>
            <a:endParaRPr sz="300">
              <a:solidFill>
                <a:prstClr val="black"/>
              </a:solidFill>
              <a:latin typeface="Arial"/>
              <a:cs typeface="Arial"/>
            </a:endParaRPr>
          </a:p>
          <a:p>
            <a:pPr marL="9436" defTabSz="679523">
              <a:spcBef>
                <a:spcPts val="357"/>
              </a:spcBef>
            </a:pPr>
            <a:r>
              <a:rPr sz="300" spc="-4" dirty="0">
                <a:solidFill>
                  <a:srgbClr val="FFFFFF"/>
                </a:solidFill>
                <a:latin typeface="Arial"/>
                <a:cs typeface="Arial"/>
              </a:rPr>
              <a:t>30</a:t>
            </a:r>
            <a:endParaRPr sz="300">
              <a:solidFill>
                <a:prstClr val="black"/>
              </a:solidFill>
              <a:latin typeface="Arial"/>
              <a:cs typeface="Arial"/>
            </a:endParaRPr>
          </a:p>
        </p:txBody>
      </p:sp>
      <p:sp>
        <p:nvSpPr>
          <p:cNvPr id="383" name="object 383"/>
          <p:cNvSpPr txBox="1"/>
          <p:nvPr/>
        </p:nvSpPr>
        <p:spPr>
          <a:xfrm>
            <a:off x="545970" y="5569872"/>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a:t>
            </a:r>
            <a:endParaRPr sz="300">
              <a:solidFill>
                <a:prstClr val="black"/>
              </a:solidFill>
              <a:latin typeface="Arial"/>
              <a:cs typeface="Arial"/>
            </a:endParaRPr>
          </a:p>
        </p:txBody>
      </p:sp>
      <p:sp>
        <p:nvSpPr>
          <p:cNvPr id="384" name="object 384"/>
          <p:cNvSpPr txBox="1"/>
          <p:nvPr/>
        </p:nvSpPr>
        <p:spPr>
          <a:xfrm>
            <a:off x="567237" y="548066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385" name="object 385"/>
          <p:cNvSpPr/>
          <p:nvPr/>
        </p:nvSpPr>
        <p:spPr>
          <a:xfrm>
            <a:off x="622828" y="5607016"/>
            <a:ext cx="6900" cy="0"/>
          </a:xfrm>
          <a:custGeom>
            <a:avLst/>
            <a:gdLst/>
            <a:ahLst/>
            <a:cxnLst/>
            <a:rect l="l" t="t" r="r" b="b"/>
            <a:pathLst>
              <a:path w="9143">
                <a:moveTo>
                  <a:pt x="0" y="0"/>
                </a:moveTo>
                <a:lnTo>
                  <a:pt x="9143" y="0"/>
                </a:lnTo>
              </a:path>
            </a:pathLst>
          </a:custGeom>
          <a:ln w="10144">
            <a:solidFill>
              <a:srgbClr val="00FF00"/>
            </a:solidFill>
          </a:ln>
        </p:spPr>
        <p:txBody>
          <a:bodyPr wrap="square" lIns="0" tIns="0" rIns="0" bIns="0" rtlCol="0">
            <a:noAutofit/>
          </a:bodyPr>
          <a:lstStyle/>
          <a:p>
            <a:pPr defTabSz="679523"/>
            <a:endParaRPr sz="1300">
              <a:solidFill>
                <a:prstClr val="black"/>
              </a:solidFill>
            </a:endParaRPr>
          </a:p>
        </p:txBody>
      </p:sp>
      <p:sp>
        <p:nvSpPr>
          <p:cNvPr id="386" name="object 386"/>
          <p:cNvSpPr/>
          <p:nvPr/>
        </p:nvSpPr>
        <p:spPr>
          <a:xfrm>
            <a:off x="629727" y="5595876"/>
            <a:ext cx="2000183" cy="207975"/>
          </a:xfrm>
          <a:custGeom>
            <a:avLst/>
            <a:gdLst/>
            <a:ahLst/>
            <a:cxnLst/>
            <a:rect l="l" t="t" r="r" b="b"/>
            <a:pathLst>
              <a:path w="2650242" h="284233">
                <a:moveTo>
                  <a:pt x="0" y="15243"/>
                </a:moveTo>
                <a:lnTo>
                  <a:pt x="13713" y="0"/>
                </a:lnTo>
                <a:lnTo>
                  <a:pt x="27426" y="0"/>
                </a:lnTo>
                <a:lnTo>
                  <a:pt x="37340" y="0"/>
                </a:lnTo>
                <a:lnTo>
                  <a:pt x="195837" y="0"/>
                </a:lnTo>
                <a:lnTo>
                  <a:pt x="209550" y="15243"/>
                </a:lnTo>
                <a:lnTo>
                  <a:pt x="224031" y="0"/>
                </a:lnTo>
                <a:lnTo>
                  <a:pt x="237744" y="15243"/>
                </a:lnTo>
                <a:lnTo>
                  <a:pt x="251458" y="15243"/>
                </a:lnTo>
                <a:lnTo>
                  <a:pt x="396241" y="15243"/>
                </a:lnTo>
                <a:lnTo>
                  <a:pt x="410721" y="25149"/>
                </a:lnTo>
                <a:lnTo>
                  <a:pt x="503683" y="25149"/>
                </a:lnTo>
                <a:lnTo>
                  <a:pt x="517397" y="40392"/>
                </a:lnTo>
                <a:lnTo>
                  <a:pt x="620272" y="40392"/>
                </a:lnTo>
                <a:lnTo>
                  <a:pt x="634740" y="50299"/>
                </a:lnTo>
                <a:lnTo>
                  <a:pt x="848870" y="50299"/>
                </a:lnTo>
                <a:lnTo>
                  <a:pt x="863351" y="60960"/>
                </a:lnTo>
                <a:lnTo>
                  <a:pt x="872485" y="50299"/>
                </a:lnTo>
                <a:lnTo>
                  <a:pt x="886211" y="50299"/>
                </a:lnTo>
                <a:lnTo>
                  <a:pt x="900679" y="60960"/>
                </a:lnTo>
                <a:lnTo>
                  <a:pt x="914405" y="60960"/>
                </a:lnTo>
                <a:lnTo>
                  <a:pt x="1007367" y="60960"/>
                </a:lnTo>
                <a:lnTo>
                  <a:pt x="1021847" y="76203"/>
                </a:lnTo>
                <a:lnTo>
                  <a:pt x="1114809" y="76203"/>
                </a:lnTo>
                <a:lnTo>
                  <a:pt x="1124711" y="86109"/>
                </a:lnTo>
                <a:lnTo>
                  <a:pt x="1231398" y="86109"/>
                </a:lnTo>
                <a:lnTo>
                  <a:pt x="1245866" y="101352"/>
                </a:lnTo>
                <a:lnTo>
                  <a:pt x="1325115" y="101352"/>
                </a:lnTo>
                <a:lnTo>
                  <a:pt x="1338840" y="111259"/>
                </a:lnTo>
                <a:lnTo>
                  <a:pt x="1432557" y="111259"/>
                </a:lnTo>
                <a:lnTo>
                  <a:pt x="1446283" y="126502"/>
                </a:lnTo>
                <a:lnTo>
                  <a:pt x="1511805" y="126502"/>
                </a:lnTo>
                <a:lnTo>
                  <a:pt x="1525531" y="136408"/>
                </a:lnTo>
                <a:lnTo>
                  <a:pt x="1591053" y="136408"/>
                </a:lnTo>
                <a:lnTo>
                  <a:pt x="1604779" y="147069"/>
                </a:lnTo>
                <a:lnTo>
                  <a:pt x="1619248" y="136408"/>
                </a:lnTo>
                <a:lnTo>
                  <a:pt x="1628394" y="136408"/>
                </a:lnTo>
                <a:lnTo>
                  <a:pt x="1642108" y="147069"/>
                </a:lnTo>
                <a:lnTo>
                  <a:pt x="1656588" y="147069"/>
                </a:lnTo>
                <a:lnTo>
                  <a:pt x="1670302" y="147069"/>
                </a:lnTo>
                <a:lnTo>
                  <a:pt x="1684027" y="147069"/>
                </a:lnTo>
                <a:lnTo>
                  <a:pt x="1698496" y="147069"/>
                </a:lnTo>
                <a:lnTo>
                  <a:pt x="1707642" y="147069"/>
                </a:lnTo>
                <a:lnTo>
                  <a:pt x="1721356" y="162313"/>
                </a:lnTo>
                <a:lnTo>
                  <a:pt x="1735836" y="147069"/>
                </a:lnTo>
                <a:lnTo>
                  <a:pt x="1749550" y="162313"/>
                </a:lnTo>
                <a:lnTo>
                  <a:pt x="1764031" y="162313"/>
                </a:lnTo>
                <a:lnTo>
                  <a:pt x="1828798" y="162313"/>
                </a:lnTo>
                <a:lnTo>
                  <a:pt x="1843279" y="172219"/>
                </a:lnTo>
                <a:lnTo>
                  <a:pt x="1856992" y="172219"/>
                </a:lnTo>
                <a:lnTo>
                  <a:pt x="1870718" y="172219"/>
                </a:lnTo>
                <a:lnTo>
                  <a:pt x="1880619" y="172219"/>
                </a:lnTo>
                <a:lnTo>
                  <a:pt x="1894333" y="187462"/>
                </a:lnTo>
                <a:lnTo>
                  <a:pt x="1908046" y="187462"/>
                </a:lnTo>
                <a:lnTo>
                  <a:pt x="1922527" y="187462"/>
                </a:lnTo>
                <a:lnTo>
                  <a:pt x="1936241" y="187462"/>
                </a:lnTo>
                <a:lnTo>
                  <a:pt x="1950721" y="197368"/>
                </a:lnTo>
                <a:lnTo>
                  <a:pt x="2094737" y="197368"/>
                </a:lnTo>
                <a:lnTo>
                  <a:pt x="2109218" y="212598"/>
                </a:lnTo>
                <a:lnTo>
                  <a:pt x="2188466" y="212598"/>
                </a:lnTo>
                <a:lnTo>
                  <a:pt x="2202179" y="197368"/>
                </a:lnTo>
                <a:lnTo>
                  <a:pt x="2211326" y="197368"/>
                </a:lnTo>
                <a:lnTo>
                  <a:pt x="2225807" y="202692"/>
                </a:lnTo>
                <a:lnTo>
                  <a:pt x="2239520" y="212598"/>
                </a:lnTo>
                <a:lnTo>
                  <a:pt x="2254001" y="223273"/>
                </a:lnTo>
                <a:lnTo>
                  <a:pt x="2267714" y="223273"/>
                </a:lnTo>
                <a:lnTo>
                  <a:pt x="2281428" y="223273"/>
                </a:lnTo>
                <a:lnTo>
                  <a:pt x="2291341" y="223273"/>
                </a:lnTo>
                <a:lnTo>
                  <a:pt x="2305055" y="233179"/>
                </a:lnTo>
                <a:lnTo>
                  <a:pt x="2318768" y="233179"/>
                </a:lnTo>
                <a:lnTo>
                  <a:pt x="2333249" y="223273"/>
                </a:lnTo>
                <a:lnTo>
                  <a:pt x="2346962" y="233179"/>
                </a:lnTo>
                <a:lnTo>
                  <a:pt x="2360676" y="233179"/>
                </a:lnTo>
                <a:lnTo>
                  <a:pt x="2375157" y="233179"/>
                </a:lnTo>
                <a:lnTo>
                  <a:pt x="2384303" y="248422"/>
                </a:lnTo>
                <a:lnTo>
                  <a:pt x="2478032" y="248422"/>
                </a:lnTo>
                <a:lnTo>
                  <a:pt x="2491745" y="258328"/>
                </a:lnTo>
                <a:lnTo>
                  <a:pt x="2505459" y="258328"/>
                </a:lnTo>
                <a:lnTo>
                  <a:pt x="2519940" y="258328"/>
                </a:lnTo>
                <a:lnTo>
                  <a:pt x="2533653" y="258328"/>
                </a:lnTo>
                <a:lnTo>
                  <a:pt x="2542799" y="258328"/>
                </a:lnTo>
                <a:lnTo>
                  <a:pt x="2557280" y="273558"/>
                </a:lnTo>
                <a:lnTo>
                  <a:pt x="2570994" y="258328"/>
                </a:lnTo>
                <a:lnTo>
                  <a:pt x="2584707" y="273558"/>
                </a:lnTo>
                <a:lnTo>
                  <a:pt x="2599188" y="273558"/>
                </a:lnTo>
                <a:lnTo>
                  <a:pt x="2612901" y="273558"/>
                </a:lnTo>
                <a:lnTo>
                  <a:pt x="2626615" y="273558"/>
                </a:lnTo>
                <a:lnTo>
                  <a:pt x="2636516" y="284233"/>
                </a:lnTo>
                <a:lnTo>
                  <a:pt x="2650242" y="284233"/>
                </a:lnTo>
              </a:path>
            </a:pathLst>
          </a:custGeom>
          <a:ln w="10135">
            <a:solidFill>
              <a:srgbClr val="00FF00"/>
            </a:solidFill>
          </a:ln>
        </p:spPr>
        <p:txBody>
          <a:bodyPr wrap="square" lIns="0" tIns="0" rIns="0" bIns="0" rtlCol="0">
            <a:noAutofit/>
          </a:bodyPr>
          <a:lstStyle/>
          <a:p>
            <a:pPr defTabSz="679523"/>
            <a:endParaRPr sz="1300">
              <a:solidFill>
                <a:prstClr val="black"/>
              </a:solidFill>
            </a:endParaRPr>
          </a:p>
        </p:txBody>
      </p:sp>
      <p:sp>
        <p:nvSpPr>
          <p:cNvPr id="387" name="object 387"/>
          <p:cNvSpPr/>
          <p:nvPr/>
        </p:nvSpPr>
        <p:spPr>
          <a:xfrm>
            <a:off x="2629924" y="5803838"/>
            <a:ext cx="792485" cy="497350"/>
          </a:xfrm>
          <a:custGeom>
            <a:avLst/>
            <a:gdLst/>
            <a:ahLst/>
            <a:cxnLst/>
            <a:rect l="l" t="t" r="r" b="b"/>
            <a:pathLst>
              <a:path w="1050042" h="679712">
                <a:moveTo>
                  <a:pt x="0" y="0"/>
                </a:moveTo>
                <a:lnTo>
                  <a:pt x="13713" y="0"/>
                </a:lnTo>
                <a:lnTo>
                  <a:pt x="28194" y="15243"/>
                </a:lnTo>
                <a:lnTo>
                  <a:pt x="41907" y="15243"/>
                </a:lnTo>
                <a:lnTo>
                  <a:pt x="135636" y="15243"/>
                </a:lnTo>
                <a:lnTo>
                  <a:pt x="144782" y="0"/>
                </a:lnTo>
                <a:lnTo>
                  <a:pt x="158496" y="0"/>
                </a:lnTo>
                <a:lnTo>
                  <a:pt x="172977" y="25149"/>
                </a:lnTo>
                <a:lnTo>
                  <a:pt x="186690" y="25149"/>
                </a:lnTo>
                <a:lnTo>
                  <a:pt x="200404" y="35055"/>
                </a:lnTo>
                <a:lnTo>
                  <a:pt x="214884" y="25149"/>
                </a:lnTo>
                <a:lnTo>
                  <a:pt x="228598" y="25149"/>
                </a:lnTo>
                <a:lnTo>
                  <a:pt x="237744" y="15243"/>
                </a:lnTo>
                <a:lnTo>
                  <a:pt x="252225" y="25149"/>
                </a:lnTo>
                <a:lnTo>
                  <a:pt x="265938" y="35055"/>
                </a:lnTo>
                <a:lnTo>
                  <a:pt x="280419" y="35055"/>
                </a:lnTo>
                <a:lnTo>
                  <a:pt x="294133" y="50299"/>
                </a:lnTo>
                <a:lnTo>
                  <a:pt x="307846" y="50299"/>
                </a:lnTo>
                <a:lnTo>
                  <a:pt x="317760" y="35055"/>
                </a:lnTo>
                <a:lnTo>
                  <a:pt x="331473" y="35055"/>
                </a:lnTo>
                <a:lnTo>
                  <a:pt x="345187" y="35055"/>
                </a:lnTo>
                <a:lnTo>
                  <a:pt x="359667" y="50299"/>
                </a:lnTo>
                <a:lnTo>
                  <a:pt x="373381" y="60205"/>
                </a:lnTo>
                <a:lnTo>
                  <a:pt x="387094" y="60205"/>
                </a:lnTo>
                <a:lnTo>
                  <a:pt x="397008" y="50299"/>
                </a:lnTo>
                <a:lnTo>
                  <a:pt x="410721" y="50299"/>
                </a:lnTo>
                <a:lnTo>
                  <a:pt x="424435" y="60205"/>
                </a:lnTo>
                <a:lnTo>
                  <a:pt x="438916" y="86109"/>
                </a:lnTo>
                <a:lnTo>
                  <a:pt x="452629" y="86109"/>
                </a:lnTo>
                <a:lnTo>
                  <a:pt x="467110" y="101352"/>
                </a:lnTo>
                <a:lnTo>
                  <a:pt x="480823" y="101352"/>
                </a:lnTo>
                <a:lnTo>
                  <a:pt x="489970" y="86109"/>
                </a:lnTo>
                <a:lnTo>
                  <a:pt x="503683" y="86109"/>
                </a:lnTo>
                <a:lnTo>
                  <a:pt x="518164" y="121165"/>
                </a:lnTo>
                <a:lnTo>
                  <a:pt x="531877" y="136395"/>
                </a:lnTo>
                <a:lnTo>
                  <a:pt x="546358" y="147069"/>
                </a:lnTo>
                <a:lnTo>
                  <a:pt x="560071" y="147069"/>
                </a:lnTo>
                <a:lnTo>
                  <a:pt x="569218" y="147069"/>
                </a:lnTo>
                <a:lnTo>
                  <a:pt x="690374" y="147069"/>
                </a:lnTo>
                <a:lnTo>
                  <a:pt x="704854" y="162313"/>
                </a:lnTo>
                <a:lnTo>
                  <a:pt x="718568" y="162313"/>
                </a:lnTo>
                <a:lnTo>
                  <a:pt x="733049" y="172219"/>
                </a:lnTo>
                <a:lnTo>
                  <a:pt x="742183" y="172219"/>
                </a:lnTo>
                <a:lnTo>
                  <a:pt x="755908" y="172219"/>
                </a:lnTo>
                <a:lnTo>
                  <a:pt x="770377" y="187449"/>
                </a:lnTo>
                <a:lnTo>
                  <a:pt x="784103" y="187449"/>
                </a:lnTo>
                <a:lnTo>
                  <a:pt x="797816" y="197355"/>
                </a:lnTo>
                <a:lnTo>
                  <a:pt x="812297" y="197355"/>
                </a:lnTo>
                <a:lnTo>
                  <a:pt x="821431" y="212598"/>
                </a:lnTo>
                <a:lnTo>
                  <a:pt x="835157" y="223273"/>
                </a:lnTo>
                <a:lnTo>
                  <a:pt x="849625" y="233179"/>
                </a:lnTo>
                <a:lnTo>
                  <a:pt x="863351" y="248409"/>
                </a:lnTo>
                <a:lnTo>
                  <a:pt x="900679" y="283465"/>
                </a:lnTo>
                <a:lnTo>
                  <a:pt x="928873" y="319275"/>
                </a:lnTo>
                <a:lnTo>
                  <a:pt x="942599" y="334519"/>
                </a:lnTo>
                <a:lnTo>
                  <a:pt x="957068" y="344425"/>
                </a:lnTo>
                <a:lnTo>
                  <a:pt x="970793" y="359668"/>
                </a:lnTo>
                <a:lnTo>
                  <a:pt x="984507" y="370342"/>
                </a:lnTo>
                <a:lnTo>
                  <a:pt x="994408" y="395479"/>
                </a:lnTo>
                <a:lnTo>
                  <a:pt x="1008122" y="431302"/>
                </a:lnTo>
                <a:lnTo>
                  <a:pt x="1021847" y="471682"/>
                </a:lnTo>
                <a:lnTo>
                  <a:pt x="1036316" y="542548"/>
                </a:lnTo>
                <a:lnTo>
                  <a:pt x="1050042" y="679712"/>
                </a:lnTo>
              </a:path>
            </a:pathLst>
          </a:custGeom>
          <a:ln w="9903">
            <a:solidFill>
              <a:srgbClr val="00FF00"/>
            </a:solidFill>
          </a:ln>
        </p:spPr>
        <p:txBody>
          <a:bodyPr wrap="square" lIns="0" tIns="0" rIns="0" bIns="0" rtlCol="0">
            <a:noAutofit/>
          </a:bodyPr>
          <a:lstStyle/>
          <a:p>
            <a:pPr defTabSz="679523"/>
            <a:endParaRPr sz="1300">
              <a:solidFill>
                <a:prstClr val="black"/>
              </a:solidFill>
            </a:endParaRPr>
          </a:p>
        </p:txBody>
      </p:sp>
      <p:sp>
        <p:nvSpPr>
          <p:cNvPr id="388" name="object 388"/>
          <p:cNvSpPr/>
          <p:nvPr/>
        </p:nvSpPr>
        <p:spPr>
          <a:xfrm>
            <a:off x="3422400" y="6301201"/>
            <a:ext cx="7723" cy="108179"/>
          </a:xfrm>
          <a:custGeom>
            <a:avLst/>
            <a:gdLst/>
            <a:ahLst/>
            <a:cxnLst/>
            <a:rect l="l" t="t" r="r" b="b"/>
            <a:pathLst>
              <a:path w="10233" h="147844">
                <a:moveTo>
                  <a:pt x="0" y="0"/>
                </a:moveTo>
                <a:lnTo>
                  <a:pt x="10233" y="147844"/>
                </a:lnTo>
              </a:path>
            </a:pathLst>
          </a:custGeom>
          <a:ln w="9332">
            <a:solidFill>
              <a:srgbClr val="00FF00"/>
            </a:solidFill>
          </a:ln>
        </p:spPr>
        <p:txBody>
          <a:bodyPr wrap="square" lIns="0" tIns="0" rIns="0" bIns="0" rtlCol="0">
            <a:noAutofit/>
          </a:bodyPr>
          <a:lstStyle/>
          <a:p>
            <a:pPr defTabSz="679523"/>
            <a:endParaRPr sz="1300">
              <a:solidFill>
                <a:prstClr val="black"/>
              </a:solidFill>
            </a:endParaRPr>
          </a:p>
        </p:txBody>
      </p:sp>
      <p:sp>
        <p:nvSpPr>
          <p:cNvPr id="389" name="object 389"/>
          <p:cNvSpPr/>
          <p:nvPr/>
        </p:nvSpPr>
        <p:spPr>
          <a:xfrm>
            <a:off x="3479773" y="6238191"/>
            <a:ext cx="2423" cy="171176"/>
          </a:xfrm>
          <a:custGeom>
            <a:avLst/>
            <a:gdLst/>
            <a:ahLst/>
            <a:cxnLst/>
            <a:rect l="l" t="t" r="r" b="b"/>
            <a:pathLst>
              <a:path w="3211" h="233940">
                <a:moveTo>
                  <a:pt x="0" y="233940"/>
                </a:moveTo>
                <a:lnTo>
                  <a:pt x="3211" y="0"/>
                </a:lnTo>
              </a:path>
            </a:pathLst>
          </a:custGeom>
          <a:ln w="9329">
            <a:solidFill>
              <a:srgbClr val="00FF00"/>
            </a:solidFill>
          </a:ln>
        </p:spPr>
        <p:txBody>
          <a:bodyPr wrap="square" lIns="0" tIns="0" rIns="0" bIns="0" rtlCol="0">
            <a:noAutofit/>
          </a:bodyPr>
          <a:lstStyle/>
          <a:p>
            <a:pPr defTabSz="679523"/>
            <a:endParaRPr sz="1300">
              <a:solidFill>
                <a:prstClr val="black"/>
              </a:solidFill>
            </a:endParaRPr>
          </a:p>
        </p:txBody>
      </p:sp>
      <p:sp>
        <p:nvSpPr>
          <p:cNvPr id="390" name="object 390"/>
          <p:cNvSpPr/>
          <p:nvPr/>
        </p:nvSpPr>
        <p:spPr>
          <a:xfrm>
            <a:off x="3482196" y="6238195"/>
            <a:ext cx="4638" cy="171185"/>
          </a:xfrm>
          <a:custGeom>
            <a:avLst/>
            <a:gdLst/>
            <a:ahLst/>
            <a:cxnLst/>
            <a:rect l="l" t="t" r="r" b="b"/>
            <a:pathLst>
              <a:path w="6146" h="233953">
                <a:moveTo>
                  <a:pt x="0" y="0"/>
                </a:moveTo>
                <a:lnTo>
                  <a:pt x="6146" y="233953"/>
                </a:lnTo>
              </a:path>
            </a:pathLst>
          </a:custGeom>
          <a:ln w="9329">
            <a:solidFill>
              <a:srgbClr val="00FF00"/>
            </a:solidFill>
          </a:ln>
        </p:spPr>
        <p:txBody>
          <a:bodyPr wrap="square" lIns="0" tIns="0" rIns="0" bIns="0" rtlCol="0">
            <a:noAutofit/>
          </a:bodyPr>
          <a:lstStyle/>
          <a:p>
            <a:pPr defTabSz="679523"/>
            <a:endParaRPr sz="1300">
              <a:solidFill>
                <a:prstClr val="black"/>
              </a:solidFill>
            </a:endParaRPr>
          </a:p>
        </p:txBody>
      </p:sp>
      <p:sp>
        <p:nvSpPr>
          <p:cNvPr id="391" name="object 391"/>
          <p:cNvSpPr/>
          <p:nvPr/>
        </p:nvSpPr>
        <p:spPr>
          <a:xfrm>
            <a:off x="3730070" y="6245443"/>
            <a:ext cx="2297" cy="163937"/>
          </a:xfrm>
          <a:custGeom>
            <a:avLst/>
            <a:gdLst/>
            <a:ahLst/>
            <a:cxnLst/>
            <a:rect l="l" t="t" r="r" b="b"/>
            <a:pathLst>
              <a:path w="3043" h="224047">
                <a:moveTo>
                  <a:pt x="0" y="224047"/>
                </a:moveTo>
                <a:lnTo>
                  <a:pt x="3043" y="0"/>
                </a:lnTo>
              </a:path>
            </a:pathLst>
          </a:custGeom>
          <a:ln w="9329">
            <a:solidFill>
              <a:srgbClr val="00FF00"/>
            </a:solidFill>
          </a:ln>
        </p:spPr>
        <p:txBody>
          <a:bodyPr wrap="square" lIns="0" tIns="0" rIns="0" bIns="0" rtlCol="0">
            <a:noAutofit/>
          </a:bodyPr>
          <a:lstStyle/>
          <a:p>
            <a:pPr defTabSz="679523"/>
            <a:endParaRPr sz="1300">
              <a:solidFill>
                <a:prstClr val="black"/>
              </a:solidFill>
            </a:endParaRPr>
          </a:p>
        </p:txBody>
      </p:sp>
      <p:sp>
        <p:nvSpPr>
          <p:cNvPr id="392" name="object 392"/>
          <p:cNvSpPr txBox="1"/>
          <p:nvPr/>
        </p:nvSpPr>
        <p:spPr>
          <a:xfrm>
            <a:off x="1942860" y="441789"/>
            <a:ext cx="938842" cy="241610"/>
          </a:xfrm>
          <a:prstGeom prst="rect">
            <a:avLst/>
          </a:prstGeom>
        </p:spPr>
        <p:txBody>
          <a:bodyPr vert="horz" wrap="square" lIns="0" tIns="0" rIns="0" bIns="0" rtlCol="0">
            <a:noAutofit/>
          </a:bodyPr>
          <a:lstStyle/>
          <a:p>
            <a:pPr marL="9436" defTabSz="679523"/>
            <a:r>
              <a:rPr sz="1600" spc="-11" dirty="0">
                <a:solidFill>
                  <a:srgbClr val="FFFFFF"/>
                </a:solidFill>
                <a:latin typeface="Arial"/>
                <a:cs typeface="Arial"/>
              </a:rPr>
              <a:t>Deep</a:t>
            </a:r>
            <a:r>
              <a:rPr sz="1600" spc="4" dirty="0">
                <a:solidFill>
                  <a:srgbClr val="FFFFFF"/>
                </a:solidFill>
                <a:latin typeface="Arial"/>
                <a:cs typeface="Arial"/>
              </a:rPr>
              <a:t> </a:t>
            </a:r>
            <a:r>
              <a:rPr sz="1600" spc="-7" dirty="0">
                <a:solidFill>
                  <a:srgbClr val="FFFFFF"/>
                </a:solidFill>
                <a:latin typeface="Arial"/>
                <a:cs typeface="Arial"/>
              </a:rPr>
              <a:t>Inlet</a:t>
            </a:r>
            <a:endParaRPr sz="1600">
              <a:solidFill>
                <a:prstClr val="black"/>
              </a:solidFill>
              <a:latin typeface="Arial"/>
              <a:cs typeface="Arial"/>
            </a:endParaRPr>
          </a:p>
        </p:txBody>
      </p:sp>
      <p:sp>
        <p:nvSpPr>
          <p:cNvPr id="393" name="object 393"/>
          <p:cNvSpPr/>
          <p:nvPr/>
        </p:nvSpPr>
        <p:spPr>
          <a:xfrm>
            <a:off x="4651362" y="672623"/>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394" name="object 394"/>
          <p:cNvSpPr/>
          <p:nvPr/>
        </p:nvSpPr>
        <p:spPr>
          <a:xfrm>
            <a:off x="4651380" y="672847"/>
            <a:ext cx="4130916" cy="1165818"/>
          </a:xfrm>
          <a:custGeom>
            <a:avLst/>
            <a:gdLst/>
            <a:ahLst/>
            <a:cxnLst/>
            <a:rect l="l" t="t" r="r" b="b"/>
            <a:pathLst>
              <a:path w="5473464" h="1593284">
                <a:moveTo>
                  <a:pt x="5473464" y="0"/>
                </a:moveTo>
                <a:lnTo>
                  <a:pt x="0" y="0"/>
                </a:lnTo>
                <a:lnTo>
                  <a:pt x="0" y="1593284"/>
                </a:lnTo>
                <a:lnTo>
                  <a:pt x="5473464" y="1593284"/>
                </a:lnTo>
                <a:lnTo>
                  <a:pt x="5473464" y="0"/>
                </a:lnTo>
                <a:close/>
              </a:path>
            </a:pathLst>
          </a:custGeom>
          <a:ln w="5022">
            <a:solidFill>
              <a:srgbClr val="FFFFFF"/>
            </a:solidFill>
          </a:ln>
        </p:spPr>
        <p:txBody>
          <a:bodyPr wrap="square" lIns="0" tIns="0" rIns="0" bIns="0" rtlCol="0">
            <a:noAutofit/>
          </a:bodyPr>
          <a:lstStyle/>
          <a:p>
            <a:pPr defTabSz="679523"/>
            <a:endParaRPr sz="1300">
              <a:solidFill>
                <a:prstClr val="black"/>
              </a:solidFill>
            </a:endParaRPr>
          </a:p>
        </p:txBody>
      </p:sp>
      <p:sp>
        <p:nvSpPr>
          <p:cNvPr id="395" name="object 395"/>
          <p:cNvSpPr txBox="1"/>
          <p:nvPr/>
        </p:nvSpPr>
        <p:spPr>
          <a:xfrm>
            <a:off x="6598250" y="720584"/>
            <a:ext cx="235789" cy="75735"/>
          </a:xfrm>
          <a:prstGeom prst="rect">
            <a:avLst/>
          </a:prstGeom>
        </p:spPr>
        <p:txBody>
          <a:bodyPr vert="horz" wrap="square" lIns="0" tIns="0" rIns="0" bIns="0" rtlCol="0">
            <a:noAutofit/>
          </a:bodyPr>
          <a:lstStyle/>
          <a:p>
            <a:pPr marL="9436" defTabSz="679523"/>
            <a:r>
              <a:rPr sz="400" b="1" spc="-11" dirty="0">
                <a:solidFill>
                  <a:srgbClr val="FFFFFF"/>
                </a:solidFill>
                <a:latin typeface="Arial"/>
                <a:cs typeface="Arial"/>
              </a:rPr>
              <a:t>Me</a:t>
            </a:r>
            <a:r>
              <a:rPr sz="400" b="1" spc="-15" dirty="0">
                <a:solidFill>
                  <a:srgbClr val="FFFFFF"/>
                </a:solidFill>
                <a:latin typeface="Arial"/>
                <a:cs typeface="Arial"/>
              </a:rPr>
              <a:t>t</a:t>
            </a:r>
            <a:r>
              <a:rPr sz="400" b="1" spc="-34" dirty="0">
                <a:solidFill>
                  <a:srgbClr val="FFFFFF"/>
                </a:solidFill>
                <a:latin typeface="Arial"/>
                <a:cs typeface="Arial"/>
              </a:rPr>
              <a:t>han</a:t>
            </a:r>
            <a:r>
              <a:rPr sz="400" b="1" spc="-22" dirty="0">
                <a:solidFill>
                  <a:srgbClr val="FFFFFF"/>
                </a:solidFill>
                <a:latin typeface="Arial"/>
                <a:cs typeface="Arial"/>
              </a:rPr>
              <a:t>e</a:t>
            </a:r>
            <a:endParaRPr sz="400">
              <a:solidFill>
                <a:prstClr val="black"/>
              </a:solidFill>
              <a:latin typeface="Arial"/>
              <a:cs typeface="Arial"/>
            </a:endParaRPr>
          </a:p>
        </p:txBody>
      </p:sp>
      <p:sp>
        <p:nvSpPr>
          <p:cNvPr id="396" name="object 396"/>
          <p:cNvSpPr/>
          <p:nvPr/>
        </p:nvSpPr>
        <p:spPr>
          <a:xfrm>
            <a:off x="4957330"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397" name="object 397"/>
          <p:cNvSpPr/>
          <p:nvPr/>
        </p:nvSpPr>
        <p:spPr>
          <a:xfrm>
            <a:off x="4957330" y="817244"/>
            <a:ext cx="3701892" cy="902658"/>
          </a:xfrm>
          <a:custGeom>
            <a:avLst/>
            <a:gdLst/>
            <a:ahLst/>
            <a:cxnLst/>
            <a:rect l="l" t="t" r="r" b="b"/>
            <a:pathLst>
              <a:path w="4905007" h="1233633">
                <a:moveTo>
                  <a:pt x="4905007" y="0"/>
                </a:moveTo>
                <a:lnTo>
                  <a:pt x="0" y="0"/>
                </a:lnTo>
                <a:lnTo>
                  <a:pt x="0" y="1233633"/>
                </a:lnTo>
                <a:lnTo>
                  <a:pt x="4905007" y="1233633"/>
                </a:lnTo>
                <a:lnTo>
                  <a:pt x="4905007" y="0"/>
                </a:lnTo>
                <a:close/>
              </a:path>
            </a:pathLst>
          </a:custGeom>
          <a:ln w="5029">
            <a:solidFill>
              <a:srgbClr val="FFFFFF"/>
            </a:solidFill>
          </a:ln>
        </p:spPr>
        <p:txBody>
          <a:bodyPr wrap="square" lIns="0" tIns="0" rIns="0" bIns="0" rtlCol="0">
            <a:noAutofit/>
          </a:bodyPr>
          <a:lstStyle/>
          <a:p>
            <a:pPr defTabSz="679523"/>
            <a:endParaRPr sz="1300">
              <a:solidFill>
                <a:prstClr val="black"/>
              </a:solidFill>
            </a:endParaRPr>
          </a:p>
        </p:txBody>
      </p:sp>
      <p:sp>
        <p:nvSpPr>
          <p:cNvPr id="398" name="object 398"/>
          <p:cNvSpPr/>
          <p:nvPr/>
        </p:nvSpPr>
        <p:spPr>
          <a:xfrm>
            <a:off x="4940090" y="1719910"/>
            <a:ext cx="3719145" cy="0"/>
          </a:xfrm>
          <a:custGeom>
            <a:avLst/>
            <a:gdLst/>
            <a:ahLst/>
            <a:cxnLst/>
            <a:rect l="l" t="t" r="r" b="b"/>
            <a:pathLst>
              <a:path w="4927867">
                <a:moveTo>
                  <a:pt x="0" y="0"/>
                </a:moveTo>
                <a:lnTo>
                  <a:pt x="4927867" y="0"/>
                </a:lnTo>
              </a:path>
            </a:pathLst>
          </a:custGeom>
          <a:ln w="5079">
            <a:solidFill>
              <a:srgbClr val="FFFFFF"/>
            </a:solidFill>
          </a:ln>
        </p:spPr>
        <p:txBody>
          <a:bodyPr wrap="square" lIns="0" tIns="0" rIns="0" bIns="0" rtlCol="0">
            <a:noAutofit/>
          </a:bodyPr>
          <a:lstStyle/>
          <a:p>
            <a:pPr defTabSz="679523"/>
            <a:endParaRPr sz="1300">
              <a:solidFill>
                <a:prstClr val="black"/>
              </a:solidFill>
            </a:endParaRPr>
          </a:p>
        </p:txBody>
      </p:sp>
      <p:sp>
        <p:nvSpPr>
          <p:cNvPr id="399" name="object 399"/>
          <p:cNvSpPr/>
          <p:nvPr/>
        </p:nvSpPr>
        <p:spPr>
          <a:xfrm>
            <a:off x="8529256"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0" name="object 400"/>
          <p:cNvSpPr/>
          <p:nvPr/>
        </p:nvSpPr>
        <p:spPr>
          <a:xfrm>
            <a:off x="8331996"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1" name="object 401"/>
          <p:cNvSpPr/>
          <p:nvPr/>
        </p:nvSpPr>
        <p:spPr>
          <a:xfrm>
            <a:off x="8134738"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2" name="object 402"/>
          <p:cNvSpPr/>
          <p:nvPr/>
        </p:nvSpPr>
        <p:spPr>
          <a:xfrm>
            <a:off x="7934608"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3" name="object 403"/>
          <p:cNvSpPr/>
          <p:nvPr/>
        </p:nvSpPr>
        <p:spPr>
          <a:xfrm>
            <a:off x="7737349"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4" name="object 404"/>
          <p:cNvSpPr/>
          <p:nvPr/>
        </p:nvSpPr>
        <p:spPr>
          <a:xfrm>
            <a:off x="7536639"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5" name="object 405"/>
          <p:cNvSpPr/>
          <p:nvPr/>
        </p:nvSpPr>
        <p:spPr>
          <a:xfrm>
            <a:off x="7339960"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6" name="object 406"/>
          <p:cNvSpPr/>
          <p:nvPr/>
        </p:nvSpPr>
        <p:spPr>
          <a:xfrm>
            <a:off x="7139251"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7" name="object 407"/>
          <p:cNvSpPr/>
          <p:nvPr/>
        </p:nvSpPr>
        <p:spPr>
          <a:xfrm>
            <a:off x="6941992"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8" name="object 408"/>
          <p:cNvSpPr/>
          <p:nvPr/>
        </p:nvSpPr>
        <p:spPr>
          <a:xfrm>
            <a:off x="6745312"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09" name="object 409"/>
          <p:cNvSpPr/>
          <p:nvPr/>
        </p:nvSpPr>
        <p:spPr>
          <a:xfrm>
            <a:off x="6544603"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10" name="object 410"/>
          <p:cNvSpPr/>
          <p:nvPr/>
        </p:nvSpPr>
        <p:spPr>
          <a:xfrm>
            <a:off x="6347344"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11" name="object 411"/>
          <p:cNvSpPr/>
          <p:nvPr/>
        </p:nvSpPr>
        <p:spPr>
          <a:xfrm>
            <a:off x="6146635"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12" name="object 412"/>
          <p:cNvSpPr/>
          <p:nvPr/>
        </p:nvSpPr>
        <p:spPr>
          <a:xfrm>
            <a:off x="5949955"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13" name="object 413"/>
          <p:cNvSpPr/>
          <p:nvPr/>
        </p:nvSpPr>
        <p:spPr>
          <a:xfrm>
            <a:off x="5752697"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14" name="object 414"/>
          <p:cNvSpPr/>
          <p:nvPr/>
        </p:nvSpPr>
        <p:spPr>
          <a:xfrm>
            <a:off x="5551986"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15" name="object 415"/>
          <p:cNvSpPr/>
          <p:nvPr/>
        </p:nvSpPr>
        <p:spPr>
          <a:xfrm>
            <a:off x="5355308"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16" name="object 416"/>
          <p:cNvSpPr/>
          <p:nvPr/>
        </p:nvSpPr>
        <p:spPr>
          <a:xfrm>
            <a:off x="5154598" y="1723802"/>
            <a:ext cx="0" cy="15051"/>
          </a:xfrm>
          <a:custGeom>
            <a:avLst/>
            <a:gdLst/>
            <a:ahLst/>
            <a:cxnLst/>
            <a:rect l="l" t="t" r="r" b="b"/>
            <a:pathLst>
              <a:path h="20570">
                <a:moveTo>
                  <a:pt x="0" y="0"/>
                </a:moveTo>
                <a:lnTo>
                  <a:pt x="0" y="20570"/>
                </a:lnTo>
              </a:path>
            </a:pathLst>
          </a:custGeom>
          <a:ln w="4657">
            <a:solidFill>
              <a:srgbClr val="FFFFFF"/>
            </a:solidFill>
          </a:ln>
        </p:spPr>
        <p:txBody>
          <a:bodyPr wrap="square" lIns="0" tIns="0" rIns="0" bIns="0" rtlCol="0">
            <a:noAutofit/>
          </a:bodyPr>
          <a:lstStyle/>
          <a:p>
            <a:pPr defTabSz="679523"/>
            <a:endParaRPr sz="1300">
              <a:solidFill>
                <a:prstClr val="black"/>
              </a:solidFill>
            </a:endParaRPr>
          </a:p>
        </p:txBody>
      </p:sp>
      <p:sp>
        <p:nvSpPr>
          <p:cNvPr id="417" name="object 417"/>
          <p:cNvSpPr/>
          <p:nvPr/>
        </p:nvSpPr>
        <p:spPr>
          <a:xfrm>
            <a:off x="4957334" y="817243"/>
            <a:ext cx="0" cy="921610"/>
          </a:xfrm>
          <a:custGeom>
            <a:avLst/>
            <a:gdLst/>
            <a:ahLst/>
            <a:cxnLst/>
            <a:rect l="l" t="t" r="r" b="b"/>
            <a:pathLst>
              <a:path h="1259534">
                <a:moveTo>
                  <a:pt x="0" y="1259534"/>
                </a:moveTo>
                <a:lnTo>
                  <a:pt x="0" y="0"/>
                </a:lnTo>
              </a:path>
            </a:pathLst>
          </a:custGeom>
          <a:ln w="4669">
            <a:solidFill>
              <a:srgbClr val="FFFFFF"/>
            </a:solidFill>
          </a:ln>
        </p:spPr>
        <p:txBody>
          <a:bodyPr wrap="square" lIns="0" tIns="0" rIns="0" bIns="0" rtlCol="0">
            <a:noAutofit/>
          </a:bodyPr>
          <a:lstStyle/>
          <a:p>
            <a:pPr defTabSz="679523"/>
            <a:endParaRPr sz="1300">
              <a:solidFill>
                <a:prstClr val="black"/>
              </a:solidFill>
            </a:endParaRPr>
          </a:p>
        </p:txBody>
      </p:sp>
      <p:sp>
        <p:nvSpPr>
          <p:cNvPr id="418" name="object 418"/>
          <p:cNvSpPr txBox="1"/>
          <p:nvPr/>
        </p:nvSpPr>
        <p:spPr>
          <a:xfrm>
            <a:off x="8488009"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360</a:t>
            </a:r>
            <a:endParaRPr sz="300">
              <a:solidFill>
                <a:prstClr val="black"/>
              </a:solidFill>
              <a:latin typeface="Arial"/>
              <a:cs typeface="Arial"/>
            </a:endParaRPr>
          </a:p>
        </p:txBody>
      </p:sp>
      <p:sp>
        <p:nvSpPr>
          <p:cNvPr id="419" name="object 419"/>
          <p:cNvSpPr txBox="1"/>
          <p:nvPr/>
        </p:nvSpPr>
        <p:spPr>
          <a:xfrm>
            <a:off x="8291327" y="174220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420" name="object 420"/>
          <p:cNvSpPr txBox="1"/>
          <p:nvPr/>
        </p:nvSpPr>
        <p:spPr>
          <a:xfrm>
            <a:off x="8094069" y="174220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421" name="object 421"/>
          <p:cNvSpPr txBox="1"/>
          <p:nvPr/>
        </p:nvSpPr>
        <p:spPr>
          <a:xfrm>
            <a:off x="7893361"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300</a:t>
            </a:r>
            <a:endParaRPr sz="300">
              <a:solidFill>
                <a:prstClr val="black"/>
              </a:solidFill>
              <a:latin typeface="Arial"/>
              <a:cs typeface="Arial"/>
            </a:endParaRPr>
          </a:p>
        </p:txBody>
      </p:sp>
      <p:sp>
        <p:nvSpPr>
          <p:cNvPr id="422" name="object 422"/>
          <p:cNvSpPr txBox="1"/>
          <p:nvPr/>
        </p:nvSpPr>
        <p:spPr>
          <a:xfrm>
            <a:off x="7696678" y="174220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423" name="object 423"/>
          <p:cNvSpPr txBox="1"/>
          <p:nvPr/>
        </p:nvSpPr>
        <p:spPr>
          <a:xfrm>
            <a:off x="7495970" y="174220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424" name="object 424"/>
          <p:cNvSpPr txBox="1"/>
          <p:nvPr/>
        </p:nvSpPr>
        <p:spPr>
          <a:xfrm>
            <a:off x="7298714"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240</a:t>
            </a:r>
            <a:endParaRPr sz="300">
              <a:solidFill>
                <a:prstClr val="black"/>
              </a:solidFill>
              <a:latin typeface="Arial"/>
              <a:cs typeface="Arial"/>
            </a:endParaRPr>
          </a:p>
        </p:txBody>
      </p:sp>
      <p:sp>
        <p:nvSpPr>
          <p:cNvPr id="425" name="object 425"/>
          <p:cNvSpPr txBox="1"/>
          <p:nvPr/>
        </p:nvSpPr>
        <p:spPr>
          <a:xfrm>
            <a:off x="7098006"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220</a:t>
            </a:r>
            <a:endParaRPr sz="300">
              <a:solidFill>
                <a:prstClr val="black"/>
              </a:solidFill>
              <a:latin typeface="Arial"/>
              <a:cs typeface="Arial"/>
            </a:endParaRPr>
          </a:p>
        </p:txBody>
      </p:sp>
      <p:sp>
        <p:nvSpPr>
          <p:cNvPr id="426" name="object 426"/>
          <p:cNvSpPr txBox="1"/>
          <p:nvPr/>
        </p:nvSpPr>
        <p:spPr>
          <a:xfrm>
            <a:off x="6901324" y="174220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27" name="object 427"/>
          <p:cNvSpPr txBox="1"/>
          <p:nvPr/>
        </p:nvSpPr>
        <p:spPr>
          <a:xfrm>
            <a:off x="6704066" y="174220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428" name="object 428"/>
          <p:cNvSpPr txBox="1"/>
          <p:nvPr/>
        </p:nvSpPr>
        <p:spPr>
          <a:xfrm>
            <a:off x="6503358"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160</a:t>
            </a:r>
            <a:endParaRPr sz="300">
              <a:solidFill>
                <a:prstClr val="black"/>
              </a:solidFill>
              <a:latin typeface="Arial"/>
              <a:cs typeface="Arial"/>
            </a:endParaRPr>
          </a:p>
        </p:txBody>
      </p:sp>
      <p:sp>
        <p:nvSpPr>
          <p:cNvPr id="429" name="object 429"/>
          <p:cNvSpPr txBox="1"/>
          <p:nvPr/>
        </p:nvSpPr>
        <p:spPr>
          <a:xfrm>
            <a:off x="6306675" y="174220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430" name="object 430"/>
          <p:cNvSpPr txBox="1"/>
          <p:nvPr/>
        </p:nvSpPr>
        <p:spPr>
          <a:xfrm>
            <a:off x="6105967" y="174220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431" name="object 431"/>
          <p:cNvSpPr txBox="1"/>
          <p:nvPr/>
        </p:nvSpPr>
        <p:spPr>
          <a:xfrm>
            <a:off x="5908709" y="174220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100</a:t>
            </a:r>
            <a:endParaRPr sz="300">
              <a:solidFill>
                <a:prstClr val="black"/>
              </a:solidFill>
              <a:latin typeface="Arial"/>
              <a:cs typeface="Arial"/>
            </a:endParaRPr>
          </a:p>
        </p:txBody>
      </p:sp>
      <p:sp>
        <p:nvSpPr>
          <p:cNvPr id="432" name="object 432"/>
          <p:cNvSpPr txBox="1"/>
          <p:nvPr/>
        </p:nvSpPr>
        <p:spPr>
          <a:xfrm>
            <a:off x="5722379" y="1742208"/>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80</a:t>
            </a:r>
            <a:endParaRPr sz="300">
              <a:solidFill>
                <a:prstClr val="black"/>
              </a:solidFill>
              <a:latin typeface="Arial"/>
              <a:cs typeface="Arial"/>
            </a:endParaRPr>
          </a:p>
        </p:txBody>
      </p:sp>
      <p:sp>
        <p:nvSpPr>
          <p:cNvPr id="433" name="object 433"/>
          <p:cNvSpPr txBox="1"/>
          <p:nvPr/>
        </p:nvSpPr>
        <p:spPr>
          <a:xfrm>
            <a:off x="5521671" y="1742208"/>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60</a:t>
            </a:r>
            <a:endParaRPr sz="300">
              <a:solidFill>
                <a:prstClr val="black"/>
              </a:solidFill>
              <a:latin typeface="Arial"/>
              <a:cs typeface="Arial"/>
            </a:endParaRPr>
          </a:p>
        </p:txBody>
      </p:sp>
      <p:sp>
        <p:nvSpPr>
          <p:cNvPr id="434" name="object 434"/>
          <p:cNvSpPr txBox="1"/>
          <p:nvPr/>
        </p:nvSpPr>
        <p:spPr>
          <a:xfrm>
            <a:off x="5324427" y="174220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435" name="object 435"/>
          <p:cNvSpPr txBox="1"/>
          <p:nvPr/>
        </p:nvSpPr>
        <p:spPr>
          <a:xfrm>
            <a:off x="5123720" y="174220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a:t>
            </a:r>
            <a:endParaRPr sz="300">
              <a:solidFill>
                <a:prstClr val="black"/>
              </a:solidFill>
              <a:latin typeface="Arial"/>
              <a:cs typeface="Arial"/>
            </a:endParaRPr>
          </a:p>
        </p:txBody>
      </p:sp>
      <p:sp>
        <p:nvSpPr>
          <p:cNvPr id="436" name="object 436"/>
          <p:cNvSpPr txBox="1"/>
          <p:nvPr/>
        </p:nvSpPr>
        <p:spPr>
          <a:xfrm>
            <a:off x="4937954" y="1742208"/>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437" name="object 437"/>
          <p:cNvSpPr/>
          <p:nvPr/>
        </p:nvSpPr>
        <p:spPr>
          <a:xfrm>
            <a:off x="4940077" y="817242"/>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38" name="object 438"/>
          <p:cNvSpPr/>
          <p:nvPr/>
        </p:nvSpPr>
        <p:spPr>
          <a:xfrm>
            <a:off x="4940077" y="905895"/>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39" name="object 439"/>
          <p:cNvSpPr/>
          <p:nvPr/>
        </p:nvSpPr>
        <p:spPr>
          <a:xfrm>
            <a:off x="4940077" y="998448"/>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40" name="object 440"/>
          <p:cNvSpPr/>
          <p:nvPr/>
        </p:nvSpPr>
        <p:spPr>
          <a:xfrm>
            <a:off x="4940077" y="1087100"/>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41" name="object 441"/>
          <p:cNvSpPr/>
          <p:nvPr/>
        </p:nvSpPr>
        <p:spPr>
          <a:xfrm>
            <a:off x="4940077" y="1179653"/>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42" name="object 442"/>
          <p:cNvSpPr/>
          <p:nvPr/>
        </p:nvSpPr>
        <p:spPr>
          <a:xfrm>
            <a:off x="4940077" y="1268857"/>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43" name="object 443"/>
          <p:cNvSpPr/>
          <p:nvPr/>
        </p:nvSpPr>
        <p:spPr>
          <a:xfrm>
            <a:off x="4940077" y="1357510"/>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44" name="object 444"/>
          <p:cNvSpPr/>
          <p:nvPr/>
        </p:nvSpPr>
        <p:spPr>
          <a:xfrm>
            <a:off x="4940077" y="1450062"/>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45" name="object 445"/>
          <p:cNvSpPr/>
          <p:nvPr/>
        </p:nvSpPr>
        <p:spPr>
          <a:xfrm>
            <a:off x="4940077" y="1538715"/>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46" name="object 446"/>
          <p:cNvSpPr/>
          <p:nvPr/>
        </p:nvSpPr>
        <p:spPr>
          <a:xfrm>
            <a:off x="4940077" y="1631268"/>
            <a:ext cx="13802" cy="0"/>
          </a:xfrm>
          <a:custGeom>
            <a:avLst/>
            <a:gdLst/>
            <a:ahLst/>
            <a:cxnLst/>
            <a:rect l="l" t="t" r="r" b="b"/>
            <a:pathLst>
              <a:path w="18288">
                <a:moveTo>
                  <a:pt x="18288" y="0"/>
                </a:moveTo>
                <a:lnTo>
                  <a:pt x="0" y="0"/>
                </a:lnTo>
              </a:path>
            </a:pathLst>
          </a:custGeom>
          <a:ln w="5053">
            <a:solidFill>
              <a:srgbClr val="FFFFFF"/>
            </a:solidFill>
          </a:ln>
        </p:spPr>
        <p:txBody>
          <a:bodyPr wrap="square" lIns="0" tIns="0" rIns="0" bIns="0" rtlCol="0">
            <a:noAutofit/>
          </a:bodyPr>
          <a:lstStyle/>
          <a:p>
            <a:pPr defTabSz="679523"/>
            <a:endParaRPr sz="1300">
              <a:solidFill>
                <a:prstClr val="black"/>
              </a:solidFill>
            </a:endParaRPr>
          </a:p>
        </p:txBody>
      </p:sp>
      <p:sp>
        <p:nvSpPr>
          <p:cNvPr id="447" name="object 447"/>
          <p:cNvSpPr txBox="1"/>
          <p:nvPr/>
        </p:nvSpPr>
        <p:spPr>
          <a:xfrm>
            <a:off x="4832135" y="791010"/>
            <a:ext cx="114540"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48" name="object 448"/>
          <p:cNvSpPr txBox="1"/>
          <p:nvPr/>
        </p:nvSpPr>
        <p:spPr>
          <a:xfrm>
            <a:off x="4863765" y="879663"/>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9</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49" name="object 449"/>
          <p:cNvSpPr txBox="1"/>
          <p:nvPr/>
        </p:nvSpPr>
        <p:spPr>
          <a:xfrm>
            <a:off x="4863765" y="972213"/>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8</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50" name="object 450"/>
          <p:cNvSpPr txBox="1"/>
          <p:nvPr/>
        </p:nvSpPr>
        <p:spPr>
          <a:xfrm>
            <a:off x="4863765" y="1060866"/>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7</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51" name="object 451"/>
          <p:cNvSpPr txBox="1"/>
          <p:nvPr/>
        </p:nvSpPr>
        <p:spPr>
          <a:xfrm>
            <a:off x="4863765" y="1153424"/>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6</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52" name="object 452"/>
          <p:cNvSpPr txBox="1"/>
          <p:nvPr/>
        </p:nvSpPr>
        <p:spPr>
          <a:xfrm>
            <a:off x="4863765" y="1242630"/>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5</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53" name="object 453"/>
          <p:cNvSpPr txBox="1"/>
          <p:nvPr/>
        </p:nvSpPr>
        <p:spPr>
          <a:xfrm>
            <a:off x="4863765" y="1331283"/>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54" name="object 454"/>
          <p:cNvSpPr txBox="1"/>
          <p:nvPr/>
        </p:nvSpPr>
        <p:spPr>
          <a:xfrm>
            <a:off x="4863765" y="1423839"/>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55" name="object 455"/>
          <p:cNvSpPr txBox="1"/>
          <p:nvPr/>
        </p:nvSpPr>
        <p:spPr>
          <a:xfrm>
            <a:off x="4863765" y="1512491"/>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56" name="object 456"/>
          <p:cNvSpPr txBox="1"/>
          <p:nvPr/>
        </p:nvSpPr>
        <p:spPr>
          <a:xfrm>
            <a:off x="4863765" y="160504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57" name="object 457"/>
          <p:cNvSpPr txBox="1"/>
          <p:nvPr/>
        </p:nvSpPr>
        <p:spPr>
          <a:xfrm>
            <a:off x="4905748" y="1693700"/>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458" name="object 458"/>
          <p:cNvSpPr/>
          <p:nvPr/>
        </p:nvSpPr>
        <p:spPr>
          <a:xfrm>
            <a:off x="4960763" y="1646309"/>
            <a:ext cx="7488" cy="2296"/>
          </a:xfrm>
          <a:custGeom>
            <a:avLst/>
            <a:gdLst/>
            <a:ahLst/>
            <a:cxnLst/>
            <a:rect l="l" t="t" r="r" b="b"/>
            <a:pathLst>
              <a:path w="9922" h="3138">
                <a:moveTo>
                  <a:pt x="0" y="3138"/>
                </a:moveTo>
                <a:lnTo>
                  <a:pt x="9923" y="0"/>
                </a:lnTo>
              </a:path>
            </a:pathLst>
          </a:custGeom>
          <a:ln w="10047">
            <a:solidFill>
              <a:srgbClr val="FF0000"/>
            </a:solidFill>
          </a:ln>
        </p:spPr>
        <p:txBody>
          <a:bodyPr wrap="square" lIns="0" tIns="0" rIns="0" bIns="0" rtlCol="0">
            <a:noAutofit/>
          </a:bodyPr>
          <a:lstStyle/>
          <a:p>
            <a:pPr defTabSz="679523"/>
            <a:endParaRPr sz="1300">
              <a:solidFill>
                <a:prstClr val="black"/>
              </a:solidFill>
            </a:endParaRPr>
          </a:p>
        </p:txBody>
      </p:sp>
      <p:sp>
        <p:nvSpPr>
          <p:cNvPr id="459" name="object 459"/>
          <p:cNvSpPr/>
          <p:nvPr/>
        </p:nvSpPr>
        <p:spPr>
          <a:xfrm>
            <a:off x="4968252" y="1468453"/>
            <a:ext cx="1984662" cy="189007"/>
          </a:xfrm>
          <a:custGeom>
            <a:avLst/>
            <a:gdLst/>
            <a:ahLst/>
            <a:cxnLst/>
            <a:rect l="l" t="t" r="r" b="b"/>
            <a:pathLst>
              <a:path w="2629677" h="258309">
                <a:moveTo>
                  <a:pt x="0" y="243070"/>
                </a:moveTo>
                <a:lnTo>
                  <a:pt x="0" y="243070"/>
                </a:lnTo>
                <a:lnTo>
                  <a:pt x="102111" y="243070"/>
                </a:lnTo>
                <a:lnTo>
                  <a:pt x="116583" y="237739"/>
                </a:lnTo>
                <a:lnTo>
                  <a:pt x="130299" y="227831"/>
                </a:lnTo>
                <a:lnTo>
                  <a:pt x="144016" y="222500"/>
                </a:lnTo>
                <a:lnTo>
                  <a:pt x="158500" y="232408"/>
                </a:lnTo>
                <a:lnTo>
                  <a:pt x="167645" y="232408"/>
                </a:lnTo>
                <a:lnTo>
                  <a:pt x="181361" y="207261"/>
                </a:lnTo>
                <a:lnTo>
                  <a:pt x="195834" y="176783"/>
                </a:lnTo>
                <a:lnTo>
                  <a:pt x="209550" y="176783"/>
                </a:lnTo>
                <a:lnTo>
                  <a:pt x="223266" y="182114"/>
                </a:lnTo>
                <a:lnTo>
                  <a:pt x="237739" y="182114"/>
                </a:lnTo>
                <a:lnTo>
                  <a:pt x="246883" y="166875"/>
                </a:lnTo>
                <a:lnTo>
                  <a:pt x="260599" y="172206"/>
                </a:lnTo>
                <a:lnTo>
                  <a:pt x="275084" y="182114"/>
                </a:lnTo>
                <a:lnTo>
                  <a:pt x="288800" y="182114"/>
                </a:lnTo>
                <a:lnTo>
                  <a:pt x="302517" y="182114"/>
                </a:lnTo>
                <a:lnTo>
                  <a:pt x="316989" y="176783"/>
                </a:lnTo>
                <a:lnTo>
                  <a:pt x="326134" y="172206"/>
                </a:lnTo>
                <a:lnTo>
                  <a:pt x="339850" y="172206"/>
                </a:lnTo>
                <a:lnTo>
                  <a:pt x="354334" y="166875"/>
                </a:lnTo>
                <a:lnTo>
                  <a:pt x="368051" y="166875"/>
                </a:lnTo>
                <a:lnTo>
                  <a:pt x="381767" y="147059"/>
                </a:lnTo>
                <a:lnTo>
                  <a:pt x="391668" y="147059"/>
                </a:lnTo>
                <a:lnTo>
                  <a:pt x="405384" y="151636"/>
                </a:lnTo>
                <a:lnTo>
                  <a:pt x="419100" y="151636"/>
                </a:lnTo>
                <a:lnTo>
                  <a:pt x="433585" y="147059"/>
                </a:lnTo>
                <a:lnTo>
                  <a:pt x="447301" y="147059"/>
                </a:lnTo>
                <a:lnTo>
                  <a:pt x="461006" y="141728"/>
                </a:lnTo>
                <a:lnTo>
                  <a:pt x="470918" y="141728"/>
                </a:lnTo>
                <a:lnTo>
                  <a:pt x="484634" y="147059"/>
                </a:lnTo>
                <a:lnTo>
                  <a:pt x="498351" y="166875"/>
                </a:lnTo>
                <a:lnTo>
                  <a:pt x="512823" y="182114"/>
                </a:lnTo>
                <a:lnTo>
                  <a:pt x="526540" y="182114"/>
                </a:lnTo>
                <a:lnTo>
                  <a:pt x="535684" y="182114"/>
                </a:lnTo>
                <a:lnTo>
                  <a:pt x="550169" y="176783"/>
                </a:lnTo>
                <a:lnTo>
                  <a:pt x="563885" y="166875"/>
                </a:lnTo>
                <a:lnTo>
                  <a:pt x="577601" y="147059"/>
                </a:lnTo>
                <a:lnTo>
                  <a:pt x="592074" y="147059"/>
                </a:lnTo>
                <a:lnTo>
                  <a:pt x="605790" y="147059"/>
                </a:lnTo>
                <a:lnTo>
                  <a:pt x="614934" y="151636"/>
                </a:lnTo>
                <a:lnTo>
                  <a:pt x="629419" y="156967"/>
                </a:lnTo>
                <a:lnTo>
                  <a:pt x="643135" y="161544"/>
                </a:lnTo>
                <a:lnTo>
                  <a:pt x="656852" y="147059"/>
                </a:lnTo>
                <a:lnTo>
                  <a:pt x="671324" y="121158"/>
                </a:lnTo>
                <a:lnTo>
                  <a:pt x="680468" y="80772"/>
                </a:lnTo>
                <a:lnTo>
                  <a:pt x="694185" y="65533"/>
                </a:lnTo>
                <a:lnTo>
                  <a:pt x="708657" y="60956"/>
                </a:lnTo>
                <a:lnTo>
                  <a:pt x="722374" y="60956"/>
                </a:lnTo>
                <a:lnTo>
                  <a:pt x="736090" y="70864"/>
                </a:lnTo>
                <a:lnTo>
                  <a:pt x="750575" y="70864"/>
                </a:lnTo>
                <a:lnTo>
                  <a:pt x="759719" y="70864"/>
                </a:lnTo>
                <a:lnTo>
                  <a:pt x="773435" y="65533"/>
                </a:lnTo>
                <a:lnTo>
                  <a:pt x="787908" y="60956"/>
                </a:lnTo>
                <a:lnTo>
                  <a:pt x="801624" y="55625"/>
                </a:lnTo>
                <a:lnTo>
                  <a:pt x="815341" y="55625"/>
                </a:lnTo>
                <a:lnTo>
                  <a:pt x="829825" y="55625"/>
                </a:lnTo>
                <a:lnTo>
                  <a:pt x="838969" y="50294"/>
                </a:lnTo>
                <a:lnTo>
                  <a:pt x="852686" y="45717"/>
                </a:lnTo>
                <a:lnTo>
                  <a:pt x="867158" y="25147"/>
                </a:lnTo>
                <a:lnTo>
                  <a:pt x="880875" y="0"/>
                </a:lnTo>
                <a:lnTo>
                  <a:pt x="894591" y="5331"/>
                </a:lnTo>
                <a:lnTo>
                  <a:pt x="904491" y="15239"/>
                </a:lnTo>
                <a:lnTo>
                  <a:pt x="918208" y="9908"/>
                </a:lnTo>
                <a:lnTo>
                  <a:pt x="931924" y="9908"/>
                </a:lnTo>
                <a:lnTo>
                  <a:pt x="946409" y="9908"/>
                </a:lnTo>
                <a:lnTo>
                  <a:pt x="960125" y="15239"/>
                </a:lnTo>
                <a:lnTo>
                  <a:pt x="973842" y="50294"/>
                </a:lnTo>
                <a:lnTo>
                  <a:pt x="983742" y="55625"/>
                </a:lnTo>
                <a:lnTo>
                  <a:pt x="997458" y="55625"/>
                </a:lnTo>
                <a:lnTo>
                  <a:pt x="1011175" y="55625"/>
                </a:lnTo>
                <a:lnTo>
                  <a:pt x="1025659" y="55625"/>
                </a:lnTo>
                <a:lnTo>
                  <a:pt x="1039376" y="55625"/>
                </a:lnTo>
                <a:lnTo>
                  <a:pt x="1048520" y="45717"/>
                </a:lnTo>
                <a:lnTo>
                  <a:pt x="1062992" y="35809"/>
                </a:lnTo>
                <a:lnTo>
                  <a:pt x="1076709" y="25147"/>
                </a:lnTo>
                <a:lnTo>
                  <a:pt x="1090425" y="30478"/>
                </a:lnTo>
                <a:lnTo>
                  <a:pt x="1104897" y="30478"/>
                </a:lnTo>
                <a:lnTo>
                  <a:pt x="1118614" y="45717"/>
                </a:lnTo>
                <a:lnTo>
                  <a:pt x="1127758" y="45717"/>
                </a:lnTo>
                <a:lnTo>
                  <a:pt x="1142243" y="30478"/>
                </a:lnTo>
                <a:lnTo>
                  <a:pt x="1155959" y="40386"/>
                </a:lnTo>
                <a:lnTo>
                  <a:pt x="1169676" y="45717"/>
                </a:lnTo>
                <a:lnTo>
                  <a:pt x="1184148" y="50294"/>
                </a:lnTo>
                <a:lnTo>
                  <a:pt x="1193292" y="55625"/>
                </a:lnTo>
                <a:lnTo>
                  <a:pt x="1207009" y="55625"/>
                </a:lnTo>
                <a:lnTo>
                  <a:pt x="1221493" y="55625"/>
                </a:lnTo>
                <a:lnTo>
                  <a:pt x="1235210" y="60956"/>
                </a:lnTo>
                <a:lnTo>
                  <a:pt x="1248926" y="60956"/>
                </a:lnTo>
                <a:lnTo>
                  <a:pt x="1263398" y="65533"/>
                </a:lnTo>
                <a:lnTo>
                  <a:pt x="1272543" y="65533"/>
                </a:lnTo>
                <a:lnTo>
                  <a:pt x="1286259" y="70864"/>
                </a:lnTo>
                <a:lnTo>
                  <a:pt x="1300744" y="76195"/>
                </a:lnTo>
                <a:lnTo>
                  <a:pt x="1314460" y="76195"/>
                </a:lnTo>
                <a:lnTo>
                  <a:pt x="1328177" y="80772"/>
                </a:lnTo>
                <a:lnTo>
                  <a:pt x="1338077" y="80772"/>
                </a:lnTo>
                <a:lnTo>
                  <a:pt x="1351793" y="86103"/>
                </a:lnTo>
                <a:lnTo>
                  <a:pt x="1365510" y="91434"/>
                </a:lnTo>
                <a:lnTo>
                  <a:pt x="1379982" y="96011"/>
                </a:lnTo>
                <a:lnTo>
                  <a:pt x="1393698" y="96011"/>
                </a:lnTo>
                <a:lnTo>
                  <a:pt x="1407415" y="96011"/>
                </a:lnTo>
                <a:lnTo>
                  <a:pt x="1417327" y="91434"/>
                </a:lnTo>
                <a:lnTo>
                  <a:pt x="1431044" y="91434"/>
                </a:lnTo>
                <a:lnTo>
                  <a:pt x="1444760" y="86103"/>
                </a:lnTo>
                <a:lnTo>
                  <a:pt x="1459232" y="76195"/>
                </a:lnTo>
                <a:lnTo>
                  <a:pt x="1472949" y="70864"/>
                </a:lnTo>
                <a:lnTo>
                  <a:pt x="1486665" y="70864"/>
                </a:lnTo>
                <a:lnTo>
                  <a:pt x="1496578" y="65533"/>
                </a:lnTo>
                <a:lnTo>
                  <a:pt x="1510294" y="55625"/>
                </a:lnTo>
                <a:lnTo>
                  <a:pt x="1524011" y="40386"/>
                </a:lnTo>
                <a:lnTo>
                  <a:pt x="1538483" y="30478"/>
                </a:lnTo>
                <a:lnTo>
                  <a:pt x="1552199" y="20570"/>
                </a:lnTo>
                <a:lnTo>
                  <a:pt x="1561344" y="9908"/>
                </a:lnTo>
                <a:lnTo>
                  <a:pt x="1575816" y="15239"/>
                </a:lnTo>
                <a:lnTo>
                  <a:pt x="1589532" y="25147"/>
                </a:lnTo>
                <a:lnTo>
                  <a:pt x="1603249" y="30478"/>
                </a:lnTo>
                <a:lnTo>
                  <a:pt x="1617733" y="20570"/>
                </a:lnTo>
                <a:lnTo>
                  <a:pt x="1631450" y="20570"/>
                </a:lnTo>
                <a:lnTo>
                  <a:pt x="1640594" y="20570"/>
                </a:lnTo>
                <a:lnTo>
                  <a:pt x="1655066" y="45717"/>
                </a:lnTo>
                <a:lnTo>
                  <a:pt x="1668783" y="55625"/>
                </a:lnTo>
                <a:lnTo>
                  <a:pt x="1682499" y="55625"/>
                </a:lnTo>
                <a:lnTo>
                  <a:pt x="1696984" y="55625"/>
                </a:lnTo>
                <a:lnTo>
                  <a:pt x="1706128" y="50294"/>
                </a:lnTo>
                <a:lnTo>
                  <a:pt x="1719845" y="50294"/>
                </a:lnTo>
                <a:lnTo>
                  <a:pt x="1734317" y="76195"/>
                </a:lnTo>
                <a:lnTo>
                  <a:pt x="1748033" y="136397"/>
                </a:lnTo>
                <a:lnTo>
                  <a:pt x="1761750" y="176783"/>
                </a:lnTo>
                <a:lnTo>
                  <a:pt x="1776222" y="192022"/>
                </a:lnTo>
                <a:lnTo>
                  <a:pt x="1785366" y="197353"/>
                </a:lnTo>
                <a:lnTo>
                  <a:pt x="1799083" y="207261"/>
                </a:lnTo>
                <a:lnTo>
                  <a:pt x="1813567" y="207261"/>
                </a:lnTo>
                <a:lnTo>
                  <a:pt x="1827284" y="217169"/>
                </a:lnTo>
                <a:lnTo>
                  <a:pt x="1841000" y="227831"/>
                </a:lnTo>
                <a:lnTo>
                  <a:pt x="1850901" y="232408"/>
                </a:lnTo>
                <a:lnTo>
                  <a:pt x="1864617" y="232408"/>
                </a:lnTo>
                <a:lnTo>
                  <a:pt x="1878333" y="232408"/>
                </a:lnTo>
                <a:lnTo>
                  <a:pt x="1892818" y="232408"/>
                </a:lnTo>
                <a:lnTo>
                  <a:pt x="1906534" y="232408"/>
                </a:lnTo>
                <a:lnTo>
                  <a:pt x="1920251" y="237739"/>
                </a:lnTo>
                <a:lnTo>
                  <a:pt x="1930151" y="237739"/>
                </a:lnTo>
                <a:lnTo>
                  <a:pt x="1943867" y="237739"/>
                </a:lnTo>
                <a:lnTo>
                  <a:pt x="1957584" y="237739"/>
                </a:lnTo>
                <a:lnTo>
                  <a:pt x="1972068" y="232408"/>
                </a:lnTo>
                <a:lnTo>
                  <a:pt x="1985773" y="232408"/>
                </a:lnTo>
                <a:lnTo>
                  <a:pt x="1999489" y="232408"/>
                </a:lnTo>
                <a:lnTo>
                  <a:pt x="2009401" y="227831"/>
                </a:lnTo>
                <a:lnTo>
                  <a:pt x="2023118" y="232408"/>
                </a:lnTo>
                <a:lnTo>
                  <a:pt x="2036834" y="232408"/>
                </a:lnTo>
                <a:lnTo>
                  <a:pt x="2051307" y="232408"/>
                </a:lnTo>
                <a:lnTo>
                  <a:pt x="2065023" y="237739"/>
                </a:lnTo>
                <a:lnTo>
                  <a:pt x="2074167" y="243070"/>
                </a:lnTo>
                <a:lnTo>
                  <a:pt x="2088652" y="243070"/>
                </a:lnTo>
                <a:lnTo>
                  <a:pt x="2102368" y="243070"/>
                </a:lnTo>
                <a:lnTo>
                  <a:pt x="2116085" y="243070"/>
                </a:lnTo>
                <a:lnTo>
                  <a:pt x="2130557" y="247647"/>
                </a:lnTo>
                <a:lnTo>
                  <a:pt x="2144274" y="247647"/>
                </a:lnTo>
                <a:lnTo>
                  <a:pt x="2153418" y="247647"/>
                </a:lnTo>
                <a:lnTo>
                  <a:pt x="2167902" y="247647"/>
                </a:lnTo>
                <a:lnTo>
                  <a:pt x="2181619" y="243070"/>
                </a:lnTo>
                <a:lnTo>
                  <a:pt x="2195323" y="243070"/>
                </a:lnTo>
                <a:lnTo>
                  <a:pt x="2209808" y="237739"/>
                </a:lnTo>
                <a:lnTo>
                  <a:pt x="2218952" y="91434"/>
                </a:lnTo>
                <a:lnTo>
                  <a:pt x="2232668" y="116581"/>
                </a:lnTo>
                <a:lnTo>
                  <a:pt x="2247141" y="147059"/>
                </a:lnTo>
                <a:lnTo>
                  <a:pt x="2260857" y="222500"/>
                </a:lnTo>
                <a:lnTo>
                  <a:pt x="2275342" y="247647"/>
                </a:lnTo>
                <a:lnTo>
                  <a:pt x="2289058" y="252978"/>
                </a:lnTo>
                <a:lnTo>
                  <a:pt x="2298202" y="252978"/>
                </a:lnTo>
                <a:lnTo>
                  <a:pt x="2311919" y="252978"/>
                </a:lnTo>
                <a:lnTo>
                  <a:pt x="2326391" y="252978"/>
                </a:lnTo>
                <a:lnTo>
                  <a:pt x="2340108" y="252978"/>
                </a:lnTo>
                <a:lnTo>
                  <a:pt x="2354592" y="247647"/>
                </a:lnTo>
                <a:lnTo>
                  <a:pt x="2363736" y="247647"/>
                </a:lnTo>
                <a:lnTo>
                  <a:pt x="2377453" y="247647"/>
                </a:lnTo>
                <a:lnTo>
                  <a:pt x="2391169" y="243070"/>
                </a:lnTo>
                <a:lnTo>
                  <a:pt x="2405642" y="243070"/>
                </a:lnTo>
                <a:lnTo>
                  <a:pt x="2419358" y="237739"/>
                </a:lnTo>
                <a:lnTo>
                  <a:pt x="2433830" y="243070"/>
                </a:lnTo>
                <a:lnTo>
                  <a:pt x="2442975" y="247647"/>
                </a:lnTo>
                <a:lnTo>
                  <a:pt x="2456691" y="247647"/>
                </a:lnTo>
                <a:lnTo>
                  <a:pt x="2470408" y="252978"/>
                </a:lnTo>
                <a:lnTo>
                  <a:pt x="2484892" y="252978"/>
                </a:lnTo>
                <a:lnTo>
                  <a:pt x="2498609" y="252978"/>
                </a:lnTo>
                <a:lnTo>
                  <a:pt x="2513081" y="258309"/>
                </a:lnTo>
                <a:lnTo>
                  <a:pt x="2615192" y="258309"/>
                </a:lnTo>
                <a:lnTo>
                  <a:pt x="2629677" y="258309"/>
                </a:lnTo>
              </a:path>
            </a:pathLst>
          </a:custGeom>
          <a:ln w="10112">
            <a:solidFill>
              <a:srgbClr val="FF0000"/>
            </a:solidFill>
          </a:ln>
        </p:spPr>
        <p:txBody>
          <a:bodyPr wrap="square" lIns="0" tIns="0" rIns="0" bIns="0" rtlCol="0">
            <a:noAutofit/>
          </a:bodyPr>
          <a:lstStyle/>
          <a:p>
            <a:pPr defTabSz="679523"/>
            <a:endParaRPr sz="1300">
              <a:solidFill>
                <a:prstClr val="black"/>
              </a:solidFill>
            </a:endParaRPr>
          </a:p>
        </p:txBody>
      </p:sp>
      <p:sp>
        <p:nvSpPr>
          <p:cNvPr id="460" name="object 460"/>
          <p:cNvSpPr/>
          <p:nvPr/>
        </p:nvSpPr>
        <p:spPr>
          <a:xfrm>
            <a:off x="6952915" y="1620108"/>
            <a:ext cx="1695955" cy="66903"/>
          </a:xfrm>
          <a:custGeom>
            <a:avLst/>
            <a:gdLst/>
            <a:ahLst/>
            <a:cxnLst/>
            <a:rect l="l" t="t" r="r" b="b"/>
            <a:pathLst>
              <a:path w="2247141" h="91434">
                <a:moveTo>
                  <a:pt x="0" y="51048"/>
                </a:moveTo>
                <a:lnTo>
                  <a:pt x="13716" y="51048"/>
                </a:lnTo>
                <a:lnTo>
                  <a:pt x="27432" y="51048"/>
                </a:lnTo>
                <a:lnTo>
                  <a:pt x="36577" y="51048"/>
                </a:lnTo>
                <a:lnTo>
                  <a:pt x="51049" y="51048"/>
                </a:lnTo>
                <a:lnTo>
                  <a:pt x="64765" y="55625"/>
                </a:lnTo>
                <a:lnTo>
                  <a:pt x="79250" y="60956"/>
                </a:lnTo>
                <a:lnTo>
                  <a:pt x="92966" y="66287"/>
                </a:lnTo>
                <a:lnTo>
                  <a:pt x="102111" y="66287"/>
                </a:lnTo>
                <a:lnTo>
                  <a:pt x="354334" y="66287"/>
                </a:lnTo>
                <a:lnTo>
                  <a:pt x="368051" y="60956"/>
                </a:lnTo>
                <a:lnTo>
                  <a:pt x="381767" y="60956"/>
                </a:lnTo>
                <a:lnTo>
                  <a:pt x="396240" y="60956"/>
                </a:lnTo>
                <a:lnTo>
                  <a:pt x="405384" y="51048"/>
                </a:lnTo>
                <a:lnTo>
                  <a:pt x="419100" y="45717"/>
                </a:lnTo>
                <a:lnTo>
                  <a:pt x="433585" y="40386"/>
                </a:lnTo>
                <a:lnTo>
                  <a:pt x="447289" y="35809"/>
                </a:lnTo>
                <a:lnTo>
                  <a:pt x="461006" y="30478"/>
                </a:lnTo>
                <a:lnTo>
                  <a:pt x="470918" y="25147"/>
                </a:lnTo>
                <a:lnTo>
                  <a:pt x="484634" y="9894"/>
                </a:lnTo>
                <a:lnTo>
                  <a:pt x="498351" y="0"/>
                </a:lnTo>
                <a:lnTo>
                  <a:pt x="512823" y="0"/>
                </a:lnTo>
                <a:lnTo>
                  <a:pt x="526540" y="0"/>
                </a:lnTo>
                <a:lnTo>
                  <a:pt x="540256" y="9894"/>
                </a:lnTo>
                <a:lnTo>
                  <a:pt x="550169" y="20570"/>
                </a:lnTo>
                <a:lnTo>
                  <a:pt x="563885" y="40386"/>
                </a:lnTo>
                <a:lnTo>
                  <a:pt x="577601" y="45717"/>
                </a:lnTo>
                <a:lnTo>
                  <a:pt x="592074" y="55625"/>
                </a:lnTo>
                <a:lnTo>
                  <a:pt x="605790" y="60956"/>
                </a:lnTo>
                <a:lnTo>
                  <a:pt x="614934" y="60956"/>
                </a:lnTo>
                <a:lnTo>
                  <a:pt x="629419" y="60956"/>
                </a:lnTo>
                <a:lnTo>
                  <a:pt x="643135" y="60956"/>
                </a:lnTo>
                <a:lnTo>
                  <a:pt x="656840" y="60956"/>
                </a:lnTo>
                <a:lnTo>
                  <a:pt x="671324" y="60956"/>
                </a:lnTo>
                <a:lnTo>
                  <a:pt x="685041" y="55625"/>
                </a:lnTo>
                <a:lnTo>
                  <a:pt x="694185" y="55625"/>
                </a:lnTo>
                <a:lnTo>
                  <a:pt x="708657" y="60956"/>
                </a:lnTo>
                <a:lnTo>
                  <a:pt x="722374" y="66287"/>
                </a:lnTo>
                <a:lnTo>
                  <a:pt x="736090" y="70864"/>
                </a:lnTo>
                <a:lnTo>
                  <a:pt x="750575" y="70864"/>
                </a:lnTo>
                <a:lnTo>
                  <a:pt x="759719" y="76195"/>
                </a:lnTo>
                <a:lnTo>
                  <a:pt x="773435" y="76195"/>
                </a:lnTo>
                <a:lnTo>
                  <a:pt x="787908" y="76195"/>
                </a:lnTo>
                <a:lnTo>
                  <a:pt x="801624" y="76195"/>
                </a:lnTo>
                <a:lnTo>
                  <a:pt x="815341" y="76195"/>
                </a:lnTo>
                <a:lnTo>
                  <a:pt x="829825" y="80758"/>
                </a:lnTo>
                <a:lnTo>
                  <a:pt x="838969" y="80758"/>
                </a:lnTo>
                <a:lnTo>
                  <a:pt x="852686" y="76195"/>
                </a:lnTo>
                <a:lnTo>
                  <a:pt x="867158" y="76195"/>
                </a:lnTo>
                <a:lnTo>
                  <a:pt x="880875" y="76195"/>
                </a:lnTo>
                <a:lnTo>
                  <a:pt x="894591" y="80758"/>
                </a:lnTo>
                <a:lnTo>
                  <a:pt x="909063" y="80758"/>
                </a:lnTo>
                <a:lnTo>
                  <a:pt x="1090425" y="80758"/>
                </a:lnTo>
                <a:lnTo>
                  <a:pt x="1104897" y="76195"/>
                </a:lnTo>
                <a:lnTo>
                  <a:pt x="1118614" y="76195"/>
                </a:lnTo>
                <a:lnTo>
                  <a:pt x="1127758" y="76195"/>
                </a:lnTo>
                <a:lnTo>
                  <a:pt x="1142243" y="76195"/>
                </a:lnTo>
                <a:lnTo>
                  <a:pt x="1155959" y="76195"/>
                </a:lnTo>
                <a:lnTo>
                  <a:pt x="1169676" y="70864"/>
                </a:lnTo>
                <a:lnTo>
                  <a:pt x="1235210" y="70864"/>
                </a:lnTo>
                <a:lnTo>
                  <a:pt x="1248926" y="66287"/>
                </a:lnTo>
                <a:lnTo>
                  <a:pt x="1263398" y="66287"/>
                </a:lnTo>
                <a:lnTo>
                  <a:pt x="1272543" y="66287"/>
                </a:lnTo>
                <a:lnTo>
                  <a:pt x="1286259" y="51048"/>
                </a:lnTo>
                <a:lnTo>
                  <a:pt x="1300744" y="60956"/>
                </a:lnTo>
                <a:lnTo>
                  <a:pt x="1314460" y="66287"/>
                </a:lnTo>
                <a:lnTo>
                  <a:pt x="1328177" y="66287"/>
                </a:lnTo>
                <a:lnTo>
                  <a:pt x="1342649" y="66287"/>
                </a:lnTo>
                <a:lnTo>
                  <a:pt x="1351793" y="66287"/>
                </a:lnTo>
                <a:lnTo>
                  <a:pt x="1365510" y="66287"/>
                </a:lnTo>
                <a:lnTo>
                  <a:pt x="1379982" y="66287"/>
                </a:lnTo>
                <a:lnTo>
                  <a:pt x="1393698" y="66287"/>
                </a:lnTo>
                <a:lnTo>
                  <a:pt x="1407415" y="70864"/>
                </a:lnTo>
                <a:lnTo>
                  <a:pt x="1417327" y="76195"/>
                </a:lnTo>
                <a:lnTo>
                  <a:pt x="1431044" y="76195"/>
                </a:lnTo>
                <a:lnTo>
                  <a:pt x="1444760" y="76195"/>
                </a:lnTo>
                <a:lnTo>
                  <a:pt x="1459232" y="80758"/>
                </a:lnTo>
                <a:lnTo>
                  <a:pt x="1472949" y="80758"/>
                </a:lnTo>
                <a:lnTo>
                  <a:pt x="1486665" y="80758"/>
                </a:lnTo>
                <a:lnTo>
                  <a:pt x="1565916" y="80758"/>
                </a:lnTo>
                <a:lnTo>
                  <a:pt x="1575816" y="86103"/>
                </a:lnTo>
                <a:lnTo>
                  <a:pt x="2102368" y="86103"/>
                </a:lnTo>
                <a:lnTo>
                  <a:pt x="2116085" y="91434"/>
                </a:lnTo>
                <a:lnTo>
                  <a:pt x="2130557" y="91434"/>
                </a:lnTo>
                <a:lnTo>
                  <a:pt x="2144274" y="91434"/>
                </a:lnTo>
                <a:lnTo>
                  <a:pt x="2153418" y="86103"/>
                </a:lnTo>
                <a:lnTo>
                  <a:pt x="2167902" y="91434"/>
                </a:lnTo>
                <a:lnTo>
                  <a:pt x="2181619" y="91434"/>
                </a:lnTo>
                <a:lnTo>
                  <a:pt x="2195323" y="91434"/>
                </a:lnTo>
                <a:lnTo>
                  <a:pt x="2209808" y="91434"/>
                </a:lnTo>
                <a:lnTo>
                  <a:pt x="2223524" y="91434"/>
                </a:lnTo>
                <a:lnTo>
                  <a:pt x="2232668" y="91434"/>
                </a:lnTo>
                <a:lnTo>
                  <a:pt x="2247141" y="91434"/>
                </a:lnTo>
              </a:path>
            </a:pathLst>
          </a:custGeom>
          <a:ln w="10118">
            <a:solidFill>
              <a:srgbClr val="FF0000"/>
            </a:solidFill>
          </a:ln>
        </p:spPr>
        <p:txBody>
          <a:bodyPr wrap="square" lIns="0" tIns="0" rIns="0" bIns="0" rtlCol="0">
            <a:noAutofit/>
          </a:bodyPr>
          <a:lstStyle/>
          <a:p>
            <a:pPr defTabSz="679523"/>
            <a:endParaRPr sz="1300">
              <a:solidFill>
                <a:prstClr val="black"/>
              </a:solidFill>
            </a:endParaRPr>
          </a:p>
        </p:txBody>
      </p:sp>
      <p:sp>
        <p:nvSpPr>
          <p:cNvPr id="461" name="object 461"/>
          <p:cNvSpPr/>
          <p:nvPr/>
        </p:nvSpPr>
        <p:spPr>
          <a:xfrm>
            <a:off x="8648883" y="1683123"/>
            <a:ext cx="10325" cy="3901"/>
          </a:xfrm>
          <a:custGeom>
            <a:avLst/>
            <a:gdLst/>
            <a:ahLst/>
            <a:cxnLst/>
            <a:rect l="l" t="t" r="r" b="b"/>
            <a:pathLst>
              <a:path w="13680" h="5331">
                <a:moveTo>
                  <a:pt x="0" y="5331"/>
                </a:moveTo>
                <a:lnTo>
                  <a:pt x="13680" y="13"/>
                </a:lnTo>
              </a:path>
            </a:pathLst>
          </a:custGeom>
          <a:ln w="10015">
            <a:solidFill>
              <a:srgbClr val="FF0000"/>
            </a:solidFill>
          </a:ln>
        </p:spPr>
        <p:txBody>
          <a:bodyPr wrap="square" lIns="0" tIns="0" rIns="0" bIns="0" rtlCol="0">
            <a:noAutofit/>
          </a:bodyPr>
          <a:lstStyle/>
          <a:p>
            <a:pPr defTabSz="679523"/>
            <a:endParaRPr sz="1300">
              <a:solidFill>
                <a:prstClr val="black"/>
              </a:solidFill>
            </a:endParaRPr>
          </a:p>
        </p:txBody>
      </p:sp>
      <p:sp>
        <p:nvSpPr>
          <p:cNvPr id="462" name="object 462"/>
          <p:cNvSpPr/>
          <p:nvPr/>
        </p:nvSpPr>
        <p:spPr>
          <a:xfrm>
            <a:off x="4651362" y="1845174"/>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463" name="object 463"/>
          <p:cNvSpPr/>
          <p:nvPr/>
        </p:nvSpPr>
        <p:spPr>
          <a:xfrm>
            <a:off x="4651385" y="1845102"/>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pPr defTabSz="679523"/>
            <a:endParaRPr sz="1300">
              <a:solidFill>
                <a:prstClr val="black"/>
              </a:solidFill>
            </a:endParaRPr>
          </a:p>
        </p:txBody>
      </p:sp>
      <p:sp>
        <p:nvSpPr>
          <p:cNvPr id="464" name="object 464"/>
          <p:cNvSpPr txBox="1"/>
          <p:nvPr/>
        </p:nvSpPr>
        <p:spPr>
          <a:xfrm>
            <a:off x="6621265" y="1893134"/>
            <a:ext cx="192657" cy="75735"/>
          </a:xfrm>
          <a:prstGeom prst="rect">
            <a:avLst/>
          </a:prstGeom>
        </p:spPr>
        <p:txBody>
          <a:bodyPr vert="horz" wrap="square" lIns="0" tIns="0" rIns="0" bIns="0" rtlCol="0">
            <a:noAutofit/>
          </a:bodyPr>
          <a:lstStyle/>
          <a:p>
            <a:pPr marL="9436" defTabSz="679523"/>
            <a:r>
              <a:rPr sz="400" b="1" spc="-30" dirty="0">
                <a:solidFill>
                  <a:srgbClr val="FFFFFF"/>
                </a:solidFill>
                <a:latin typeface="Arial"/>
                <a:cs typeface="Arial"/>
              </a:rPr>
              <a:t>E</a:t>
            </a:r>
            <a:r>
              <a:rPr sz="400" b="1" spc="-15" dirty="0">
                <a:solidFill>
                  <a:srgbClr val="FFFFFF"/>
                </a:solidFill>
                <a:latin typeface="Arial"/>
                <a:cs typeface="Arial"/>
              </a:rPr>
              <a:t>t</a:t>
            </a:r>
            <a:r>
              <a:rPr sz="400" b="1" spc="-30" dirty="0">
                <a:solidFill>
                  <a:srgbClr val="FFFFFF"/>
                </a:solidFill>
                <a:latin typeface="Arial"/>
                <a:cs typeface="Arial"/>
              </a:rPr>
              <a:t>h</a:t>
            </a:r>
            <a:r>
              <a:rPr sz="400" b="1" spc="-34" dirty="0">
                <a:solidFill>
                  <a:srgbClr val="FFFFFF"/>
                </a:solidFill>
                <a:latin typeface="Arial"/>
                <a:cs typeface="Arial"/>
              </a:rPr>
              <a:t>a</a:t>
            </a:r>
            <a:r>
              <a:rPr sz="400" b="1" spc="-30" dirty="0">
                <a:solidFill>
                  <a:srgbClr val="FFFFFF"/>
                </a:solidFill>
                <a:latin typeface="Arial"/>
                <a:cs typeface="Arial"/>
              </a:rPr>
              <a:t>ne</a:t>
            </a:r>
            <a:endParaRPr sz="400">
              <a:solidFill>
                <a:prstClr val="black"/>
              </a:solidFill>
              <a:latin typeface="Arial"/>
              <a:cs typeface="Arial"/>
            </a:endParaRPr>
          </a:p>
        </p:txBody>
      </p:sp>
      <p:sp>
        <p:nvSpPr>
          <p:cNvPr id="465" name="object 465"/>
          <p:cNvSpPr/>
          <p:nvPr/>
        </p:nvSpPr>
        <p:spPr>
          <a:xfrm>
            <a:off x="4904992" y="1989519"/>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466" name="object 466"/>
          <p:cNvSpPr/>
          <p:nvPr/>
        </p:nvSpPr>
        <p:spPr>
          <a:xfrm>
            <a:off x="4904992" y="1989519"/>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pPr defTabSz="679523"/>
            <a:endParaRPr sz="1300">
              <a:solidFill>
                <a:prstClr val="black"/>
              </a:solidFill>
            </a:endParaRPr>
          </a:p>
        </p:txBody>
      </p:sp>
      <p:sp>
        <p:nvSpPr>
          <p:cNvPr id="467" name="object 467"/>
          <p:cNvSpPr/>
          <p:nvPr/>
        </p:nvSpPr>
        <p:spPr>
          <a:xfrm>
            <a:off x="4887165" y="2891657"/>
            <a:ext cx="3772045" cy="0"/>
          </a:xfrm>
          <a:custGeom>
            <a:avLst/>
            <a:gdLst/>
            <a:ahLst/>
            <a:cxnLst/>
            <a:rect l="l" t="t" r="r" b="b"/>
            <a:pathLst>
              <a:path w="4997960">
                <a:moveTo>
                  <a:pt x="0" y="0"/>
                </a:moveTo>
                <a:lnTo>
                  <a:pt x="4997960" y="0"/>
                </a:lnTo>
              </a:path>
            </a:pathLst>
          </a:custGeom>
          <a:ln w="5098">
            <a:solidFill>
              <a:srgbClr val="FFFFFF"/>
            </a:solidFill>
          </a:ln>
        </p:spPr>
        <p:txBody>
          <a:bodyPr wrap="square" lIns="0" tIns="0" rIns="0" bIns="0" rtlCol="0">
            <a:noAutofit/>
          </a:bodyPr>
          <a:lstStyle/>
          <a:p>
            <a:pPr defTabSz="679523"/>
            <a:endParaRPr sz="1300">
              <a:solidFill>
                <a:prstClr val="black"/>
              </a:solidFill>
            </a:endParaRPr>
          </a:p>
        </p:txBody>
      </p:sp>
      <p:sp>
        <p:nvSpPr>
          <p:cNvPr id="468" name="object 468"/>
          <p:cNvSpPr/>
          <p:nvPr/>
        </p:nvSpPr>
        <p:spPr>
          <a:xfrm>
            <a:off x="8528662"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69" name="object 469"/>
          <p:cNvSpPr/>
          <p:nvPr/>
        </p:nvSpPr>
        <p:spPr>
          <a:xfrm>
            <a:off x="8327953"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0" name="object 470"/>
          <p:cNvSpPr/>
          <p:nvPr/>
        </p:nvSpPr>
        <p:spPr>
          <a:xfrm>
            <a:off x="8127245"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1" name="object 471"/>
          <p:cNvSpPr/>
          <p:nvPr/>
        </p:nvSpPr>
        <p:spPr>
          <a:xfrm>
            <a:off x="7923090"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2" name="object 472"/>
          <p:cNvSpPr/>
          <p:nvPr/>
        </p:nvSpPr>
        <p:spPr>
          <a:xfrm>
            <a:off x="7722381"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3" name="object 473"/>
          <p:cNvSpPr/>
          <p:nvPr/>
        </p:nvSpPr>
        <p:spPr>
          <a:xfrm>
            <a:off x="7521672"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4" name="object 474"/>
          <p:cNvSpPr/>
          <p:nvPr/>
        </p:nvSpPr>
        <p:spPr>
          <a:xfrm>
            <a:off x="7320964"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5" name="object 475"/>
          <p:cNvSpPr/>
          <p:nvPr/>
        </p:nvSpPr>
        <p:spPr>
          <a:xfrm>
            <a:off x="7120255"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6" name="object 476"/>
          <p:cNvSpPr/>
          <p:nvPr/>
        </p:nvSpPr>
        <p:spPr>
          <a:xfrm>
            <a:off x="6919547"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7" name="object 477"/>
          <p:cNvSpPr/>
          <p:nvPr/>
        </p:nvSpPr>
        <p:spPr>
          <a:xfrm>
            <a:off x="6714812"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8" name="object 478"/>
          <p:cNvSpPr/>
          <p:nvPr/>
        </p:nvSpPr>
        <p:spPr>
          <a:xfrm>
            <a:off x="6514103"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79" name="object 479"/>
          <p:cNvSpPr/>
          <p:nvPr/>
        </p:nvSpPr>
        <p:spPr>
          <a:xfrm>
            <a:off x="6313395"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80" name="object 480"/>
          <p:cNvSpPr/>
          <p:nvPr/>
        </p:nvSpPr>
        <p:spPr>
          <a:xfrm>
            <a:off x="6112687"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81" name="object 481"/>
          <p:cNvSpPr/>
          <p:nvPr/>
        </p:nvSpPr>
        <p:spPr>
          <a:xfrm>
            <a:off x="5911978"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82" name="object 482"/>
          <p:cNvSpPr/>
          <p:nvPr/>
        </p:nvSpPr>
        <p:spPr>
          <a:xfrm>
            <a:off x="5711269"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83" name="object 483"/>
          <p:cNvSpPr/>
          <p:nvPr/>
        </p:nvSpPr>
        <p:spPr>
          <a:xfrm>
            <a:off x="5507113"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84" name="object 484"/>
          <p:cNvSpPr/>
          <p:nvPr/>
        </p:nvSpPr>
        <p:spPr>
          <a:xfrm>
            <a:off x="5306405"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85" name="object 485"/>
          <p:cNvSpPr/>
          <p:nvPr/>
        </p:nvSpPr>
        <p:spPr>
          <a:xfrm>
            <a:off x="5105697" y="289558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86" name="object 486"/>
          <p:cNvSpPr/>
          <p:nvPr/>
        </p:nvSpPr>
        <p:spPr>
          <a:xfrm>
            <a:off x="4904988" y="1989519"/>
            <a:ext cx="0" cy="921112"/>
          </a:xfrm>
          <a:custGeom>
            <a:avLst/>
            <a:gdLst/>
            <a:ahLst/>
            <a:cxnLst/>
            <a:rect l="l" t="t" r="r" b="b"/>
            <a:pathLst>
              <a:path h="1258853">
                <a:moveTo>
                  <a:pt x="0" y="1258853"/>
                </a:moveTo>
                <a:lnTo>
                  <a:pt x="0" y="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487" name="object 487"/>
          <p:cNvSpPr txBox="1"/>
          <p:nvPr/>
        </p:nvSpPr>
        <p:spPr>
          <a:xfrm>
            <a:off x="8488010" y="2914201"/>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488" name="object 488"/>
          <p:cNvSpPr txBox="1"/>
          <p:nvPr/>
        </p:nvSpPr>
        <p:spPr>
          <a:xfrm>
            <a:off x="8287302" y="2914201"/>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489" name="object 489"/>
          <p:cNvSpPr txBox="1"/>
          <p:nvPr/>
        </p:nvSpPr>
        <p:spPr>
          <a:xfrm>
            <a:off x="8086598"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490" name="object 490"/>
          <p:cNvSpPr txBox="1"/>
          <p:nvPr/>
        </p:nvSpPr>
        <p:spPr>
          <a:xfrm>
            <a:off x="7882435"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91" name="object 491"/>
          <p:cNvSpPr txBox="1"/>
          <p:nvPr/>
        </p:nvSpPr>
        <p:spPr>
          <a:xfrm>
            <a:off x="7681151"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280</a:t>
            </a:r>
            <a:endParaRPr sz="300">
              <a:solidFill>
                <a:prstClr val="black"/>
              </a:solidFill>
              <a:latin typeface="Arial"/>
              <a:cs typeface="Arial"/>
            </a:endParaRPr>
          </a:p>
        </p:txBody>
      </p:sp>
      <p:sp>
        <p:nvSpPr>
          <p:cNvPr id="492" name="object 492"/>
          <p:cNvSpPr txBox="1"/>
          <p:nvPr/>
        </p:nvSpPr>
        <p:spPr>
          <a:xfrm>
            <a:off x="7480440"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260</a:t>
            </a:r>
            <a:endParaRPr sz="300">
              <a:solidFill>
                <a:prstClr val="black"/>
              </a:solidFill>
              <a:latin typeface="Arial"/>
              <a:cs typeface="Arial"/>
            </a:endParaRPr>
          </a:p>
        </p:txBody>
      </p:sp>
      <p:sp>
        <p:nvSpPr>
          <p:cNvPr id="493" name="object 493"/>
          <p:cNvSpPr txBox="1"/>
          <p:nvPr/>
        </p:nvSpPr>
        <p:spPr>
          <a:xfrm>
            <a:off x="7279733"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240</a:t>
            </a:r>
            <a:endParaRPr sz="300">
              <a:solidFill>
                <a:prstClr val="black"/>
              </a:solidFill>
              <a:latin typeface="Arial"/>
              <a:cs typeface="Arial"/>
            </a:endParaRPr>
          </a:p>
        </p:txBody>
      </p:sp>
      <p:sp>
        <p:nvSpPr>
          <p:cNvPr id="494" name="object 494"/>
          <p:cNvSpPr txBox="1"/>
          <p:nvPr/>
        </p:nvSpPr>
        <p:spPr>
          <a:xfrm>
            <a:off x="7079025"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220</a:t>
            </a:r>
            <a:endParaRPr sz="300">
              <a:solidFill>
                <a:prstClr val="black"/>
              </a:solidFill>
              <a:latin typeface="Arial"/>
              <a:cs typeface="Arial"/>
            </a:endParaRPr>
          </a:p>
        </p:txBody>
      </p:sp>
      <p:sp>
        <p:nvSpPr>
          <p:cNvPr id="495" name="object 495"/>
          <p:cNvSpPr txBox="1"/>
          <p:nvPr/>
        </p:nvSpPr>
        <p:spPr>
          <a:xfrm>
            <a:off x="6878320" y="2914201"/>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200</a:t>
            </a:r>
            <a:endParaRPr sz="300">
              <a:solidFill>
                <a:prstClr val="black"/>
              </a:solidFill>
              <a:latin typeface="Arial"/>
              <a:cs typeface="Arial"/>
            </a:endParaRPr>
          </a:p>
        </p:txBody>
      </p:sp>
      <p:sp>
        <p:nvSpPr>
          <p:cNvPr id="496" name="object 496"/>
          <p:cNvSpPr txBox="1"/>
          <p:nvPr/>
        </p:nvSpPr>
        <p:spPr>
          <a:xfrm>
            <a:off x="6674161" y="2914201"/>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497" name="object 497"/>
          <p:cNvSpPr txBox="1"/>
          <p:nvPr/>
        </p:nvSpPr>
        <p:spPr>
          <a:xfrm>
            <a:off x="6473453" y="2914201"/>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498" name="object 498"/>
          <p:cNvSpPr txBox="1"/>
          <p:nvPr/>
        </p:nvSpPr>
        <p:spPr>
          <a:xfrm>
            <a:off x="6272742" y="2914201"/>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499" name="object 499"/>
          <p:cNvSpPr txBox="1"/>
          <p:nvPr/>
        </p:nvSpPr>
        <p:spPr>
          <a:xfrm>
            <a:off x="6072035" y="2914201"/>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500" name="object 500"/>
          <p:cNvSpPr txBox="1"/>
          <p:nvPr/>
        </p:nvSpPr>
        <p:spPr>
          <a:xfrm>
            <a:off x="5871327" y="2914201"/>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01" name="object 501"/>
          <p:cNvSpPr txBox="1"/>
          <p:nvPr/>
        </p:nvSpPr>
        <p:spPr>
          <a:xfrm>
            <a:off x="5680970" y="2914201"/>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80</a:t>
            </a:r>
            <a:endParaRPr sz="300">
              <a:solidFill>
                <a:prstClr val="black"/>
              </a:solidFill>
              <a:latin typeface="Arial"/>
              <a:cs typeface="Arial"/>
            </a:endParaRPr>
          </a:p>
        </p:txBody>
      </p:sp>
      <p:sp>
        <p:nvSpPr>
          <p:cNvPr id="502" name="object 502"/>
          <p:cNvSpPr txBox="1"/>
          <p:nvPr/>
        </p:nvSpPr>
        <p:spPr>
          <a:xfrm>
            <a:off x="5476247" y="2914201"/>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60</a:t>
            </a:r>
            <a:endParaRPr sz="300">
              <a:solidFill>
                <a:prstClr val="black"/>
              </a:solidFill>
              <a:latin typeface="Arial"/>
              <a:cs typeface="Arial"/>
            </a:endParaRPr>
          </a:p>
        </p:txBody>
      </p:sp>
      <p:sp>
        <p:nvSpPr>
          <p:cNvPr id="503" name="object 503"/>
          <p:cNvSpPr txBox="1"/>
          <p:nvPr/>
        </p:nvSpPr>
        <p:spPr>
          <a:xfrm>
            <a:off x="5275541" y="2914201"/>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504" name="object 504"/>
          <p:cNvSpPr txBox="1"/>
          <p:nvPr/>
        </p:nvSpPr>
        <p:spPr>
          <a:xfrm>
            <a:off x="5074834" y="2914201"/>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a:t>
            </a:r>
            <a:endParaRPr sz="300">
              <a:solidFill>
                <a:prstClr val="black"/>
              </a:solidFill>
              <a:latin typeface="Arial"/>
              <a:cs typeface="Arial"/>
            </a:endParaRPr>
          </a:p>
        </p:txBody>
      </p:sp>
      <p:sp>
        <p:nvSpPr>
          <p:cNvPr id="505" name="object 505"/>
          <p:cNvSpPr txBox="1"/>
          <p:nvPr/>
        </p:nvSpPr>
        <p:spPr>
          <a:xfrm>
            <a:off x="4885040" y="2914201"/>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506" name="object 506"/>
          <p:cNvSpPr/>
          <p:nvPr/>
        </p:nvSpPr>
        <p:spPr>
          <a:xfrm>
            <a:off x="4887179" y="19895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07" name="object 507"/>
          <p:cNvSpPr/>
          <p:nvPr/>
        </p:nvSpPr>
        <p:spPr>
          <a:xfrm>
            <a:off x="4887179" y="207872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08" name="object 508"/>
          <p:cNvSpPr/>
          <p:nvPr/>
        </p:nvSpPr>
        <p:spPr>
          <a:xfrm>
            <a:off x="4887179" y="217128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09" name="object 509"/>
          <p:cNvSpPr/>
          <p:nvPr/>
        </p:nvSpPr>
        <p:spPr>
          <a:xfrm>
            <a:off x="4887179" y="226049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10" name="object 510"/>
          <p:cNvSpPr/>
          <p:nvPr/>
        </p:nvSpPr>
        <p:spPr>
          <a:xfrm>
            <a:off x="4887179" y="234970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11" name="object 511"/>
          <p:cNvSpPr/>
          <p:nvPr/>
        </p:nvSpPr>
        <p:spPr>
          <a:xfrm>
            <a:off x="4887179" y="243891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12" name="object 512"/>
          <p:cNvSpPr/>
          <p:nvPr/>
        </p:nvSpPr>
        <p:spPr>
          <a:xfrm>
            <a:off x="4887179" y="253146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13" name="object 513"/>
          <p:cNvSpPr/>
          <p:nvPr/>
        </p:nvSpPr>
        <p:spPr>
          <a:xfrm>
            <a:off x="4887179" y="262067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14" name="object 514"/>
          <p:cNvSpPr/>
          <p:nvPr/>
        </p:nvSpPr>
        <p:spPr>
          <a:xfrm>
            <a:off x="4887179" y="27098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15" name="object 515"/>
          <p:cNvSpPr/>
          <p:nvPr/>
        </p:nvSpPr>
        <p:spPr>
          <a:xfrm>
            <a:off x="4887179" y="2802438"/>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16" name="object 516"/>
          <p:cNvSpPr txBox="1"/>
          <p:nvPr/>
        </p:nvSpPr>
        <p:spPr>
          <a:xfrm>
            <a:off x="4832134" y="1963560"/>
            <a:ext cx="62302" cy="14357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10</a:t>
            </a:r>
            <a:endParaRPr sz="300">
              <a:solidFill>
                <a:prstClr val="black"/>
              </a:solidFill>
              <a:latin typeface="Arial"/>
              <a:cs typeface="Arial"/>
            </a:endParaRPr>
          </a:p>
          <a:p>
            <a:pPr marL="30202" defTabSz="679523">
              <a:spcBef>
                <a:spcPts val="357"/>
              </a:spcBef>
            </a:pPr>
            <a:r>
              <a:rPr sz="300" dirty="0">
                <a:solidFill>
                  <a:srgbClr val="FFFFFF"/>
                </a:solidFill>
                <a:latin typeface="Arial"/>
                <a:cs typeface="Arial"/>
              </a:rPr>
              <a:t>9</a:t>
            </a:r>
            <a:endParaRPr sz="300">
              <a:solidFill>
                <a:prstClr val="black"/>
              </a:solidFill>
              <a:latin typeface="Arial"/>
              <a:cs typeface="Arial"/>
            </a:endParaRPr>
          </a:p>
        </p:txBody>
      </p:sp>
      <p:sp>
        <p:nvSpPr>
          <p:cNvPr id="517" name="object 517"/>
          <p:cNvSpPr txBox="1"/>
          <p:nvPr/>
        </p:nvSpPr>
        <p:spPr>
          <a:xfrm>
            <a:off x="4853412" y="214532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8</a:t>
            </a:r>
            <a:endParaRPr sz="300">
              <a:solidFill>
                <a:prstClr val="black"/>
              </a:solidFill>
              <a:latin typeface="Arial"/>
              <a:cs typeface="Arial"/>
            </a:endParaRPr>
          </a:p>
        </p:txBody>
      </p:sp>
      <p:sp>
        <p:nvSpPr>
          <p:cNvPr id="518" name="object 518"/>
          <p:cNvSpPr txBox="1"/>
          <p:nvPr/>
        </p:nvSpPr>
        <p:spPr>
          <a:xfrm>
            <a:off x="4853412" y="2234531"/>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7</a:t>
            </a:r>
            <a:endParaRPr sz="300">
              <a:solidFill>
                <a:prstClr val="black"/>
              </a:solidFill>
              <a:latin typeface="Arial"/>
              <a:cs typeface="Arial"/>
            </a:endParaRPr>
          </a:p>
        </p:txBody>
      </p:sp>
      <p:sp>
        <p:nvSpPr>
          <p:cNvPr id="519" name="object 519"/>
          <p:cNvSpPr txBox="1"/>
          <p:nvPr/>
        </p:nvSpPr>
        <p:spPr>
          <a:xfrm>
            <a:off x="4853412" y="2323740"/>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6</a:t>
            </a:r>
            <a:endParaRPr sz="300">
              <a:solidFill>
                <a:prstClr val="black"/>
              </a:solidFill>
              <a:latin typeface="Arial"/>
              <a:cs typeface="Arial"/>
            </a:endParaRPr>
          </a:p>
        </p:txBody>
      </p:sp>
      <p:sp>
        <p:nvSpPr>
          <p:cNvPr id="520" name="object 520"/>
          <p:cNvSpPr txBox="1"/>
          <p:nvPr/>
        </p:nvSpPr>
        <p:spPr>
          <a:xfrm>
            <a:off x="4853412" y="2412947"/>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5</a:t>
            </a:r>
            <a:endParaRPr sz="300">
              <a:solidFill>
                <a:prstClr val="black"/>
              </a:solidFill>
              <a:latin typeface="Arial"/>
              <a:cs typeface="Arial"/>
            </a:endParaRPr>
          </a:p>
        </p:txBody>
      </p:sp>
      <p:sp>
        <p:nvSpPr>
          <p:cNvPr id="521" name="object 521"/>
          <p:cNvSpPr txBox="1"/>
          <p:nvPr/>
        </p:nvSpPr>
        <p:spPr>
          <a:xfrm>
            <a:off x="4853412" y="250550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4</a:t>
            </a:r>
            <a:endParaRPr sz="300">
              <a:solidFill>
                <a:prstClr val="black"/>
              </a:solidFill>
              <a:latin typeface="Arial"/>
              <a:cs typeface="Arial"/>
            </a:endParaRPr>
          </a:p>
        </p:txBody>
      </p:sp>
      <p:sp>
        <p:nvSpPr>
          <p:cNvPr id="522" name="object 522"/>
          <p:cNvSpPr txBox="1"/>
          <p:nvPr/>
        </p:nvSpPr>
        <p:spPr>
          <a:xfrm>
            <a:off x="4853412" y="2594711"/>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3</a:t>
            </a:r>
            <a:endParaRPr sz="300">
              <a:solidFill>
                <a:prstClr val="black"/>
              </a:solidFill>
              <a:latin typeface="Arial"/>
              <a:cs typeface="Arial"/>
            </a:endParaRPr>
          </a:p>
        </p:txBody>
      </p:sp>
      <p:sp>
        <p:nvSpPr>
          <p:cNvPr id="523" name="object 523"/>
          <p:cNvSpPr txBox="1"/>
          <p:nvPr/>
        </p:nvSpPr>
        <p:spPr>
          <a:xfrm>
            <a:off x="4853412" y="2683920"/>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2</a:t>
            </a:r>
            <a:endParaRPr sz="300">
              <a:solidFill>
                <a:prstClr val="black"/>
              </a:solidFill>
              <a:latin typeface="Arial"/>
              <a:cs typeface="Arial"/>
            </a:endParaRPr>
          </a:p>
        </p:txBody>
      </p:sp>
      <p:sp>
        <p:nvSpPr>
          <p:cNvPr id="524" name="object 524"/>
          <p:cNvSpPr txBox="1"/>
          <p:nvPr/>
        </p:nvSpPr>
        <p:spPr>
          <a:xfrm>
            <a:off x="4853412" y="2776476"/>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1</a:t>
            </a:r>
            <a:endParaRPr sz="300">
              <a:solidFill>
                <a:prstClr val="black"/>
              </a:solidFill>
              <a:latin typeface="Arial"/>
              <a:cs typeface="Arial"/>
            </a:endParaRPr>
          </a:p>
        </p:txBody>
      </p:sp>
      <p:sp>
        <p:nvSpPr>
          <p:cNvPr id="525" name="object 525"/>
          <p:cNvSpPr txBox="1"/>
          <p:nvPr/>
        </p:nvSpPr>
        <p:spPr>
          <a:xfrm>
            <a:off x="4853412" y="2865683"/>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526" name="object 526"/>
          <p:cNvSpPr/>
          <p:nvPr/>
        </p:nvSpPr>
        <p:spPr>
          <a:xfrm>
            <a:off x="4908430" y="2858206"/>
            <a:ext cx="6907" cy="2606"/>
          </a:xfrm>
          <a:custGeom>
            <a:avLst/>
            <a:gdLst/>
            <a:ahLst/>
            <a:cxnLst/>
            <a:rect l="l" t="t" r="r" b="b"/>
            <a:pathLst>
              <a:path w="9152" h="3562">
                <a:moveTo>
                  <a:pt x="0" y="3562"/>
                </a:moveTo>
                <a:lnTo>
                  <a:pt x="9152" y="0"/>
                </a:lnTo>
              </a:path>
            </a:pathLst>
          </a:custGeom>
          <a:ln w="10037">
            <a:solidFill>
              <a:srgbClr val="00FF00"/>
            </a:solidFill>
          </a:ln>
        </p:spPr>
        <p:txBody>
          <a:bodyPr wrap="square" lIns="0" tIns="0" rIns="0" bIns="0" rtlCol="0">
            <a:noAutofit/>
          </a:bodyPr>
          <a:lstStyle/>
          <a:p>
            <a:pPr defTabSz="679523"/>
            <a:endParaRPr sz="1300">
              <a:solidFill>
                <a:prstClr val="black"/>
              </a:solidFill>
            </a:endParaRPr>
          </a:p>
        </p:txBody>
      </p:sp>
      <p:sp>
        <p:nvSpPr>
          <p:cNvPr id="527" name="object 527"/>
          <p:cNvSpPr/>
          <p:nvPr/>
        </p:nvSpPr>
        <p:spPr>
          <a:xfrm>
            <a:off x="4915338" y="2669194"/>
            <a:ext cx="2011112" cy="192916"/>
          </a:xfrm>
          <a:custGeom>
            <a:avLst/>
            <a:gdLst/>
            <a:ahLst/>
            <a:cxnLst/>
            <a:rect l="l" t="t" r="r" b="b"/>
            <a:pathLst>
              <a:path w="2664723" h="263652">
                <a:moveTo>
                  <a:pt x="0" y="258315"/>
                </a:moveTo>
                <a:lnTo>
                  <a:pt x="0" y="258315"/>
                </a:lnTo>
                <a:lnTo>
                  <a:pt x="186690" y="258315"/>
                </a:lnTo>
                <a:lnTo>
                  <a:pt x="200404" y="253746"/>
                </a:lnTo>
                <a:lnTo>
                  <a:pt x="214884" y="248409"/>
                </a:lnTo>
                <a:lnTo>
                  <a:pt x="224031" y="253746"/>
                </a:lnTo>
                <a:lnTo>
                  <a:pt x="237744" y="248409"/>
                </a:lnTo>
                <a:lnTo>
                  <a:pt x="252225" y="243072"/>
                </a:lnTo>
                <a:lnTo>
                  <a:pt x="265938" y="248409"/>
                </a:lnTo>
                <a:lnTo>
                  <a:pt x="280419" y="248409"/>
                </a:lnTo>
                <a:lnTo>
                  <a:pt x="294133" y="253746"/>
                </a:lnTo>
                <a:lnTo>
                  <a:pt x="307846" y="248409"/>
                </a:lnTo>
                <a:lnTo>
                  <a:pt x="317760" y="227828"/>
                </a:lnTo>
                <a:lnTo>
                  <a:pt x="331473" y="238503"/>
                </a:lnTo>
                <a:lnTo>
                  <a:pt x="345187" y="227828"/>
                </a:lnTo>
                <a:lnTo>
                  <a:pt x="359667" y="227828"/>
                </a:lnTo>
                <a:lnTo>
                  <a:pt x="373381" y="227828"/>
                </a:lnTo>
                <a:lnTo>
                  <a:pt x="387094" y="223259"/>
                </a:lnTo>
                <a:lnTo>
                  <a:pt x="401575" y="223259"/>
                </a:lnTo>
                <a:lnTo>
                  <a:pt x="410721" y="217922"/>
                </a:lnTo>
                <a:lnTo>
                  <a:pt x="504438" y="217922"/>
                </a:lnTo>
                <a:lnTo>
                  <a:pt x="518164" y="223259"/>
                </a:lnTo>
                <a:lnTo>
                  <a:pt x="531877" y="223259"/>
                </a:lnTo>
                <a:lnTo>
                  <a:pt x="546358" y="217922"/>
                </a:lnTo>
                <a:lnTo>
                  <a:pt x="560071" y="223259"/>
                </a:lnTo>
                <a:lnTo>
                  <a:pt x="573785" y="227828"/>
                </a:lnTo>
                <a:lnTo>
                  <a:pt x="588266" y="227828"/>
                </a:lnTo>
                <a:lnTo>
                  <a:pt x="597412" y="227828"/>
                </a:lnTo>
                <a:lnTo>
                  <a:pt x="611125" y="227828"/>
                </a:lnTo>
                <a:lnTo>
                  <a:pt x="625606" y="227828"/>
                </a:lnTo>
                <a:lnTo>
                  <a:pt x="639320" y="227828"/>
                </a:lnTo>
                <a:lnTo>
                  <a:pt x="653033" y="76190"/>
                </a:lnTo>
                <a:lnTo>
                  <a:pt x="667514" y="76190"/>
                </a:lnTo>
                <a:lnTo>
                  <a:pt x="681227" y="45716"/>
                </a:lnTo>
                <a:lnTo>
                  <a:pt x="690374" y="25136"/>
                </a:lnTo>
                <a:lnTo>
                  <a:pt x="704854" y="9906"/>
                </a:lnTo>
                <a:lnTo>
                  <a:pt x="718568" y="0"/>
                </a:lnTo>
                <a:lnTo>
                  <a:pt x="733049" y="4569"/>
                </a:lnTo>
                <a:lnTo>
                  <a:pt x="746762" y="9906"/>
                </a:lnTo>
                <a:lnTo>
                  <a:pt x="760476" y="9906"/>
                </a:lnTo>
                <a:lnTo>
                  <a:pt x="774956" y="15230"/>
                </a:lnTo>
                <a:lnTo>
                  <a:pt x="784103" y="15230"/>
                </a:lnTo>
                <a:lnTo>
                  <a:pt x="797816" y="15230"/>
                </a:lnTo>
                <a:lnTo>
                  <a:pt x="812297" y="15230"/>
                </a:lnTo>
                <a:lnTo>
                  <a:pt x="826010" y="19812"/>
                </a:lnTo>
                <a:lnTo>
                  <a:pt x="839724" y="25136"/>
                </a:lnTo>
                <a:lnTo>
                  <a:pt x="854205" y="25136"/>
                </a:lnTo>
                <a:lnTo>
                  <a:pt x="867918" y="15230"/>
                </a:lnTo>
                <a:lnTo>
                  <a:pt x="877064" y="9906"/>
                </a:lnTo>
                <a:lnTo>
                  <a:pt x="891545" y="4569"/>
                </a:lnTo>
                <a:lnTo>
                  <a:pt x="905259" y="4569"/>
                </a:lnTo>
                <a:lnTo>
                  <a:pt x="919739" y="9906"/>
                </a:lnTo>
                <a:lnTo>
                  <a:pt x="933453" y="9906"/>
                </a:lnTo>
                <a:lnTo>
                  <a:pt x="947166" y="15230"/>
                </a:lnTo>
                <a:lnTo>
                  <a:pt x="961647" y="9906"/>
                </a:lnTo>
                <a:lnTo>
                  <a:pt x="970793" y="4569"/>
                </a:lnTo>
                <a:lnTo>
                  <a:pt x="984507" y="25136"/>
                </a:lnTo>
                <a:lnTo>
                  <a:pt x="1054609" y="25136"/>
                </a:lnTo>
                <a:lnTo>
                  <a:pt x="1063755" y="4569"/>
                </a:lnTo>
                <a:lnTo>
                  <a:pt x="1078236" y="9906"/>
                </a:lnTo>
                <a:lnTo>
                  <a:pt x="1091949" y="9906"/>
                </a:lnTo>
                <a:lnTo>
                  <a:pt x="1106430" y="25136"/>
                </a:lnTo>
                <a:lnTo>
                  <a:pt x="1120143" y="35042"/>
                </a:lnTo>
                <a:lnTo>
                  <a:pt x="1133857" y="50285"/>
                </a:lnTo>
                <a:lnTo>
                  <a:pt x="1148338" y="50285"/>
                </a:lnTo>
                <a:lnTo>
                  <a:pt x="1157484" y="45716"/>
                </a:lnTo>
                <a:lnTo>
                  <a:pt x="1171197" y="50285"/>
                </a:lnTo>
                <a:lnTo>
                  <a:pt x="1185678" y="55622"/>
                </a:lnTo>
                <a:lnTo>
                  <a:pt x="1199392" y="55622"/>
                </a:lnTo>
                <a:lnTo>
                  <a:pt x="1213105" y="50285"/>
                </a:lnTo>
                <a:lnTo>
                  <a:pt x="1227586" y="55622"/>
                </a:lnTo>
                <a:lnTo>
                  <a:pt x="1241299" y="60960"/>
                </a:lnTo>
                <a:lnTo>
                  <a:pt x="1255013" y="65529"/>
                </a:lnTo>
                <a:lnTo>
                  <a:pt x="1264926" y="70866"/>
                </a:lnTo>
                <a:lnTo>
                  <a:pt x="1278640" y="65529"/>
                </a:lnTo>
                <a:lnTo>
                  <a:pt x="1292353" y="65529"/>
                </a:lnTo>
                <a:lnTo>
                  <a:pt x="1306834" y="70866"/>
                </a:lnTo>
                <a:lnTo>
                  <a:pt x="1320548" y="76190"/>
                </a:lnTo>
                <a:lnTo>
                  <a:pt x="1335028" y="76190"/>
                </a:lnTo>
                <a:lnTo>
                  <a:pt x="1348742" y="80772"/>
                </a:lnTo>
                <a:lnTo>
                  <a:pt x="1357888" y="80772"/>
                </a:lnTo>
                <a:lnTo>
                  <a:pt x="1372369" y="80772"/>
                </a:lnTo>
                <a:lnTo>
                  <a:pt x="1386082" y="86096"/>
                </a:lnTo>
                <a:lnTo>
                  <a:pt x="1399796" y="91433"/>
                </a:lnTo>
                <a:lnTo>
                  <a:pt x="1414276" y="91433"/>
                </a:lnTo>
                <a:lnTo>
                  <a:pt x="1427990" y="91433"/>
                </a:lnTo>
                <a:lnTo>
                  <a:pt x="1441703" y="101339"/>
                </a:lnTo>
                <a:lnTo>
                  <a:pt x="1451617" y="96002"/>
                </a:lnTo>
                <a:lnTo>
                  <a:pt x="1465331" y="91433"/>
                </a:lnTo>
                <a:lnTo>
                  <a:pt x="1479044" y="101339"/>
                </a:lnTo>
                <a:lnTo>
                  <a:pt x="1493525" y="91433"/>
                </a:lnTo>
                <a:lnTo>
                  <a:pt x="1507238" y="96002"/>
                </a:lnTo>
                <a:lnTo>
                  <a:pt x="1521719" y="96002"/>
                </a:lnTo>
                <a:lnTo>
                  <a:pt x="1535432" y="86096"/>
                </a:lnTo>
                <a:lnTo>
                  <a:pt x="1544579" y="80772"/>
                </a:lnTo>
                <a:lnTo>
                  <a:pt x="1559059" y="76190"/>
                </a:lnTo>
                <a:lnTo>
                  <a:pt x="1572773" y="76190"/>
                </a:lnTo>
                <a:lnTo>
                  <a:pt x="1586486" y="65529"/>
                </a:lnTo>
                <a:lnTo>
                  <a:pt x="1600967" y="65529"/>
                </a:lnTo>
                <a:lnTo>
                  <a:pt x="1614681" y="50285"/>
                </a:lnTo>
                <a:lnTo>
                  <a:pt x="1628394" y="40379"/>
                </a:lnTo>
                <a:lnTo>
                  <a:pt x="1638308" y="30473"/>
                </a:lnTo>
                <a:lnTo>
                  <a:pt x="1652021" y="19812"/>
                </a:lnTo>
                <a:lnTo>
                  <a:pt x="1665735" y="30473"/>
                </a:lnTo>
                <a:lnTo>
                  <a:pt x="1680215" y="45716"/>
                </a:lnTo>
                <a:lnTo>
                  <a:pt x="1693929" y="55622"/>
                </a:lnTo>
                <a:lnTo>
                  <a:pt x="1708410" y="55622"/>
                </a:lnTo>
                <a:lnTo>
                  <a:pt x="1722123" y="45716"/>
                </a:lnTo>
                <a:lnTo>
                  <a:pt x="1731269" y="40379"/>
                </a:lnTo>
                <a:lnTo>
                  <a:pt x="1745738" y="35042"/>
                </a:lnTo>
                <a:lnTo>
                  <a:pt x="1759464" y="55622"/>
                </a:lnTo>
                <a:lnTo>
                  <a:pt x="1773177" y="111245"/>
                </a:lnTo>
                <a:lnTo>
                  <a:pt x="1787658" y="131826"/>
                </a:lnTo>
                <a:lnTo>
                  <a:pt x="1801371" y="141732"/>
                </a:lnTo>
                <a:lnTo>
                  <a:pt x="1815085" y="152393"/>
                </a:lnTo>
                <a:lnTo>
                  <a:pt x="1824998" y="156962"/>
                </a:lnTo>
                <a:lnTo>
                  <a:pt x="1838712" y="156962"/>
                </a:lnTo>
                <a:lnTo>
                  <a:pt x="1852425" y="162299"/>
                </a:lnTo>
                <a:lnTo>
                  <a:pt x="1866906" y="172206"/>
                </a:lnTo>
                <a:lnTo>
                  <a:pt x="1880619" y="172206"/>
                </a:lnTo>
                <a:lnTo>
                  <a:pt x="1894333" y="166868"/>
                </a:lnTo>
                <a:lnTo>
                  <a:pt x="1908814" y="166868"/>
                </a:lnTo>
                <a:lnTo>
                  <a:pt x="1917960" y="166868"/>
                </a:lnTo>
                <a:lnTo>
                  <a:pt x="1931674" y="258315"/>
                </a:lnTo>
                <a:lnTo>
                  <a:pt x="1946154" y="263652"/>
                </a:lnTo>
                <a:lnTo>
                  <a:pt x="1959868" y="177543"/>
                </a:lnTo>
                <a:lnTo>
                  <a:pt x="1974348" y="172206"/>
                </a:lnTo>
                <a:lnTo>
                  <a:pt x="1988062" y="177543"/>
                </a:lnTo>
                <a:lnTo>
                  <a:pt x="2001775" y="172206"/>
                </a:lnTo>
                <a:lnTo>
                  <a:pt x="2011677" y="177543"/>
                </a:lnTo>
                <a:lnTo>
                  <a:pt x="2025402" y="182112"/>
                </a:lnTo>
                <a:lnTo>
                  <a:pt x="2039116" y="182112"/>
                </a:lnTo>
                <a:lnTo>
                  <a:pt x="2053597" y="187449"/>
                </a:lnTo>
                <a:lnTo>
                  <a:pt x="2067310" y="177543"/>
                </a:lnTo>
                <a:lnTo>
                  <a:pt x="2081024" y="172206"/>
                </a:lnTo>
                <a:lnTo>
                  <a:pt x="2095504" y="182112"/>
                </a:lnTo>
                <a:lnTo>
                  <a:pt x="2104651" y="182112"/>
                </a:lnTo>
                <a:lnTo>
                  <a:pt x="2118364" y="182112"/>
                </a:lnTo>
                <a:lnTo>
                  <a:pt x="2132845" y="177543"/>
                </a:lnTo>
                <a:lnTo>
                  <a:pt x="2146558" y="177543"/>
                </a:lnTo>
                <a:lnTo>
                  <a:pt x="2161039" y="187449"/>
                </a:lnTo>
                <a:lnTo>
                  <a:pt x="2174753" y="182112"/>
                </a:lnTo>
                <a:lnTo>
                  <a:pt x="2188466" y="182112"/>
                </a:lnTo>
                <a:lnTo>
                  <a:pt x="2198367" y="177543"/>
                </a:lnTo>
                <a:lnTo>
                  <a:pt x="2212093" y="177543"/>
                </a:lnTo>
                <a:lnTo>
                  <a:pt x="2225807" y="182112"/>
                </a:lnTo>
                <a:lnTo>
                  <a:pt x="2240287" y="172206"/>
                </a:lnTo>
                <a:lnTo>
                  <a:pt x="2254001" y="172206"/>
                </a:lnTo>
                <a:lnTo>
                  <a:pt x="2267714" y="156962"/>
                </a:lnTo>
                <a:lnTo>
                  <a:pt x="2282195" y="162299"/>
                </a:lnTo>
                <a:lnTo>
                  <a:pt x="2291341" y="182112"/>
                </a:lnTo>
                <a:lnTo>
                  <a:pt x="2305055" y="182112"/>
                </a:lnTo>
                <a:lnTo>
                  <a:pt x="2319536" y="187449"/>
                </a:lnTo>
                <a:lnTo>
                  <a:pt x="2333249" y="187449"/>
                </a:lnTo>
                <a:lnTo>
                  <a:pt x="2346962" y="192786"/>
                </a:lnTo>
                <a:lnTo>
                  <a:pt x="2361443" y="187449"/>
                </a:lnTo>
                <a:lnTo>
                  <a:pt x="2375157" y="182112"/>
                </a:lnTo>
                <a:lnTo>
                  <a:pt x="2384303" y="182112"/>
                </a:lnTo>
                <a:lnTo>
                  <a:pt x="2398784" y="192786"/>
                </a:lnTo>
                <a:lnTo>
                  <a:pt x="2412497" y="182112"/>
                </a:lnTo>
                <a:lnTo>
                  <a:pt x="2426978" y="177543"/>
                </a:lnTo>
                <a:lnTo>
                  <a:pt x="2440691" y="137150"/>
                </a:lnTo>
                <a:lnTo>
                  <a:pt x="2454405" y="131826"/>
                </a:lnTo>
                <a:lnTo>
                  <a:pt x="2468886" y="126489"/>
                </a:lnTo>
                <a:lnTo>
                  <a:pt x="2478032" y="177543"/>
                </a:lnTo>
                <a:lnTo>
                  <a:pt x="2491745" y="182112"/>
                </a:lnTo>
                <a:lnTo>
                  <a:pt x="2506226" y="192786"/>
                </a:lnTo>
                <a:lnTo>
                  <a:pt x="2519940" y="192786"/>
                </a:lnTo>
                <a:lnTo>
                  <a:pt x="2533653" y="197355"/>
                </a:lnTo>
                <a:lnTo>
                  <a:pt x="2548134" y="187449"/>
                </a:lnTo>
                <a:lnTo>
                  <a:pt x="2561847" y="192786"/>
                </a:lnTo>
                <a:lnTo>
                  <a:pt x="2570994" y="192786"/>
                </a:lnTo>
                <a:lnTo>
                  <a:pt x="2585474" y="192786"/>
                </a:lnTo>
                <a:lnTo>
                  <a:pt x="2599188" y="197355"/>
                </a:lnTo>
                <a:lnTo>
                  <a:pt x="2613669" y="187449"/>
                </a:lnTo>
                <a:lnTo>
                  <a:pt x="2627382" y="192786"/>
                </a:lnTo>
                <a:lnTo>
                  <a:pt x="2641096" y="187449"/>
                </a:lnTo>
                <a:lnTo>
                  <a:pt x="2655576" y="187449"/>
                </a:lnTo>
                <a:lnTo>
                  <a:pt x="2664723" y="187449"/>
                </a:lnTo>
              </a:path>
            </a:pathLst>
          </a:custGeom>
          <a:ln w="10136">
            <a:solidFill>
              <a:srgbClr val="00FF00"/>
            </a:solidFill>
          </a:ln>
        </p:spPr>
        <p:txBody>
          <a:bodyPr wrap="square" lIns="0" tIns="0" rIns="0" bIns="0" rtlCol="0">
            <a:noAutofit/>
          </a:bodyPr>
          <a:lstStyle/>
          <a:p>
            <a:pPr defTabSz="679523"/>
            <a:endParaRPr sz="1300">
              <a:solidFill>
                <a:prstClr val="black"/>
              </a:solidFill>
            </a:endParaRPr>
          </a:p>
        </p:txBody>
      </p:sp>
      <p:sp>
        <p:nvSpPr>
          <p:cNvPr id="528" name="object 528"/>
          <p:cNvSpPr/>
          <p:nvPr/>
        </p:nvSpPr>
        <p:spPr>
          <a:xfrm>
            <a:off x="6926454" y="2528122"/>
            <a:ext cx="1722411" cy="330084"/>
          </a:xfrm>
          <a:custGeom>
            <a:avLst/>
            <a:gdLst/>
            <a:ahLst/>
            <a:cxnLst/>
            <a:rect l="l" t="t" r="r" b="b"/>
            <a:pathLst>
              <a:path w="2282195" h="451115">
                <a:moveTo>
                  <a:pt x="0" y="380249"/>
                </a:moveTo>
                <a:lnTo>
                  <a:pt x="13713" y="374911"/>
                </a:lnTo>
                <a:lnTo>
                  <a:pt x="28194" y="380249"/>
                </a:lnTo>
                <a:lnTo>
                  <a:pt x="41907" y="385586"/>
                </a:lnTo>
                <a:lnTo>
                  <a:pt x="55621" y="380249"/>
                </a:lnTo>
                <a:lnTo>
                  <a:pt x="70101" y="380249"/>
                </a:lnTo>
                <a:lnTo>
                  <a:pt x="83815" y="380249"/>
                </a:lnTo>
                <a:lnTo>
                  <a:pt x="92961" y="385586"/>
                </a:lnTo>
                <a:lnTo>
                  <a:pt x="107442" y="390155"/>
                </a:lnTo>
                <a:lnTo>
                  <a:pt x="121155" y="390155"/>
                </a:lnTo>
                <a:lnTo>
                  <a:pt x="135636" y="390155"/>
                </a:lnTo>
                <a:lnTo>
                  <a:pt x="149350" y="390155"/>
                </a:lnTo>
                <a:lnTo>
                  <a:pt x="163063" y="395492"/>
                </a:lnTo>
                <a:lnTo>
                  <a:pt x="177544" y="390155"/>
                </a:lnTo>
                <a:lnTo>
                  <a:pt x="186690" y="390155"/>
                </a:lnTo>
                <a:lnTo>
                  <a:pt x="200404" y="390155"/>
                </a:lnTo>
                <a:lnTo>
                  <a:pt x="214884" y="395492"/>
                </a:lnTo>
                <a:lnTo>
                  <a:pt x="228598" y="385586"/>
                </a:lnTo>
                <a:lnTo>
                  <a:pt x="242311" y="380249"/>
                </a:lnTo>
                <a:lnTo>
                  <a:pt x="256792" y="390155"/>
                </a:lnTo>
                <a:lnTo>
                  <a:pt x="270505" y="385586"/>
                </a:lnTo>
                <a:lnTo>
                  <a:pt x="279652" y="390155"/>
                </a:lnTo>
                <a:lnTo>
                  <a:pt x="294133" y="400829"/>
                </a:lnTo>
                <a:lnTo>
                  <a:pt x="307846" y="395492"/>
                </a:lnTo>
                <a:lnTo>
                  <a:pt x="321560" y="390155"/>
                </a:lnTo>
                <a:lnTo>
                  <a:pt x="336040" y="395492"/>
                </a:lnTo>
                <a:lnTo>
                  <a:pt x="349754" y="395492"/>
                </a:lnTo>
                <a:lnTo>
                  <a:pt x="364234" y="395492"/>
                </a:lnTo>
                <a:lnTo>
                  <a:pt x="373381" y="390155"/>
                </a:lnTo>
                <a:lnTo>
                  <a:pt x="387094" y="380249"/>
                </a:lnTo>
                <a:lnTo>
                  <a:pt x="401575" y="385586"/>
                </a:lnTo>
                <a:lnTo>
                  <a:pt x="415288" y="385586"/>
                </a:lnTo>
                <a:lnTo>
                  <a:pt x="429002" y="385586"/>
                </a:lnTo>
                <a:lnTo>
                  <a:pt x="443483" y="390155"/>
                </a:lnTo>
                <a:lnTo>
                  <a:pt x="457196" y="390155"/>
                </a:lnTo>
                <a:lnTo>
                  <a:pt x="466342" y="380249"/>
                </a:lnTo>
                <a:lnTo>
                  <a:pt x="480823" y="380249"/>
                </a:lnTo>
                <a:lnTo>
                  <a:pt x="494537" y="374911"/>
                </a:lnTo>
                <a:lnTo>
                  <a:pt x="508250" y="374911"/>
                </a:lnTo>
                <a:lnTo>
                  <a:pt x="522731" y="370342"/>
                </a:lnTo>
                <a:lnTo>
                  <a:pt x="536444" y="374911"/>
                </a:lnTo>
                <a:lnTo>
                  <a:pt x="550925" y="374911"/>
                </a:lnTo>
                <a:lnTo>
                  <a:pt x="560071" y="380249"/>
                </a:lnTo>
                <a:lnTo>
                  <a:pt x="573785" y="380249"/>
                </a:lnTo>
                <a:lnTo>
                  <a:pt x="588266" y="380249"/>
                </a:lnTo>
                <a:lnTo>
                  <a:pt x="601979" y="380249"/>
                </a:lnTo>
                <a:lnTo>
                  <a:pt x="615693" y="374911"/>
                </a:lnTo>
                <a:lnTo>
                  <a:pt x="630173" y="374911"/>
                </a:lnTo>
                <a:lnTo>
                  <a:pt x="643887" y="374911"/>
                </a:lnTo>
                <a:lnTo>
                  <a:pt x="653033" y="359668"/>
                </a:lnTo>
                <a:lnTo>
                  <a:pt x="667514" y="365005"/>
                </a:lnTo>
                <a:lnTo>
                  <a:pt x="681227" y="370342"/>
                </a:lnTo>
                <a:lnTo>
                  <a:pt x="694941" y="355099"/>
                </a:lnTo>
                <a:lnTo>
                  <a:pt x="709422" y="355099"/>
                </a:lnTo>
                <a:lnTo>
                  <a:pt x="723135" y="374911"/>
                </a:lnTo>
                <a:lnTo>
                  <a:pt x="737616" y="374911"/>
                </a:lnTo>
                <a:lnTo>
                  <a:pt x="746762" y="374911"/>
                </a:lnTo>
                <a:lnTo>
                  <a:pt x="760476" y="385586"/>
                </a:lnTo>
                <a:lnTo>
                  <a:pt x="774956" y="385586"/>
                </a:lnTo>
                <a:lnTo>
                  <a:pt x="788670" y="390155"/>
                </a:lnTo>
                <a:lnTo>
                  <a:pt x="802383" y="380249"/>
                </a:lnTo>
                <a:lnTo>
                  <a:pt x="816864" y="390155"/>
                </a:lnTo>
                <a:lnTo>
                  <a:pt x="830577" y="390155"/>
                </a:lnTo>
                <a:lnTo>
                  <a:pt x="839724" y="390155"/>
                </a:lnTo>
                <a:lnTo>
                  <a:pt x="854205" y="400829"/>
                </a:lnTo>
                <a:lnTo>
                  <a:pt x="867918" y="390155"/>
                </a:lnTo>
                <a:lnTo>
                  <a:pt x="881631" y="395492"/>
                </a:lnTo>
                <a:lnTo>
                  <a:pt x="896112" y="395492"/>
                </a:lnTo>
                <a:lnTo>
                  <a:pt x="909826" y="380249"/>
                </a:lnTo>
                <a:lnTo>
                  <a:pt x="923539" y="380249"/>
                </a:lnTo>
                <a:lnTo>
                  <a:pt x="933453" y="395492"/>
                </a:lnTo>
                <a:lnTo>
                  <a:pt x="947166" y="395492"/>
                </a:lnTo>
                <a:lnTo>
                  <a:pt x="960880" y="385586"/>
                </a:lnTo>
                <a:lnTo>
                  <a:pt x="975360" y="385586"/>
                </a:lnTo>
                <a:lnTo>
                  <a:pt x="989074" y="380249"/>
                </a:lnTo>
                <a:lnTo>
                  <a:pt x="1003555" y="385586"/>
                </a:lnTo>
                <a:lnTo>
                  <a:pt x="1017268" y="370342"/>
                </a:lnTo>
                <a:lnTo>
                  <a:pt x="1026414" y="359668"/>
                </a:lnTo>
                <a:lnTo>
                  <a:pt x="1040895" y="355099"/>
                </a:lnTo>
                <a:lnTo>
                  <a:pt x="1054609" y="370342"/>
                </a:lnTo>
                <a:lnTo>
                  <a:pt x="1068322" y="431302"/>
                </a:lnTo>
                <a:lnTo>
                  <a:pt x="1082803" y="441209"/>
                </a:lnTo>
                <a:lnTo>
                  <a:pt x="1096516" y="435872"/>
                </a:lnTo>
                <a:lnTo>
                  <a:pt x="1110230" y="431302"/>
                </a:lnTo>
                <a:lnTo>
                  <a:pt x="1124711" y="425965"/>
                </a:lnTo>
                <a:lnTo>
                  <a:pt x="1133857" y="420641"/>
                </a:lnTo>
                <a:lnTo>
                  <a:pt x="1147570" y="420641"/>
                </a:lnTo>
                <a:lnTo>
                  <a:pt x="1162051" y="425965"/>
                </a:lnTo>
                <a:lnTo>
                  <a:pt x="1175765" y="420641"/>
                </a:lnTo>
                <a:lnTo>
                  <a:pt x="1190245" y="420641"/>
                </a:lnTo>
                <a:lnTo>
                  <a:pt x="1203959" y="420641"/>
                </a:lnTo>
                <a:lnTo>
                  <a:pt x="1217672" y="420641"/>
                </a:lnTo>
                <a:lnTo>
                  <a:pt x="1227586" y="425965"/>
                </a:lnTo>
                <a:lnTo>
                  <a:pt x="1241299" y="420641"/>
                </a:lnTo>
                <a:lnTo>
                  <a:pt x="1255013" y="416059"/>
                </a:lnTo>
                <a:lnTo>
                  <a:pt x="1269493" y="420641"/>
                </a:lnTo>
                <a:lnTo>
                  <a:pt x="1283207" y="420641"/>
                </a:lnTo>
                <a:lnTo>
                  <a:pt x="1296920" y="410735"/>
                </a:lnTo>
                <a:lnTo>
                  <a:pt x="1311401" y="0"/>
                </a:lnTo>
                <a:lnTo>
                  <a:pt x="1320548" y="263666"/>
                </a:lnTo>
                <a:lnTo>
                  <a:pt x="1334261" y="395492"/>
                </a:lnTo>
                <a:lnTo>
                  <a:pt x="1348742" y="416059"/>
                </a:lnTo>
                <a:lnTo>
                  <a:pt x="1362455" y="420641"/>
                </a:lnTo>
                <a:lnTo>
                  <a:pt x="1376169" y="410735"/>
                </a:lnTo>
                <a:lnTo>
                  <a:pt x="1390649" y="416059"/>
                </a:lnTo>
                <a:lnTo>
                  <a:pt x="1404363" y="416059"/>
                </a:lnTo>
                <a:lnTo>
                  <a:pt x="1413509" y="410735"/>
                </a:lnTo>
                <a:lnTo>
                  <a:pt x="1427990" y="420641"/>
                </a:lnTo>
                <a:lnTo>
                  <a:pt x="1441703" y="425965"/>
                </a:lnTo>
                <a:lnTo>
                  <a:pt x="1456184" y="420641"/>
                </a:lnTo>
                <a:lnTo>
                  <a:pt x="1469898" y="420641"/>
                </a:lnTo>
                <a:lnTo>
                  <a:pt x="1483611" y="425965"/>
                </a:lnTo>
                <a:lnTo>
                  <a:pt x="1498092" y="420641"/>
                </a:lnTo>
                <a:lnTo>
                  <a:pt x="1507238" y="420641"/>
                </a:lnTo>
                <a:lnTo>
                  <a:pt x="1520952" y="416059"/>
                </a:lnTo>
                <a:lnTo>
                  <a:pt x="1535432" y="431302"/>
                </a:lnTo>
                <a:lnTo>
                  <a:pt x="1549146" y="431302"/>
                </a:lnTo>
                <a:lnTo>
                  <a:pt x="1562859" y="425965"/>
                </a:lnTo>
                <a:lnTo>
                  <a:pt x="1577340" y="425965"/>
                </a:lnTo>
                <a:lnTo>
                  <a:pt x="1591053" y="420641"/>
                </a:lnTo>
                <a:lnTo>
                  <a:pt x="1600200" y="420641"/>
                </a:lnTo>
                <a:lnTo>
                  <a:pt x="1614681" y="425965"/>
                </a:lnTo>
                <a:lnTo>
                  <a:pt x="1628394" y="425965"/>
                </a:lnTo>
                <a:lnTo>
                  <a:pt x="1642875" y="420641"/>
                </a:lnTo>
                <a:lnTo>
                  <a:pt x="1656588" y="431302"/>
                </a:lnTo>
                <a:lnTo>
                  <a:pt x="1670302" y="425965"/>
                </a:lnTo>
                <a:lnTo>
                  <a:pt x="1684782" y="425965"/>
                </a:lnTo>
                <a:lnTo>
                  <a:pt x="1693929" y="420641"/>
                </a:lnTo>
                <a:lnTo>
                  <a:pt x="1707642" y="425965"/>
                </a:lnTo>
                <a:lnTo>
                  <a:pt x="1722123" y="425965"/>
                </a:lnTo>
                <a:lnTo>
                  <a:pt x="1735836" y="425965"/>
                </a:lnTo>
                <a:lnTo>
                  <a:pt x="1749550" y="420641"/>
                </a:lnTo>
                <a:lnTo>
                  <a:pt x="1764031" y="420641"/>
                </a:lnTo>
                <a:lnTo>
                  <a:pt x="1777744" y="420641"/>
                </a:lnTo>
                <a:lnTo>
                  <a:pt x="1786891" y="420641"/>
                </a:lnTo>
                <a:lnTo>
                  <a:pt x="1801371" y="420641"/>
                </a:lnTo>
                <a:lnTo>
                  <a:pt x="1815085" y="425965"/>
                </a:lnTo>
                <a:lnTo>
                  <a:pt x="1829565" y="425965"/>
                </a:lnTo>
                <a:lnTo>
                  <a:pt x="1843279" y="420641"/>
                </a:lnTo>
                <a:lnTo>
                  <a:pt x="1856992" y="425965"/>
                </a:lnTo>
                <a:lnTo>
                  <a:pt x="1871473" y="420641"/>
                </a:lnTo>
                <a:lnTo>
                  <a:pt x="1880619" y="420641"/>
                </a:lnTo>
                <a:lnTo>
                  <a:pt x="1894333" y="425965"/>
                </a:lnTo>
                <a:lnTo>
                  <a:pt x="1908814" y="431302"/>
                </a:lnTo>
                <a:lnTo>
                  <a:pt x="1922527" y="425965"/>
                </a:lnTo>
                <a:lnTo>
                  <a:pt x="1936241" y="420641"/>
                </a:lnTo>
                <a:lnTo>
                  <a:pt x="1950721" y="425965"/>
                </a:lnTo>
                <a:lnTo>
                  <a:pt x="1964435" y="431302"/>
                </a:lnTo>
                <a:lnTo>
                  <a:pt x="1973581" y="425965"/>
                </a:lnTo>
                <a:lnTo>
                  <a:pt x="1988062" y="425965"/>
                </a:lnTo>
                <a:lnTo>
                  <a:pt x="2001775" y="431302"/>
                </a:lnTo>
                <a:lnTo>
                  <a:pt x="2015489" y="435872"/>
                </a:lnTo>
                <a:lnTo>
                  <a:pt x="2029970" y="435872"/>
                </a:lnTo>
                <a:lnTo>
                  <a:pt x="2043683" y="431302"/>
                </a:lnTo>
                <a:lnTo>
                  <a:pt x="2058164" y="425965"/>
                </a:lnTo>
                <a:lnTo>
                  <a:pt x="2067310" y="425965"/>
                </a:lnTo>
                <a:lnTo>
                  <a:pt x="2081024" y="431302"/>
                </a:lnTo>
                <a:lnTo>
                  <a:pt x="2095504" y="431302"/>
                </a:lnTo>
                <a:lnTo>
                  <a:pt x="2109218" y="446546"/>
                </a:lnTo>
                <a:lnTo>
                  <a:pt x="2122931" y="435872"/>
                </a:lnTo>
                <a:lnTo>
                  <a:pt x="2137412" y="451115"/>
                </a:lnTo>
                <a:lnTo>
                  <a:pt x="2151125" y="441209"/>
                </a:lnTo>
                <a:lnTo>
                  <a:pt x="2160272" y="425965"/>
                </a:lnTo>
                <a:lnTo>
                  <a:pt x="2174753" y="420641"/>
                </a:lnTo>
                <a:lnTo>
                  <a:pt x="2188466" y="420641"/>
                </a:lnTo>
                <a:lnTo>
                  <a:pt x="2202179" y="425965"/>
                </a:lnTo>
                <a:lnTo>
                  <a:pt x="2216660" y="431302"/>
                </a:lnTo>
                <a:lnTo>
                  <a:pt x="2230374" y="435872"/>
                </a:lnTo>
                <a:lnTo>
                  <a:pt x="2244854" y="435872"/>
                </a:lnTo>
                <a:lnTo>
                  <a:pt x="2254001" y="431302"/>
                </a:lnTo>
                <a:lnTo>
                  <a:pt x="2267714" y="425965"/>
                </a:lnTo>
                <a:lnTo>
                  <a:pt x="2282195" y="420641"/>
                </a:lnTo>
              </a:path>
            </a:pathLst>
          </a:custGeom>
          <a:ln w="10113">
            <a:solidFill>
              <a:srgbClr val="00FF00"/>
            </a:solidFill>
          </a:ln>
        </p:spPr>
        <p:txBody>
          <a:bodyPr wrap="square" lIns="0" tIns="0" rIns="0" bIns="0" rtlCol="0">
            <a:noAutofit/>
          </a:bodyPr>
          <a:lstStyle/>
          <a:p>
            <a:pPr defTabSz="679523"/>
            <a:endParaRPr sz="1300">
              <a:solidFill>
                <a:prstClr val="black"/>
              </a:solidFill>
            </a:endParaRPr>
          </a:p>
        </p:txBody>
      </p:sp>
      <p:sp>
        <p:nvSpPr>
          <p:cNvPr id="529" name="object 529"/>
          <p:cNvSpPr/>
          <p:nvPr/>
        </p:nvSpPr>
        <p:spPr>
          <a:xfrm>
            <a:off x="8648853" y="2835908"/>
            <a:ext cx="10343" cy="0"/>
          </a:xfrm>
          <a:custGeom>
            <a:avLst/>
            <a:gdLst/>
            <a:ahLst/>
            <a:cxnLst/>
            <a:rect l="l" t="t" r="r" b="b"/>
            <a:pathLst>
              <a:path w="13704">
                <a:moveTo>
                  <a:pt x="0" y="0"/>
                </a:moveTo>
                <a:lnTo>
                  <a:pt x="13704" y="0"/>
                </a:lnTo>
              </a:path>
            </a:pathLst>
          </a:custGeom>
          <a:ln w="10144">
            <a:solidFill>
              <a:srgbClr val="00FF00"/>
            </a:solidFill>
          </a:ln>
        </p:spPr>
        <p:txBody>
          <a:bodyPr wrap="square" lIns="0" tIns="0" rIns="0" bIns="0" rtlCol="0">
            <a:noAutofit/>
          </a:bodyPr>
          <a:lstStyle/>
          <a:p>
            <a:pPr defTabSz="679523"/>
            <a:endParaRPr sz="1300">
              <a:solidFill>
                <a:prstClr val="black"/>
              </a:solidFill>
            </a:endParaRPr>
          </a:p>
        </p:txBody>
      </p:sp>
      <p:sp>
        <p:nvSpPr>
          <p:cNvPr id="530" name="object 530"/>
          <p:cNvSpPr/>
          <p:nvPr/>
        </p:nvSpPr>
        <p:spPr>
          <a:xfrm>
            <a:off x="4651362" y="3017724"/>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531" name="object 531"/>
          <p:cNvSpPr/>
          <p:nvPr/>
        </p:nvSpPr>
        <p:spPr>
          <a:xfrm>
            <a:off x="4651385" y="3017119"/>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79523"/>
            <a:endParaRPr sz="1300">
              <a:solidFill>
                <a:prstClr val="black"/>
              </a:solidFill>
            </a:endParaRPr>
          </a:p>
        </p:txBody>
      </p:sp>
      <p:sp>
        <p:nvSpPr>
          <p:cNvPr id="532" name="object 532"/>
          <p:cNvSpPr txBox="1"/>
          <p:nvPr/>
        </p:nvSpPr>
        <p:spPr>
          <a:xfrm>
            <a:off x="6603425" y="3065685"/>
            <a:ext cx="228600" cy="75735"/>
          </a:xfrm>
          <a:prstGeom prst="rect">
            <a:avLst/>
          </a:prstGeom>
        </p:spPr>
        <p:txBody>
          <a:bodyPr vert="horz" wrap="square" lIns="0" tIns="0" rIns="0" bIns="0" rtlCol="0">
            <a:noAutofit/>
          </a:bodyPr>
          <a:lstStyle/>
          <a:p>
            <a:pPr marL="9436" defTabSz="679523"/>
            <a:r>
              <a:rPr sz="400" b="1" spc="-22" dirty="0">
                <a:solidFill>
                  <a:srgbClr val="FFFFFF"/>
                </a:solidFill>
                <a:latin typeface="Arial"/>
                <a:cs typeface="Arial"/>
              </a:rPr>
              <a:t>Pr</a:t>
            </a:r>
            <a:r>
              <a:rPr sz="400" b="1" spc="-26" dirty="0">
                <a:solidFill>
                  <a:srgbClr val="FFFFFF"/>
                </a:solidFill>
                <a:latin typeface="Arial"/>
                <a:cs typeface="Arial"/>
              </a:rPr>
              <a:t>o</a:t>
            </a:r>
            <a:r>
              <a:rPr sz="400" b="1" spc="-34" dirty="0">
                <a:solidFill>
                  <a:srgbClr val="FFFFFF"/>
                </a:solidFill>
                <a:latin typeface="Arial"/>
                <a:cs typeface="Arial"/>
              </a:rPr>
              <a:t>pan</a:t>
            </a:r>
            <a:r>
              <a:rPr sz="400" b="1" spc="-22" dirty="0">
                <a:solidFill>
                  <a:srgbClr val="FFFFFF"/>
                </a:solidFill>
                <a:latin typeface="Arial"/>
                <a:cs typeface="Arial"/>
              </a:rPr>
              <a:t>e</a:t>
            </a:r>
            <a:endParaRPr sz="400">
              <a:solidFill>
                <a:prstClr val="black"/>
              </a:solidFill>
              <a:latin typeface="Arial"/>
              <a:cs typeface="Arial"/>
            </a:endParaRPr>
          </a:p>
        </p:txBody>
      </p:sp>
      <p:sp>
        <p:nvSpPr>
          <p:cNvPr id="533" name="object 533"/>
          <p:cNvSpPr/>
          <p:nvPr/>
        </p:nvSpPr>
        <p:spPr>
          <a:xfrm>
            <a:off x="4915328" y="3162087"/>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534" name="object 534"/>
          <p:cNvSpPr/>
          <p:nvPr/>
        </p:nvSpPr>
        <p:spPr>
          <a:xfrm>
            <a:off x="4915328" y="3162087"/>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ln w="5048">
            <a:solidFill>
              <a:srgbClr val="FFFFFF"/>
            </a:solidFill>
          </a:ln>
        </p:spPr>
        <p:txBody>
          <a:bodyPr wrap="square" lIns="0" tIns="0" rIns="0" bIns="0" rtlCol="0">
            <a:noAutofit/>
          </a:bodyPr>
          <a:lstStyle/>
          <a:p>
            <a:pPr defTabSz="679523"/>
            <a:endParaRPr sz="1300">
              <a:solidFill>
                <a:prstClr val="black"/>
              </a:solidFill>
            </a:endParaRPr>
          </a:p>
        </p:txBody>
      </p:sp>
      <p:sp>
        <p:nvSpPr>
          <p:cNvPr id="535" name="object 535"/>
          <p:cNvSpPr/>
          <p:nvPr/>
        </p:nvSpPr>
        <p:spPr>
          <a:xfrm>
            <a:off x="4898098" y="4064225"/>
            <a:ext cx="3761125" cy="0"/>
          </a:xfrm>
          <a:custGeom>
            <a:avLst/>
            <a:gdLst/>
            <a:ahLst/>
            <a:cxnLst/>
            <a:rect l="l" t="t" r="r" b="b"/>
            <a:pathLst>
              <a:path w="4983491">
                <a:moveTo>
                  <a:pt x="0" y="0"/>
                </a:moveTo>
                <a:lnTo>
                  <a:pt x="4983491"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36" name="object 536"/>
          <p:cNvSpPr/>
          <p:nvPr/>
        </p:nvSpPr>
        <p:spPr>
          <a:xfrm>
            <a:off x="8528662"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37" name="object 537"/>
          <p:cNvSpPr/>
          <p:nvPr/>
        </p:nvSpPr>
        <p:spPr>
          <a:xfrm>
            <a:off x="8327953"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38" name="object 538"/>
          <p:cNvSpPr/>
          <p:nvPr/>
        </p:nvSpPr>
        <p:spPr>
          <a:xfrm>
            <a:off x="8127245"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39" name="object 539"/>
          <p:cNvSpPr/>
          <p:nvPr/>
        </p:nvSpPr>
        <p:spPr>
          <a:xfrm>
            <a:off x="7926537"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0" name="object 540"/>
          <p:cNvSpPr/>
          <p:nvPr/>
        </p:nvSpPr>
        <p:spPr>
          <a:xfrm>
            <a:off x="7725828"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1" name="object 541"/>
          <p:cNvSpPr/>
          <p:nvPr/>
        </p:nvSpPr>
        <p:spPr>
          <a:xfrm>
            <a:off x="7525119"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2" name="object 542"/>
          <p:cNvSpPr/>
          <p:nvPr/>
        </p:nvSpPr>
        <p:spPr>
          <a:xfrm>
            <a:off x="7324411"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3" name="object 543"/>
          <p:cNvSpPr/>
          <p:nvPr/>
        </p:nvSpPr>
        <p:spPr>
          <a:xfrm>
            <a:off x="7123703"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4" name="object 544"/>
          <p:cNvSpPr/>
          <p:nvPr/>
        </p:nvSpPr>
        <p:spPr>
          <a:xfrm>
            <a:off x="6922994"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5" name="object 545"/>
          <p:cNvSpPr/>
          <p:nvPr/>
        </p:nvSpPr>
        <p:spPr>
          <a:xfrm>
            <a:off x="6722285"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6" name="object 546"/>
          <p:cNvSpPr/>
          <p:nvPr/>
        </p:nvSpPr>
        <p:spPr>
          <a:xfrm>
            <a:off x="6521576"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7" name="object 547"/>
          <p:cNvSpPr/>
          <p:nvPr/>
        </p:nvSpPr>
        <p:spPr>
          <a:xfrm>
            <a:off x="6320868"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8" name="object 548"/>
          <p:cNvSpPr/>
          <p:nvPr/>
        </p:nvSpPr>
        <p:spPr>
          <a:xfrm>
            <a:off x="6120159"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49" name="object 549"/>
          <p:cNvSpPr/>
          <p:nvPr/>
        </p:nvSpPr>
        <p:spPr>
          <a:xfrm>
            <a:off x="5918881"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50" name="object 550"/>
          <p:cNvSpPr/>
          <p:nvPr/>
        </p:nvSpPr>
        <p:spPr>
          <a:xfrm>
            <a:off x="5718172"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51" name="object 551"/>
          <p:cNvSpPr/>
          <p:nvPr/>
        </p:nvSpPr>
        <p:spPr>
          <a:xfrm>
            <a:off x="5517463"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52" name="object 552"/>
          <p:cNvSpPr/>
          <p:nvPr/>
        </p:nvSpPr>
        <p:spPr>
          <a:xfrm>
            <a:off x="5316755"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53" name="object 553"/>
          <p:cNvSpPr/>
          <p:nvPr/>
        </p:nvSpPr>
        <p:spPr>
          <a:xfrm>
            <a:off x="5116047" y="406758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54" name="object 554"/>
          <p:cNvSpPr/>
          <p:nvPr/>
        </p:nvSpPr>
        <p:spPr>
          <a:xfrm>
            <a:off x="4915337" y="3162087"/>
            <a:ext cx="0" cy="920540"/>
          </a:xfrm>
          <a:custGeom>
            <a:avLst/>
            <a:gdLst/>
            <a:ahLst/>
            <a:cxnLst/>
            <a:rect l="l" t="t" r="r" b="b"/>
            <a:pathLst>
              <a:path h="1258071">
                <a:moveTo>
                  <a:pt x="0" y="1258071"/>
                </a:moveTo>
                <a:lnTo>
                  <a:pt x="0" y="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555" name="object 555"/>
          <p:cNvSpPr txBox="1"/>
          <p:nvPr/>
        </p:nvSpPr>
        <p:spPr>
          <a:xfrm>
            <a:off x="8488010" y="4086194"/>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556" name="object 556"/>
          <p:cNvSpPr txBox="1"/>
          <p:nvPr/>
        </p:nvSpPr>
        <p:spPr>
          <a:xfrm>
            <a:off x="8287302" y="4086194"/>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557" name="object 557"/>
          <p:cNvSpPr txBox="1"/>
          <p:nvPr/>
        </p:nvSpPr>
        <p:spPr>
          <a:xfrm>
            <a:off x="8086598" y="4086194"/>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558" name="object 558"/>
          <p:cNvSpPr txBox="1"/>
          <p:nvPr/>
        </p:nvSpPr>
        <p:spPr>
          <a:xfrm>
            <a:off x="7885888" y="4086194"/>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59" name="object 559"/>
          <p:cNvSpPr txBox="1"/>
          <p:nvPr/>
        </p:nvSpPr>
        <p:spPr>
          <a:xfrm>
            <a:off x="7685182" y="4086194"/>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560" name="object 560"/>
          <p:cNvSpPr txBox="1"/>
          <p:nvPr/>
        </p:nvSpPr>
        <p:spPr>
          <a:xfrm>
            <a:off x="7484475" y="4086194"/>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561" name="object 561"/>
          <p:cNvSpPr txBox="1"/>
          <p:nvPr/>
        </p:nvSpPr>
        <p:spPr>
          <a:xfrm>
            <a:off x="7283191"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240</a:t>
            </a:r>
            <a:endParaRPr sz="300">
              <a:solidFill>
                <a:prstClr val="black"/>
              </a:solidFill>
              <a:latin typeface="Arial"/>
              <a:cs typeface="Arial"/>
            </a:endParaRPr>
          </a:p>
        </p:txBody>
      </p:sp>
      <p:sp>
        <p:nvSpPr>
          <p:cNvPr id="562" name="object 562"/>
          <p:cNvSpPr txBox="1"/>
          <p:nvPr/>
        </p:nvSpPr>
        <p:spPr>
          <a:xfrm>
            <a:off x="7082483"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220</a:t>
            </a:r>
            <a:endParaRPr sz="300">
              <a:solidFill>
                <a:prstClr val="black"/>
              </a:solidFill>
              <a:latin typeface="Arial"/>
              <a:cs typeface="Arial"/>
            </a:endParaRPr>
          </a:p>
        </p:txBody>
      </p:sp>
      <p:sp>
        <p:nvSpPr>
          <p:cNvPr id="563" name="object 563"/>
          <p:cNvSpPr txBox="1"/>
          <p:nvPr/>
        </p:nvSpPr>
        <p:spPr>
          <a:xfrm>
            <a:off x="6881776"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200</a:t>
            </a:r>
            <a:endParaRPr sz="300">
              <a:solidFill>
                <a:prstClr val="black"/>
              </a:solidFill>
              <a:latin typeface="Arial"/>
              <a:cs typeface="Arial"/>
            </a:endParaRPr>
          </a:p>
        </p:txBody>
      </p:sp>
      <p:sp>
        <p:nvSpPr>
          <p:cNvPr id="564" name="object 564"/>
          <p:cNvSpPr txBox="1"/>
          <p:nvPr/>
        </p:nvSpPr>
        <p:spPr>
          <a:xfrm>
            <a:off x="6681071"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180</a:t>
            </a:r>
            <a:endParaRPr sz="300">
              <a:solidFill>
                <a:prstClr val="black"/>
              </a:solidFill>
              <a:latin typeface="Arial"/>
              <a:cs typeface="Arial"/>
            </a:endParaRPr>
          </a:p>
        </p:txBody>
      </p:sp>
      <p:sp>
        <p:nvSpPr>
          <p:cNvPr id="565" name="object 565"/>
          <p:cNvSpPr txBox="1"/>
          <p:nvPr/>
        </p:nvSpPr>
        <p:spPr>
          <a:xfrm>
            <a:off x="6480363"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160</a:t>
            </a:r>
            <a:endParaRPr sz="300">
              <a:solidFill>
                <a:prstClr val="black"/>
              </a:solidFill>
              <a:latin typeface="Arial"/>
              <a:cs typeface="Arial"/>
            </a:endParaRPr>
          </a:p>
        </p:txBody>
      </p:sp>
      <p:sp>
        <p:nvSpPr>
          <p:cNvPr id="566" name="object 566"/>
          <p:cNvSpPr txBox="1"/>
          <p:nvPr/>
        </p:nvSpPr>
        <p:spPr>
          <a:xfrm>
            <a:off x="6279655"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140</a:t>
            </a:r>
            <a:endParaRPr sz="300">
              <a:solidFill>
                <a:prstClr val="black"/>
              </a:solidFill>
              <a:latin typeface="Arial"/>
              <a:cs typeface="Arial"/>
            </a:endParaRPr>
          </a:p>
        </p:txBody>
      </p:sp>
      <p:sp>
        <p:nvSpPr>
          <p:cNvPr id="567" name="object 567"/>
          <p:cNvSpPr txBox="1"/>
          <p:nvPr/>
        </p:nvSpPr>
        <p:spPr>
          <a:xfrm>
            <a:off x="6078948" y="4086194"/>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120</a:t>
            </a:r>
            <a:endParaRPr sz="300">
              <a:solidFill>
                <a:prstClr val="black"/>
              </a:solidFill>
              <a:latin typeface="Arial"/>
              <a:cs typeface="Arial"/>
            </a:endParaRPr>
          </a:p>
        </p:txBody>
      </p:sp>
      <p:sp>
        <p:nvSpPr>
          <p:cNvPr id="568" name="object 568"/>
          <p:cNvSpPr txBox="1"/>
          <p:nvPr/>
        </p:nvSpPr>
        <p:spPr>
          <a:xfrm>
            <a:off x="5878244" y="4086194"/>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69" name="object 569"/>
          <p:cNvSpPr txBox="1"/>
          <p:nvPr/>
        </p:nvSpPr>
        <p:spPr>
          <a:xfrm>
            <a:off x="5687900" y="4086194"/>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80</a:t>
            </a:r>
            <a:endParaRPr sz="300">
              <a:solidFill>
                <a:prstClr val="black"/>
              </a:solidFill>
              <a:latin typeface="Arial"/>
              <a:cs typeface="Arial"/>
            </a:endParaRPr>
          </a:p>
        </p:txBody>
      </p:sp>
      <p:sp>
        <p:nvSpPr>
          <p:cNvPr id="570" name="object 570"/>
          <p:cNvSpPr txBox="1"/>
          <p:nvPr/>
        </p:nvSpPr>
        <p:spPr>
          <a:xfrm>
            <a:off x="5487193" y="4086194"/>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60</a:t>
            </a:r>
            <a:endParaRPr sz="300">
              <a:solidFill>
                <a:prstClr val="black"/>
              </a:solidFill>
              <a:latin typeface="Arial"/>
              <a:cs typeface="Arial"/>
            </a:endParaRPr>
          </a:p>
        </p:txBody>
      </p:sp>
      <p:sp>
        <p:nvSpPr>
          <p:cNvPr id="571" name="object 571"/>
          <p:cNvSpPr txBox="1"/>
          <p:nvPr/>
        </p:nvSpPr>
        <p:spPr>
          <a:xfrm>
            <a:off x="5286486" y="4086194"/>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572" name="object 572"/>
          <p:cNvSpPr txBox="1"/>
          <p:nvPr/>
        </p:nvSpPr>
        <p:spPr>
          <a:xfrm>
            <a:off x="5085766" y="4086194"/>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20</a:t>
            </a:r>
            <a:endParaRPr sz="300">
              <a:solidFill>
                <a:prstClr val="black"/>
              </a:solidFill>
              <a:latin typeface="Arial"/>
              <a:cs typeface="Arial"/>
            </a:endParaRPr>
          </a:p>
        </p:txBody>
      </p:sp>
      <p:sp>
        <p:nvSpPr>
          <p:cNvPr id="573" name="object 573"/>
          <p:cNvSpPr txBox="1"/>
          <p:nvPr/>
        </p:nvSpPr>
        <p:spPr>
          <a:xfrm>
            <a:off x="4895985" y="4086194"/>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574" name="object 574"/>
          <p:cNvSpPr/>
          <p:nvPr/>
        </p:nvSpPr>
        <p:spPr>
          <a:xfrm>
            <a:off x="4898085" y="31620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75" name="object 575"/>
          <p:cNvSpPr/>
          <p:nvPr/>
        </p:nvSpPr>
        <p:spPr>
          <a:xfrm>
            <a:off x="4898085" y="325129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76" name="object 576"/>
          <p:cNvSpPr/>
          <p:nvPr/>
        </p:nvSpPr>
        <p:spPr>
          <a:xfrm>
            <a:off x="4898085" y="334385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77" name="object 577"/>
          <p:cNvSpPr/>
          <p:nvPr/>
        </p:nvSpPr>
        <p:spPr>
          <a:xfrm>
            <a:off x="4898085" y="343306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78" name="object 578"/>
          <p:cNvSpPr/>
          <p:nvPr/>
        </p:nvSpPr>
        <p:spPr>
          <a:xfrm>
            <a:off x="4898085" y="352227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79" name="object 579"/>
          <p:cNvSpPr/>
          <p:nvPr/>
        </p:nvSpPr>
        <p:spPr>
          <a:xfrm>
            <a:off x="4898085" y="36109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80" name="object 580"/>
          <p:cNvSpPr/>
          <p:nvPr/>
        </p:nvSpPr>
        <p:spPr>
          <a:xfrm>
            <a:off x="4898085" y="370404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81" name="object 581"/>
          <p:cNvSpPr/>
          <p:nvPr/>
        </p:nvSpPr>
        <p:spPr>
          <a:xfrm>
            <a:off x="4898085" y="379325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82" name="object 582"/>
          <p:cNvSpPr/>
          <p:nvPr/>
        </p:nvSpPr>
        <p:spPr>
          <a:xfrm>
            <a:off x="4898085" y="388246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83" name="object 583"/>
          <p:cNvSpPr/>
          <p:nvPr/>
        </p:nvSpPr>
        <p:spPr>
          <a:xfrm>
            <a:off x="4898085" y="397501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584" name="object 584"/>
          <p:cNvSpPr txBox="1"/>
          <p:nvPr/>
        </p:nvSpPr>
        <p:spPr>
          <a:xfrm>
            <a:off x="4832135" y="3136110"/>
            <a:ext cx="72366" cy="143107"/>
          </a:xfrm>
          <a:prstGeom prst="rect">
            <a:avLst/>
          </a:prstGeom>
        </p:spPr>
        <p:txBody>
          <a:bodyPr vert="horz" wrap="square" lIns="0" tIns="0" rIns="0" bIns="0" rtlCol="0">
            <a:noAutofit/>
          </a:bodyPr>
          <a:lstStyle/>
          <a:p>
            <a:pPr marL="40585" defTabSz="679523"/>
            <a:r>
              <a:rPr sz="300" dirty="0">
                <a:solidFill>
                  <a:srgbClr val="FFFFFF"/>
                </a:solidFill>
                <a:latin typeface="Arial"/>
                <a:cs typeface="Arial"/>
              </a:rPr>
              <a:t>5</a:t>
            </a:r>
            <a:endParaRPr sz="300">
              <a:solidFill>
                <a:prstClr val="black"/>
              </a:solidFill>
              <a:latin typeface="Arial"/>
              <a:cs typeface="Arial"/>
            </a:endParaRPr>
          </a:p>
          <a:p>
            <a:pPr marL="9436" defTabSz="679523">
              <a:spcBef>
                <a:spcPts val="354"/>
              </a:spcBef>
            </a:pPr>
            <a:r>
              <a:rPr sz="300" spc="-4" dirty="0">
                <a:solidFill>
                  <a:srgbClr val="FFFFFF"/>
                </a:solidFill>
                <a:latin typeface="Arial"/>
                <a:cs typeface="Arial"/>
              </a:rPr>
              <a:t>4.5</a:t>
            </a:r>
            <a:endParaRPr sz="300">
              <a:solidFill>
                <a:prstClr val="black"/>
              </a:solidFill>
              <a:latin typeface="Arial"/>
              <a:cs typeface="Arial"/>
            </a:endParaRPr>
          </a:p>
        </p:txBody>
      </p:sp>
      <p:sp>
        <p:nvSpPr>
          <p:cNvPr id="585" name="object 585"/>
          <p:cNvSpPr txBox="1"/>
          <p:nvPr/>
        </p:nvSpPr>
        <p:spPr>
          <a:xfrm>
            <a:off x="4863766" y="331787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4</a:t>
            </a:r>
            <a:endParaRPr sz="300">
              <a:solidFill>
                <a:prstClr val="black"/>
              </a:solidFill>
              <a:latin typeface="Arial"/>
              <a:cs typeface="Arial"/>
            </a:endParaRPr>
          </a:p>
        </p:txBody>
      </p:sp>
      <p:sp>
        <p:nvSpPr>
          <p:cNvPr id="586" name="object 586"/>
          <p:cNvSpPr txBox="1"/>
          <p:nvPr/>
        </p:nvSpPr>
        <p:spPr>
          <a:xfrm>
            <a:off x="4832135" y="3407084"/>
            <a:ext cx="72366"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3.5</a:t>
            </a:r>
            <a:endParaRPr sz="300">
              <a:solidFill>
                <a:prstClr val="black"/>
              </a:solidFill>
              <a:latin typeface="Arial"/>
              <a:cs typeface="Arial"/>
            </a:endParaRPr>
          </a:p>
        </p:txBody>
      </p:sp>
      <p:sp>
        <p:nvSpPr>
          <p:cNvPr id="587" name="object 587"/>
          <p:cNvSpPr txBox="1"/>
          <p:nvPr/>
        </p:nvSpPr>
        <p:spPr>
          <a:xfrm>
            <a:off x="4863766" y="3496290"/>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3</a:t>
            </a:r>
            <a:endParaRPr sz="300">
              <a:solidFill>
                <a:prstClr val="black"/>
              </a:solidFill>
              <a:latin typeface="Arial"/>
              <a:cs typeface="Arial"/>
            </a:endParaRPr>
          </a:p>
        </p:txBody>
      </p:sp>
      <p:sp>
        <p:nvSpPr>
          <p:cNvPr id="588" name="object 588"/>
          <p:cNvSpPr txBox="1"/>
          <p:nvPr/>
        </p:nvSpPr>
        <p:spPr>
          <a:xfrm>
            <a:off x="4832135" y="3584943"/>
            <a:ext cx="72366"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2.5</a:t>
            </a:r>
            <a:endParaRPr sz="300">
              <a:solidFill>
                <a:prstClr val="black"/>
              </a:solidFill>
              <a:latin typeface="Arial"/>
              <a:cs typeface="Arial"/>
            </a:endParaRPr>
          </a:p>
        </p:txBody>
      </p:sp>
      <p:sp>
        <p:nvSpPr>
          <p:cNvPr id="589" name="object 589"/>
          <p:cNvSpPr txBox="1"/>
          <p:nvPr/>
        </p:nvSpPr>
        <p:spPr>
          <a:xfrm>
            <a:off x="4863766" y="367805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2</a:t>
            </a:r>
            <a:endParaRPr sz="300">
              <a:solidFill>
                <a:prstClr val="black"/>
              </a:solidFill>
              <a:latin typeface="Arial"/>
              <a:cs typeface="Arial"/>
            </a:endParaRPr>
          </a:p>
        </p:txBody>
      </p:sp>
      <p:sp>
        <p:nvSpPr>
          <p:cNvPr id="590" name="object 590"/>
          <p:cNvSpPr txBox="1"/>
          <p:nvPr/>
        </p:nvSpPr>
        <p:spPr>
          <a:xfrm>
            <a:off x="4832135" y="3767263"/>
            <a:ext cx="72366" cy="143107"/>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1.5</a:t>
            </a:r>
            <a:endParaRPr sz="300">
              <a:solidFill>
                <a:prstClr val="black"/>
              </a:solidFill>
              <a:latin typeface="Arial"/>
              <a:cs typeface="Arial"/>
            </a:endParaRPr>
          </a:p>
          <a:p>
            <a:pPr marL="40585" defTabSz="679523">
              <a:spcBef>
                <a:spcPts val="354"/>
              </a:spcBef>
            </a:pPr>
            <a:r>
              <a:rPr sz="300" dirty="0">
                <a:solidFill>
                  <a:srgbClr val="FFFFFF"/>
                </a:solidFill>
                <a:latin typeface="Arial"/>
                <a:cs typeface="Arial"/>
              </a:rPr>
              <a:t>1</a:t>
            </a:r>
            <a:endParaRPr sz="300">
              <a:solidFill>
                <a:prstClr val="black"/>
              </a:solidFill>
              <a:latin typeface="Arial"/>
              <a:cs typeface="Arial"/>
            </a:endParaRPr>
          </a:p>
        </p:txBody>
      </p:sp>
      <p:sp>
        <p:nvSpPr>
          <p:cNvPr id="591" name="object 591"/>
          <p:cNvSpPr txBox="1"/>
          <p:nvPr/>
        </p:nvSpPr>
        <p:spPr>
          <a:xfrm>
            <a:off x="4832135" y="3949026"/>
            <a:ext cx="72366"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0.5</a:t>
            </a:r>
            <a:endParaRPr sz="300">
              <a:solidFill>
                <a:prstClr val="black"/>
              </a:solidFill>
              <a:latin typeface="Arial"/>
              <a:cs typeface="Arial"/>
            </a:endParaRPr>
          </a:p>
        </p:txBody>
      </p:sp>
      <p:sp>
        <p:nvSpPr>
          <p:cNvPr id="592" name="object 592"/>
          <p:cNvSpPr txBox="1"/>
          <p:nvPr/>
        </p:nvSpPr>
        <p:spPr>
          <a:xfrm>
            <a:off x="4863766" y="403823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593" name="object 593"/>
          <p:cNvSpPr/>
          <p:nvPr/>
        </p:nvSpPr>
        <p:spPr>
          <a:xfrm>
            <a:off x="4918781" y="4019620"/>
            <a:ext cx="7485" cy="0"/>
          </a:xfrm>
          <a:custGeom>
            <a:avLst/>
            <a:gdLst/>
            <a:ahLst/>
            <a:cxnLst/>
            <a:rect l="l" t="t" r="r" b="b"/>
            <a:pathLst>
              <a:path w="9917">
                <a:moveTo>
                  <a:pt x="0" y="0"/>
                </a:moveTo>
                <a:lnTo>
                  <a:pt x="9917" y="0"/>
                </a:lnTo>
              </a:path>
            </a:pathLst>
          </a:custGeom>
          <a:ln w="10144">
            <a:solidFill>
              <a:srgbClr val="00FF00"/>
            </a:solidFill>
          </a:ln>
        </p:spPr>
        <p:txBody>
          <a:bodyPr wrap="square" lIns="0" tIns="0" rIns="0" bIns="0" rtlCol="0">
            <a:noAutofit/>
          </a:bodyPr>
          <a:lstStyle/>
          <a:p>
            <a:pPr defTabSz="679523"/>
            <a:endParaRPr sz="1300">
              <a:solidFill>
                <a:prstClr val="black"/>
              </a:solidFill>
            </a:endParaRPr>
          </a:p>
        </p:txBody>
      </p:sp>
      <p:sp>
        <p:nvSpPr>
          <p:cNvPr id="594" name="object 594"/>
          <p:cNvSpPr/>
          <p:nvPr/>
        </p:nvSpPr>
        <p:spPr>
          <a:xfrm>
            <a:off x="4926267" y="3926506"/>
            <a:ext cx="2007085" cy="115422"/>
          </a:xfrm>
          <a:custGeom>
            <a:avLst/>
            <a:gdLst/>
            <a:ahLst/>
            <a:cxnLst/>
            <a:rect l="l" t="t" r="r" b="b"/>
            <a:pathLst>
              <a:path w="2659388" h="157744">
                <a:moveTo>
                  <a:pt x="0" y="127257"/>
                </a:moveTo>
                <a:lnTo>
                  <a:pt x="13713" y="127257"/>
                </a:lnTo>
                <a:lnTo>
                  <a:pt x="27426" y="121920"/>
                </a:lnTo>
                <a:lnTo>
                  <a:pt x="37340" y="127257"/>
                </a:lnTo>
                <a:lnTo>
                  <a:pt x="51054" y="127257"/>
                </a:lnTo>
                <a:lnTo>
                  <a:pt x="64767" y="127257"/>
                </a:lnTo>
                <a:lnTo>
                  <a:pt x="79248" y="132594"/>
                </a:lnTo>
                <a:lnTo>
                  <a:pt x="92961" y="127257"/>
                </a:lnTo>
                <a:lnTo>
                  <a:pt x="106675" y="127257"/>
                </a:lnTo>
                <a:lnTo>
                  <a:pt x="116588" y="127257"/>
                </a:lnTo>
                <a:lnTo>
                  <a:pt x="130302" y="127257"/>
                </a:lnTo>
                <a:lnTo>
                  <a:pt x="144015" y="127257"/>
                </a:lnTo>
                <a:lnTo>
                  <a:pt x="158496" y="127257"/>
                </a:lnTo>
                <a:lnTo>
                  <a:pt x="172209" y="127257"/>
                </a:lnTo>
                <a:lnTo>
                  <a:pt x="185923" y="121920"/>
                </a:lnTo>
                <a:lnTo>
                  <a:pt x="200404" y="127257"/>
                </a:lnTo>
                <a:lnTo>
                  <a:pt x="209550" y="127257"/>
                </a:lnTo>
                <a:lnTo>
                  <a:pt x="223263" y="132594"/>
                </a:lnTo>
                <a:lnTo>
                  <a:pt x="237744" y="112014"/>
                </a:lnTo>
                <a:lnTo>
                  <a:pt x="251458" y="112014"/>
                </a:lnTo>
                <a:lnTo>
                  <a:pt x="265938" y="112014"/>
                </a:lnTo>
                <a:lnTo>
                  <a:pt x="279652" y="102107"/>
                </a:lnTo>
                <a:lnTo>
                  <a:pt x="293365" y="106676"/>
                </a:lnTo>
                <a:lnTo>
                  <a:pt x="303279" y="106676"/>
                </a:lnTo>
                <a:lnTo>
                  <a:pt x="316992" y="112014"/>
                </a:lnTo>
                <a:lnTo>
                  <a:pt x="330706" y="106676"/>
                </a:lnTo>
                <a:lnTo>
                  <a:pt x="345187" y="112014"/>
                </a:lnTo>
                <a:lnTo>
                  <a:pt x="358900" y="112014"/>
                </a:lnTo>
                <a:lnTo>
                  <a:pt x="372614" y="112014"/>
                </a:lnTo>
                <a:lnTo>
                  <a:pt x="382527" y="112014"/>
                </a:lnTo>
                <a:lnTo>
                  <a:pt x="396241" y="112014"/>
                </a:lnTo>
                <a:lnTo>
                  <a:pt x="409954" y="106676"/>
                </a:lnTo>
                <a:lnTo>
                  <a:pt x="424435" y="106676"/>
                </a:lnTo>
                <a:lnTo>
                  <a:pt x="438148" y="102107"/>
                </a:lnTo>
                <a:lnTo>
                  <a:pt x="452629" y="102107"/>
                </a:lnTo>
                <a:lnTo>
                  <a:pt x="466342" y="106676"/>
                </a:lnTo>
                <a:lnTo>
                  <a:pt x="475489" y="112014"/>
                </a:lnTo>
                <a:lnTo>
                  <a:pt x="489970" y="112014"/>
                </a:lnTo>
                <a:lnTo>
                  <a:pt x="503683" y="112014"/>
                </a:lnTo>
                <a:lnTo>
                  <a:pt x="517397" y="112014"/>
                </a:lnTo>
                <a:lnTo>
                  <a:pt x="531877" y="106676"/>
                </a:lnTo>
                <a:lnTo>
                  <a:pt x="545591" y="106676"/>
                </a:lnTo>
                <a:lnTo>
                  <a:pt x="559304" y="106676"/>
                </a:lnTo>
                <a:lnTo>
                  <a:pt x="569218" y="91446"/>
                </a:lnTo>
                <a:lnTo>
                  <a:pt x="582931" y="81540"/>
                </a:lnTo>
                <a:lnTo>
                  <a:pt x="596645" y="86864"/>
                </a:lnTo>
                <a:lnTo>
                  <a:pt x="611125" y="60960"/>
                </a:lnTo>
                <a:lnTo>
                  <a:pt x="624839" y="51053"/>
                </a:lnTo>
                <a:lnTo>
                  <a:pt x="638552" y="51053"/>
                </a:lnTo>
                <a:lnTo>
                  <a:pt x="648466" y="60960"/>
                </a:lnTo>
                <a:lnTo>
                  <a:pt x="662180" y="56391"/>
                </a:lnTo>
                <a:lnTo>
                  <a:pt x="675893" y="30486"/>
                </a:lnTo>
                <a:lnTo>
                  <a:pt x="690374" y="30486"/>
                </a:lnTo>
                <a:lnTo>
                  <a:pt x="704087" y="20580"/>
                </a:lnTo>
                <a:lnTo>
                  <a:pt x="718568" y="15243"/>
                </a:lnTo>
                <a:lnTo>
                  <a:pt x="732281" y="15243"/>
                </a:lnTo>
                <a:lnTo>
                  <a:pt x="741428" y="20580"/>
                </a:lnTo>
                <a:lnTo>
                  <a:pt x="755908" y="15243"/>
                </a:lnTo>
                <a:lnTo>
                  <a:pt x="769622" y="20580"/>
                </a:lnTo>
                <a:lnTo>
                  <a:pt x="783335" y="15243"/>
                </a:lnTo>
                <a:lnTo>
                  <a:pt x="797816" y="10674"/>
                </a:lnTo>
                <a:lnTo>
                  <a:pt x="811530" y="25904"/>
                </a:lnTo>
                <a:lnTo>
                  <a:pt x="825243" y="20580"/>
                </a:lnTo>
                <a:lnTo>
                  <a:pt x="835157" y="15243"/>
                </a:lnTo>
                <a:lnTo>
                  <a:pt x="848870" y="15243"/>
                </a:lnTo>
                <a:lnTo>
                  <a:pt x="862584" y="20580"/>
                </a:lnTo>
                <a:lnTo>
                  <a:pt x="877064" y="20580"/>
                </a:lnTo>
                <a:lnTo>
                  <a:pt x="890778" y="15243"/>
                </a:lnTo>
                <a:lnTo>
                  <a:pt x="905259" y="10674"/>
                </a:lnTo>
                <a:lnTo>
                  <a:pt x="914405" y="20580"/>
                </a:lnTo>
                <a:lnTo>
                  <a:pt x="928118" y="10674"/>
                </a:lnTo>
                <a:lnTo>
                  <a:pt x="942599" y="30486"/>
                </a:lnTo>
                <a:lnTo>
                  <a:pt x="956313" y="20580"/>
                </a:lnTo>
                <a:lnTo>
                  <a:pt x="970026" y="20580"/>
                </a:lnTo>
                <a:lnTo>
                  <a:pt x="984507" y="20580"/>
                </a:lnTo>
                <a:lnTo>
                  <a:pt x="998220" y="10674"/>
                </a:lnTo>
                <a:lnTo>
                  <a:pt x="1007367" y="10674"/>
                </a:lnTo>
                <a:lnTo>
                  <a:pt x="1021847" y="10674"/>
                </a:lnTo>
                <a:lnTo>
                  <a:pt x="1035561" y="30486"/>
                </a:lnTo>
                <a:lnTo>
                  <a:pt x="1049274" y="20580"/>
                </a:lnTo>
                <a:lnTo>
                  <a:pt x="1063755" y="0"/>
                </a:lnTo>
                <a:lnTo>
                  <a:pt x="1077468" y="10674"/>
                </a:lnTo>
                <a:lnTo>
                  <a:pt x="1091949" y="20580"/>
                </a:lnTo>
                <a:lnTo>
                  <a:pt x="1101096" y="20580"/>
                </a:lnTo>
                <a:lnTo>
                  <a:pt x="1114809" y="25904"/>
                </a:lnTo>
                <a:lnTo>
                  <a:pt x="1129290" y="25904"/>
                </a:lnTo>
                <a:lnTo>
                  <a:pt x="1143003" y="35810"/>
                </a:lnTo>
                <a:lnTo>
                  <a:pt x="1156717" y="35810"/>
                </a:lnTo>
                <a:lnTo>
                  <a:pt x="1171197" y="41147"/>
                </a:lnTo>
                <a:lnTo>
                  <a:pt x="1180344" y="45716"/>
                </a:lnTo>
                <a:lnTo>
                  <a:pt x="1194057" y="35810"/>
                </a:lnTo>
                <a:lnTo>
                  <a:pt x="1208538" y="35810"/>
                </a:lnTo>
                <a:lnTo>
                  <a:pt x="1222251" y="35810"/>
                </a:lnTo>
                <a:lnTo>
                  <a:pt x="1235965" y="35810"/>
                </a:lnTo>
                <a:lnTo>
                  <a:pt x="1250446" y="30486"/>
                </a:lnTo>
                <a:lnTo>
                  <a:pt x="1264159" y="35810"/>
                </a:lnTo>
                <a:lnTo>
                  <a:pt x="1273305" y="35810"/>
                </a:lnTo>
                <a:lnTo>
                  <a:pt x="1287786" y="30486"/>
                </a:lnTo>
                <a:lnTo>
                  <a:pt x="1301500" y="30486"/>
                </a:lnTo>
                <a:lnTo>
                  <a:pt x="1315213" y="35810"/>
                </a:lnTo>
                <a:lnTo>
                  <a:pt x="1329694" y="30486"/>
                </a:lnTo>
                <a:lnTo>
                  <a:pt x="1343407" y="45716"/>
                </a:lnTo>
                <a:lnTo>
                  <a:pt x="1357888" y="45716"/>
                </a:lnTo>
                <a:lnTo>
                  <a:pt x="1367034" y="45716"/>
                </a:lnTo>
                <a:lnTo>
                  <a:pt x="1380748" y="45716"/>
                </a:lnTo>
                <a:lnTo>
                  <a:pt x="1395229" y="51053"/>
                </a:lnTo>
                <a:lnTo>
                  <a:pt x="1408942" y="51053"/>
                </a:lnTo>
                <a:lnTo>
                  <a:pt x="1422656" y="56391"/>
                </a:lnTo>
                <a:lnTo>
                  <a:pt x="1437136" y="35810"/>
                </a:lnTo>
                <a:lnTo>
                  <a:pt x="1446283" y="35810"/>
                </a:lnTo>
                <a:lnTo>
                  <a:pt x="1459996" y="51053"/>
                </a:lnTo>
                <a:lnTo>
                  <a:pt x="1474477" y="60960"/>
                </a:lnTo>
                <a:lnTo>
                  <a:pt x="1488190" y="60960"/>
                </a:lnTo>
                <a:lnTo>
                  <a:pt x="1501904" y="60960"/>
                </a:lnTo>
                <a:lnTo>
                  <a:pt x="1516385" y="56391"/>
                </a:lnTo>
                <a:lnTo>
                  <a:pt x="1530098" y="56391"/>
                </a:lnTo>
                <a:lnTo>
                  <a:pt x="1539244" y="51053"/>
                </a:lnTo>
                <a:lnTo>
                  <a:pt x="1553725" y="45716"/>
                </a:lnTo>
                <a:lnTo>
                  <a:pt x="1567439" y="51053"/>
                </a:lnTo>
                <a:lnTo>
                  <a:pt x="1581919" y="25904"/>
                </a:lnTo>
                <a:lnTo>
                  <a:pt x="1595633" y="20580"/>
                </a:lnTo>
                <a:lnTo>
                  <a:pt x="1609346" y="30486"/>
                </a:lnTo>
                <a:lnTo>
                  <a:pt x="1623827" y="10674"/>
                </a:lnTo>
                <a:lnTo>
                  <a:pt x="1632973" y="5337"/>
                </a:lnTo>
                <a:lnTo>
                  <a:pt x="1646687" y="5337"/>
                </a:lnTo>
                <a:lnTo>
                  <a:pt x="1661168" y="5337"/>
                </a:lnTo>
                <a:lnTo>
                  <a:pt x="1674881" y="5337"/>
                </a:lnTo>
                <a:lnTo>
                  <a:pt x="1688594" y="5337"/>
                </a:lnTo>
                <a:lnTo>
                  <a:pt x="1703075" y="10674"/>
                </a:lnTo>
                <a:lnTo>
                  <a:pt x="1712222" y="5337"/>
                </a:lnTo>
                <a:lnTo>
                  <a:pt x="1725935" y="20580"/>
                </a:lnTo>
                <a:lnTo>
                  <a:pt x="1740416" y="51053"/>
                </a:lnTo>
                <a:lnTo>
                  <a:pt x="1754129" y="66297"/>
                </a:lnTo>
                <a:lnTo>
                  <a:pt x="1767843" y="106676"/>
                </a:lnTo>
                <a:lnTo>
                  <a:pt x="1782323" y="106676"/>
                </a:lnTo>
                <a:lnTo>
                  <a:pt x="1796037" y="117351"/>
                </a:lnTo>
                <a:lnTo>
                  <a:pt x="1805183" y="117351"/>
                </a:lnTo>
                <a:lnTo>
                  <a:pt x="1819664" y="132594"/>
                </a:lnTo>
                <a:lnTo>
                  <a:pt x="1833377" y="132594"/>
                </a:lnTo>
                <a:lnTo>
                  <a:pt x="1847846" y="142500"/>
                </a:lnTo>
                <a:lnTo>
                  <a:pt x="1861572" y="142500"/>
                </a:lnTo>
                <a:lnTo>
                  <a:pt x="1875285" y="142500"/>
                </a:lnTo>
                <a:lnTo>
                  <a:pt x="1940820" y="142500"/>
                </a:lnTo>
                <a:lnTo>
                  <a:pt x="1954533" y="137163"/>
                </a:lnTo>
                <a:lnTo>
                  <a:pt x="1969014" y="137163"/>
                </a:lnTo>
                <a:lnTo>
                  <a:pt x="1978148" y="132594"/>
                </a:lnTo>
                <a:lnTo>
                  <a:pt x="1991874" y="142500"/>
                </a:lnTo>
                <a:lnTo>
                  <a:pt x="2006342" y="142500"/>
                </a:lnTo>
                <a:lnTo>
                  <a:pt x="2020068" y="147837"/>
                </a:lnTo>
                <a:lnTo>
                  <a:pt x="2034537" y="152406"/>
                </a:lnTo>
                <a:lnTo>
                  <a:pt x="2048262" y="152406"/>
                </a:lnTo>
                <a:lnTo>
                  <a:pt x="2061976" y="127257"/>
                </a:lnTo>
                <a:lnTo>
                  <a:pt x="2071877" y="132594"/>
                </a:lnTo>
                <a:lnTo>
                  <a:pt x="2085591" y="127257"/>
                </a:lnTo>
                <a:lnTo>
                  <a:pt x="2099316" y="132594"/>
                </a:lnTo>
                <a:lnTo>
                  <a:pt x="2113785" y="137163"/>
                </a:lnTo>
                <a:lnTo>
                  <a:pt x="2127511" y="132594"/>
                </a:lnTo>
                <a:lnTo>
                  <a:pt x="2141224" y="142500"/>
                </a:lnTo>
                <a:lnTo>
                  <a:pt x="2155705" y="142500"/>
                </a:lnTo>
                <a:lnTo>
                  <a:pt x="2164839" y="137163"/>
                </a:lnTo>
                <a:lnTo>
                  <a:pt x="2178565" y="142500"/>
                </a:lnTo>
                <a:lnTo>
                  <a:pt x="2193033" y="137163"/>
                </a:lnTo>
                <a:lnTo>
                  <a:pt x="2206759" y="142500"/>
                </a:lnTo>
                <a:lnTo>
                  <a:pt x="2221227" y="147837"/>
                </a:lnTo>
                <a:lnTo>
                  <a:pt x="2234953" y="147837"/>
                </a:lnTo>
                <a:lnTo>
                  <a:pt x="2244087" y="132594"/>
                </a:lnTo>
                <a:lnTo>
                  <a:pt x="2258568" y="127257"/>
                </a:lnTo>
                <a:lnTo>
                  <a:pt x="2272281" y="132594"/>
                </a:lnTo>
                <a:lnTo>
                  <a:pt x="2286007" y="137163"/>
                </a:lnTo>
                <a:lnTo>
                  <a:pt x="2300476" y="137163"/>
                </a:lnTo>
                <a:lnTo>
                  <a:pt x="2314201" y="142500"/>
                </a:lnTo>
                <a:lnTo>
                  <a:pt x="2327915" y="142500"/>
                </a:lnTo>
                <a:lnTo>
                  <a:pt x="2337816" y="152406"/>
                </a:lnTo>
                <a:lnTo>
                  <a:pt x="2351530" y="147837"/>
                </a:lnTo>
                <a:lnTo>
                  <a:pt x="2365255" y="147837"/>
                </a:lnTo>
                <a:lnTo>
                  <a:pt x="2379724" y="152406"/>
                </a:lnTo>
                <a:lnTo>
                  <a:pt x="2393449" y="142500"/>
                </a:lnTo>
                <a:lnTo>
                  <a:pt x="2407163" y="142500"/>
                </a:lnTo>
                <a:lnTo>
                  <a:pt x="2421644" y="142500"/>
                </a:lnTo>
                <a:lnTo>
                  <a:pt x="2430778" y="127257"/>
                </a:lnTo>
                <a:lnTo>
                  <a:pt x="2444503" y="127257"/>
                </a:lnTo>
                <a:lnTo>
                  <a:pt x="2458972" y="127257"/>
                </a:lnTo>
                <a:lnTo>
                  <a:pt x="2472698" y="137163"/>
                </a:lnTo>
                <a:lnTo>
                  <a:pt x="2487166" y="142500"/>
                </a:lnTo>
                <a:lnTo>
                  <a:pt x="2500892" y="142500"/>
                </a:lnTo>
                <a:lnTo>
                  <a:pt x="2510026" y="147837"/>
                </a:lnTo>
                <a:lnTo>
                  <a:pt x="2524507" y="147837"/>
                </a:lnTo>
                <a:lnTo>
                  <a:pt x="2538220" y="142500"/>
                </a:lnTo>
                <a:lnTo>
                  <a:pt x="2551946" y="142500"/>
                </a:lnTo>
                <a:lnTo>
                  <a:pt x="2566414" y="152406"/>
                </a:lnTo>
                <a:lnTo>
                  <a:pt x="2580140" y="147837"/>
                </a:lnTo>
                <a:lnTo>
                  <a:pt x="2593854" y="157744"/>
                </a:lnTo>
                <a:lnTo>
                  <a:pt x="2603755" y="157744"/>
                </a:lnTo>
                <a:lnTo>
                  <a:pt x="2617468" y="152406"/>
                </a:lnTo>
                <a:lnTo>
                  <a:pt x="2631194" y="132594"/>
                </a:lnTo>
                <a:lnTo>
                  <a:pt x="2645663" y="142500"/>
                </a:lnTo>
                <a:lnTo>
                  <a:pt x="2659388" y="142500"/>
                </a:lnTo>
              </a:path>
            </a:pathLst>
          </a:custGeom>
          <a:ln w="10141">
            <a:solidFill>
              <a:srgbClr val="00FF00"/>
            </a:solidFill>
          </a:ln>
        </p:spPr>
        <p:txBody>
          <a:bodyPr wrap="square" lIns="0" tIns="0" rIns="0" bIns="0" rtlCol="0">
            <a:noAutofit/>
          </a:bodyPr>
          <a:lstStyle/>
          <a:p>
            <a:pPr defTabSz="679523"/>
            <a:endParaRPr sz="1300">
              <a:solidFill>
                <a:prstClr val="black"/>
              </a:solidFill>
            </a:endParaRPr>
          </a:p>
        </p:txBody>
      </p:sp>
      <p:sp>
        <p:nvSpPr>
          <p:cNvPr id="595" name="object 595"/>
          <p:cNvSpPr/>
          <p:nvPr/>
        </p:nvSpPr>
        <p:spPr>
          <a:xfrm>
            <a:off x="6933357" y="3822798"/>
            <a:ext cx="1715509" cy="226377"/>
          </a:xfrm>
          <a:custGeom>
            <a:avLst/>
            <a:gdLst/>
            <a:ahLst/>
            <a:cxnLst/>
            <a:rect l="l" t="t" r="r" b="b"/>
            <a:pathLst>
              <a:path w="2273049" h="309382">
                <a:moveTo>
                  <a:pt x="0" y="284233"/>
                </a:moveTo>
                <a:lnTo>
                  <a:pt x="14480" y="294139"/>
                </a:lnTo>
                <a:lnTo>
                  <a:pt x="28194" y="278896"/>
                </a:lnTo>
                <a:lnTo>
                  <a:pt x="37340" y="284233"/>
                </a:lnTo>
                <a:lnTo>
                  <a:pt x="51821" y="289570"/>
                </a:lnTo>
                <a:lnTo>
                  <a:pt x="65534" y="284233"/>
                </a:lnTo>
                <a:lnTo>
                  <a:pt x="79248" y="284233"/>
                </a:lnTo>
                <a:lnTo>
                  <a:pt x="93728" y="289570"/>
                </a:lnTo>
                <a:lnTo>
                  <a:pt x="107442" y="284233"/>
                </a:lnTo>
                <a:lnTo>
                  <a:pt x="116588" y="294139"/>
                </a:lnTo>
                <a:lnTo>
                  <a:pt x="131069" y="299476"/>
                </a:lnTo>
                <a:lnTo>
                  <a:pt x="144782" y="284233"/>
                </a:lnTo>
                <a:lnTo>
                  <a:pt x="158496" y="289570"/>
                </a:lnTo>
                <a:lnTo>
                  <a:pt x="172977" y="299476"/>
                </a:lnTo>
                <a:lnTo>
                  <a:pt x="186690" y="299476"/>
                </a:lnTo>
                <a:lnTo>
                  <a:pt x="201171" y="299476"/>
                </a:lnTo>
                <a:lnTo>
                  <a:pt x="210317" y="294139"/>
                </a:lnTo>
                <a:lnTo>
                  <a:pt x="224031" y="294139"/>
                </a:lnTo>
                <a:lnTo>
                  <a:pt x="237744" y="289570"/>
                </a:lnTo>
                <a:lnTo>
                  <a:pt x="252225" y="289570"/>
                </a:lnTo>
                <a:lnTo>
                  <a:pt x="265938" y="278896"/>
                </a:lnTo>
                <a:lnTo>
                  <a:pt x="280419" y="289570"/>
                </a:lnTo>
                <a:lnTo>
                  <a:pt x="294133" y="299476"/>
                </a:lnTo>
                <a:lnTo>
                  <a:pt x="303279" y="299476"/>
                </a:lnTo>
                <a:lnTo>
                  <a:pt x="317760" y="299476"/>
                </a:lnTo>
                <a:lnTo>
                  <a:pt x="331473" y="299476"/>
                </a:lnTo>
                <a:lnTo>
                  <a:pt x="345187" y="289570"/>
                </a:lnTo>
                <a:lnTo>
                  <a:pt x="359667" y="278896"/>
                </a:lnTo>
                <a:lnTo>
                  <a:pt x="373381" y="289570"/>
                </a:lnTo>
                <a:lnTo>
                  <a:pt x="382527" y="289570"/>
                </a:lnTo>
                <a:lnTo>
                  <a:pt x="397008" y="284233"/>
                </a:lnTo>
                <a:lnTo>
                  <a:pt x="410721" y="289570"/>
                </a:lnTo>
                <a:lnTo>
                  <a:pt x="424435" y="289570"/>
                </a:lnTo>
                <a:lnTo>
                  <a:pt x="438916" y="294139"/>
                </a:lnTo>
                <a:lnTo>
                  <a:pt x="452629" y="289570"/>
                </a:lnTo>
                <a:lnTo>
                  <a:pt x="467110" y="284233"/>
                </a:lnTo>
                <a:lnTo>
                  <a:pt x="476244" y="289570"/>
                </a:lnTo>
                <a:lnTo>
                  <a:pt x="489970" y="289570"/>
                </a:lnTo>
                <a:lnTo>
                  <a:pt x="504438" y="284233"/>
                </a:lnTo>
                <a:lnTo>
                  <a:pt x="518164" y="268989"/>
                </a:lnTo>
                <a:lnTo>
                  <a:pt x="531877" y="274327"/>
                </a:lnTo>
                <a:lnTo>
                  <a:pt x="546358" y="274327"/>
                </a:lnTo>
                <a:lnTo>
                  <a:pt x="560071" y="274327"/>
                </a:lnTo>
                <a:lnTo>
                  <a:pt x="569218" y="263652"/>
                </a:lnTo>
                <a:lnTo>
                  <a:pt x="583699" y="248422"/>
                </a:lnTo>
                <a:lnTo>
                  <a:pt x="597412" y="248422"/>
                </a:lnTo>
                <a:lnTo>
                  <a:pt x="611125" y="243840"/>
                </a:lnTo>
                <a:lnTo>
                  <a:pt x="625606" y="217936"/>
                </a:lnTo>
                <a:lnTo>
                  <a:pt x="639320" y="202692"/>
                </a:lnTo>
                <a:lnTo>
                  <a:pt x="648466" y="202692"/>
                </a:lnTo>
                <a:lnTo>
                  <a:pt x="662935" y="208029"/>
                </a:lnTo>
                <a:lnTo>
                  <a:pt x="676660" y="208029"/>
                </a:lnTo>
                <a:lnTo>
                  <a:pt x="691129" y="192786"/>
                </a:lnTo>
                <a:lnTo>
                  <a:pt x="704854" y="198123"/>
                </a:lnTo>
                <a:lnTo>
                  <a:pt x="718568" y="223273"/>
                </a:lnTo>
                <a:lnTo>
                  <a:pt x="733049" y="228610"/>
                </a:lnTo>
                <a:lnTo>
                  <a:pt x="742183" y="223273"/>
                </a:lnTo>
                <a:lnTo>
                  <a:pt x="755908" y="233179"/>
                </a:lnTo>
                <a:lnTo>
                  <a:pt x="770377" y="238516"/>
                </a:lnTo>
                <a:lnTo>
                  <a:pt x="784103" y="253746"/>
                </a:lnTo>
                <a:lnTo>
                  <a:pt x="797816" y="248422"/>
                </a:lnTo>
                <a:lnTo>
                  <a:pt x="812297" y="268989"/>
                </a:lnTo>
                <a:lnTo>
                  <a:pt x="826010" y="268989"/>
                </a:lnTo>
                <a:lnTo>
                  <a:pt x="835157" y="268989"/>
                </a:lnTo>
                <a:lnTo>
                  <a:pt x="849625" y="289570"/>
                </a:lnTo>
                <a:lnTo>
                  <a:pt x="863351" y="299476"/>
                </a:lnTo>
                <a:lnTo>
                  <a:pt x="877064" y="299476"/>
                </a:lnTo>
                <a:lnTo>
                  <a:pt x="891545" y="284233"/>
                </a:lnTo>
                <a:lnTo>
                  <a:pt x="905259" y="248422"/>
                </a:lnTo>
                <a:lnTo>
                  <a:pt x="914405" y="268989"/>
                </a:lnTo>
                <a:lnTo>
                  <a:pt x="928873" y="263652"/>
                </a:lnTo>
                <a:lnTo>
                  <a:pt x="942599" y="259083"/>
                </a:lnTo>
                <a:lnTo>
                  <a:pt x="957068" y="228610"/>
                </a:lnTo>
                <a:lnTo>
                  <a:pt x="970793" y="162313"/>
                </a:lnTo>
                <a:lnTo>
                  <a:pt x="984507" y="202692"/>
                </a:lnTo>
                <a:lnTo>
                  <a:pt x="998988" y="198123"/>
                </a:lnTo>
                <a:lnTo>
                  <a:pt x="1008122" y="192786"/>
                </a:lnTo>
                <a:lnTo>
                  <a:pt x="1021847" y="131826"/>
                </a:lnTo>
                <a:lnTo>
                  <a:pt x="1036316" y="0"/>
                </a:lnTo>
                <a:lnTo>
                  <a:pt x="1050042" y="5337"/>
                </a:lnTo>
                <a:lnTo>
                  <a:pt x="1063755" y="141732"/>
                </a:lnTo>
                <a:lnTo>
                  <a:pt x="1078236" y="233179"/>
                </a:lnTo>
                <a:lnTo>
                  <a:pt x="1091949" y="268989"/>
                </a:lnTo>
                <a:lnTo>
                  <a:pt x="1101096" y="289570"/>
                </a:lnTo>
                <a:lnTo>
                  <a:pt x="1115564" y="278896"/>
                </a:lnTo>
                <a:lnTo>
                  <a:pt x="1129290" y="284233"/>
                </a:lnTo>
                <a:lnTo>
                  <a:pt x="1143758" y="294139"/>
                </a:lnTo>
                <a:lnTo>
                  <a:pt x="1157484" y="304813"/>
                </a:lnTo>
                <a:lnTo>
                  <a:pt x="1171197" y="299476"/>
                </a:lnTo>
                <a:lnTo>
                  <a:pt x="1236732" y="299476"/>
                </a:lnTo>
                <a:lnTo>
                  <a:pt x="1250446" y="294139"/>
                </a:lnTo>
                <a:lnTo>
                  <a:pt x="1264926" y="284233"/>
                </a:lnTo>
                <a:lnTo>
                  <a:pt x="1274061" y="299476"/>
                </a:lnTo>
                <a:lnTo>
                  <a:pt x="1287786" y="299476"/>
                </a:lnTo>
                <a:lnTo>
                  <a:pt x="1302255" y="70866"/>
                </a:lnTo>
                <a:lnTo>
                  <a:pt x="1315980" y="202692"/>
                </a:lnTo>
                <a:lnTo>
                  <a:pt x="1330449" y="268989"/>
                </a:lnTo>
                <a:lnTo>
                  <a:pt x="1344175" y="289570"/>
                </a:lnTo>
                <a:lnTo>
                  <a:pt x="1357888" y="294139"/>
                </a:lnTo>
                <a:lnTo>
                  <a:pt x="1367034" y="284233"/>
                </a:lnTo>
                <a:lnTo>
                  <a:pt x="1381503" y="284233"/>
                </a:lnTo>
                <a:lnTo>
                  <a:pt x="1395229" y="289570"/>
                </a:lnTo>
                <a:lnTo>
                  <a:pt x="1409697" y="289570"/>
                </a:lnTo>
                <a:lnTo>
                  <a:pt x="1423423" y="299476"/>
                </a:lnTo>
                <a:lnTo>
                  <a:pt x="1437136" y="284233"/>
                </a:lnTo>
                <a:lnTo>
                  <a:pt x="1447038" y="289570"/>
                </a:lnTo>
                <a:lnTo>
                  <a:pt x="1460751" y="294139"/>
                </a:lnTo>
                <a:lnTo>
                  <a:pt x="1474477" y="289570"/>
                </a:lnTo>
                <a:lnTo>
                  <a:pt x="1488945" y="299476"/>
                </a:lnTo>
                <a:lnTo>
                  <a:pt x="1502671" y="299476"/>
                </a:lnTo>
                <a:lnTo>
                  <a:pt x="1516385" y="304813"/>
                </a:lnTo>
                <a:lnTo>
                  <a:pt x="1530865" y="299476"/>
                </a:lnTo>
                <a:lnTo>
                  <a:pt x="1539999" y="299476"/>
                </a:lnTo>
                <a:lnTo>
                  <a:pt x="1553725" y="299476"/>
                </a:lnTo>
                <a:lnTo>
                  <a:pt x="1568194" y="299476"/>
                </a:lnTo>
                <a:lnTo>
                  <a:pt x="1581919" y="299476"/>
                </a:lnTo>
                <a:lnTo>
                  <a:pt x="1596388" y="304813"/>
                </a:lnTo>
                <a:lnTo>
                  <a:pt x="1610101" y="299476"/>
                </a:lnTo>
                <a:lnTo>
                  <a:pt x="1623827" y="299476"/>
                </a:lnTo>
                <a:lnTo>
                  <a:pt x="1633728" y="289570"/>
                </a:lnTo>
                <a:lnTo>
                  <a:pt x="1647442" y="294139"/>
                </a:lnTo>
                <a:lnTo>
                  <a:pt x="1661155" y="294139"/>
                </a:lnTo>
                <a:lnTo>
                  <a:pt x="1675636" y="299476"/>
                </a:lnTo>
                <a:lnTo>
                  <a:pt x="1689350" y="304813"/>
                </a:lnTo>
                <a:lnTo>
                  <a:pt x="1703075" y="299476"/>
                </a:lnTo>
                <a:lnTo>
                  <a:pt x="1712977" y="299476"/>
                </a:lnTo>
                <a:lnTo>
                  <a:pt x="1726690" y="299476"/>
                </a:lnTo>
                <a:lnTo>
                  <a:pt x="1740416" y="299476"/>
                </a:lnTo>
                <a:lnTo>
                  <a:pt x="1754884" y="299476"/>
                </a:lnTo>
                <a:lnTo>
                  <a:pt x="1768610" y="294139"/>
                </a:lnTo>
                <a:lnTo>
                  <a:pt x="1783079" y="299476"/>
                </a:lnTo>
                <a:lnTo>
                  <a:pt x="1796792" y="304813"/>
                </a:lnTo>
                <a:lnTo>
                  <a:pt x="1805938" y="304813"/>
                </a:lnTo>
                <a:lnTo>
                  <a:pt x="1820419" y="299476"/>
                </a:lnTo>
                <a:lnTo>
                  <a:pt x="1834133" y="294139"/>
                </a:lnTo>
                <a:lnTo>
                  <a:pt x="1847846" y="299476"/>
                </a:lnTo>
                <a:lnTo>
                  <a:pt x="1862327" y="299476"/>
                </a:lnTo>
                <a:lnTo>
                  <a:pt x="1876040" y="304813"/>
                </a:lnTo>
                <a:lnTo>
                  <a:pt x="1889766" y="299476"/>
                </a:lnTo>
                <a:lnTo>
                  <a:pt x="1899667" y="299476"/>
                </a:lnTo>
                <a:lnTo>
                  <a:pt x="1913381" y="304813"/>
                </a:lnTo>
                <a:lnTo>
                  <a:pt x="1927094" y="304813"/>
                </a:lnTo>
                <a:lnTo>
                  <a:pt x="1941575" y="299476"/>
                </a:lnTo>
                <a:lnTo>
                  <a:pt x="1955288" y="304813"/>
                </a:lnTo>
                <a:lnTo>
                  <a:pt x="1969014" y="304813"/>
                </a:lnTo>
                <a:lnTo>
                  <a:pt x="1978916" y="304813"/>
                </a:lnTo>
                <a:lnTo>
                  <a:pt x="1992629" y="299476"/>
                </a:lnTo>
                <a:lnTo>
                  <a:pt x="2006342" y="304813"/>
                </a:lnTo>
                <a:lnTo>
                  <a:pt x="2020823" y="304813"/>
                </a:lnTo>
                <a:lnTo>
                  <a:pt x="2034537" y="299476"/>
                </a:lnTo>
                <a:lnTo>
                  <a:pt x="2049017" y="299476"/>
                </a:lnTo>
                <a:lnTo>
                  <a:pt x="2062731" y="299476"/>
                </a:lnTo>
                <a:lnTo>
                  <a:pt x="2071877" y="294139"/>
                </a:lnTo>
                <a:lnTo>
                  <a:pt x="2086358" y="304813"/>
                </a:lnTo>
                <a:lnTo>
                  <a:pt x="2100071" y="304813"/>
                </a:lnTo>
                <a:lnTo>
                  <a:pt x="2113785" y="299476"/>
                </a:lnTo>
                <a:lnTo>
                  <a:pt x="2128266" y="299476"/>
                </a:lnTo>
                <a:lnTo>
                  <a:pt x="2141979" y="304813"/>
                </a:lnTo>
                <a:lnTo>
                  <a:pt x="2155705" y="299476"/>
                </a:lnTo>
                <a:lnTo>
                  <a:pt x="2165606" y="304813"/>
                </a:lnTo>
                <a:lnTo>
                  <a:pt x="2179320" y="299476"/>
                </a:lnTo>
                <a:lnTo>
                  <a:pt x="2193033" y="304813"/>
                </a:lnTo>
                <a:lnTo>
                  <a:pt x="2207514" y="304813"/>
                </a:lnTo>
                <a:lnTo>
                  <a:pt x="2221227" y="309382"/>
                </a:lnTo>
                <a:lnTo>
                  <a:pt x="2235708" y="304813"/>
                </a:lnTo>
                <a:lnTo>
                  <a:pt x="2244854" y="299476"/>
                </a:lnTo>
                <a:lnTo>
                  <a:pt x="2258568" y="309382"/>
                </a:lnTo>
                <a:lnTo>
                  <a:pt x="2273049" y="304813"/>
                </a:lnTo>
              </a:path>
            </a:pathLst>
          </a:custGeom>
          <a:ln w="10129">
            <a:solidFill>
              <a:srgbClr val="00FF00"/>
            </a:solidFill>
          </a:ln>
        </p:spPr>
        <p:txBody>
          <a:bodyPr wrap="square" lIns="0" tIns="0" rIns="0" bIns="0" rtlCol="0">
            <a:noAutofit/>
          </a:bodyPr>
          <a:lstStyle/>
          <a:p>
            <a:pPr defTabSz="679523"/>
            <a:endParaRPr sz="1300">
              <a:solidFill>
                <a:prstClr val="black"/>
              </a:solidFill>
            </a:endParaRPr>
          </a:p>
        </p:txBody>
      </p:sp>
      <p:sp>
        <p:nvSpPr>
          <p:cNvPr id="596" name="object 596"/>
          <p:cNvSpPr/>
          <p:nvPr/>
        </p:nvSpPr>
        <p:spPr>
          <a:xfrm>
            <a:off x="8648853" y="4041927"/>
            <a:ext cx="10343" cy="3905"/>
          </a:xfrm>
          <a:custGeom>
            <a:avLst/>
            <a:gdLst/>
            <a:ahLst/>
            <a:cxnLst/>
            <a:rect l="l" t="t" r="r" b="b"/>
            <a:pathLst>
              <a:path w="13704" h="5337">
                <a:moveTo>
                  <a:pt x="0" y="5337"/>
                </a:moveTo>
                <a:lnTo>
                  <a:pt x="13704" y="3"/>
                </a:lnTo>
              </a:path>
            </a:pathLst>
          </a:custGeom>
          <a:ln w="10037">
            <a:solidFill>
              <a:srgbClr val="00FF00"/>
            </a:solidFill>
          </a:ln>
        </p:spPr>
        <p:txBody>
          <a:bodyPr wrap="square" lIns="0" tIns="0" rIns="0" bIns="0" rtlCol="0">
            <a:noAutofit/>
          </a:bodyPr>
          <a:lstStyle/>
          <a:p>
            <a:pPr defTabSz="679523"/>
            <a:endParaRPr sz="1300">
              <a:solidFill>
                <a:prstClr val="black"/>
              </a:solidFill>
            </a:endParaRPr>
          </a:p>
        </p:txBody>
      </p:sp>
      <p:sp>
        <p:nvSpPr>
          <p:cNvPr id="597" name="object 597"/>
          <p:cNvSpPr/>
          <p:nvPr/>
        </p:nvSpPr>
        <p:spPr>
          <a:xfrm>
            <a:off x="4651362" y="4189717"/>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598" name="object 598"/>
          <p:cNvSpPr/>
          <p:nvPr/>
        </p:nvSpPr>
        <p:spPr>
          <a:xfrm>
            <a:off x="4651385" y="4189678"/>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pPr defTabSz="679523"/>
            <a:endParaRPr sz="1300">
              <a:solidFill>
                <a:prstClr val="black"/>
              </a:solidFill>
            </a:endParaRPr>
          </a:p>
        </p:txBody>
      </p:sp>
      <p:sp>
        <p:nvSpPr>
          <p:cNvPr id="599" name="object 599"/>
          <p:cNvSpPr txBox="1"/>
          <p:nvPr/>
        </p:nvSpPr>
        <p:spPr>
          <a:xfrm>
            <a:off x="6254918" y="4237678"/>
            <a:ext cx="927819" cy="75735"/>
          </a:xfrm>
          <a:prstGeom prst="rect">
            <a:avLst/>
          </a:prstGeom>
        </p:spPr>
        <p:txBody>
          <a:bodyPr vert="horz" wrap="square" lIns="0" tIns="0" rIns="0" bIns="0" rtlCol="0">
            <a:noAutofit/>
          </a:bodyPr>
          <a:lstStyle/>
          <a:p>
            <a:pPr marL="9436" defTabSz="679523"/>
            <a:r>
              <a:rPr sz="400" b="1" spc="-30" dirty="0">
                <a:solidFill>
                  <a:srgbClr val="FFFFFF"/>
                </a:solidFill>
                <a:latin typeface="Arial"/>
                <a:cs typeface="Arial"/>
              </a:rPr>
              <a:t>E</a:t>
            </a:r>
            <a:r>
              <a:rPr sz="400" b="1" spc="-15" dirty="0">
                <a:solidFill>
                  <a:srgbClr val="FFFFFF"/>
                </a:solidFill>
                <a:latin typeface="Arial"/>
                <a:cs typeface="Arial"/>
              </a:rPr>
              <a:t>t</a:t>
            </a:r>
            <a:r>
              <a:rPr sz="400" b="1" spc="-30" dirty="0">
                <a:solidFill>
                  <a:srgbClr val="FFFFFF"/>
                </a:solidFill>
                <a:latin typeface="Arial"/>
                <a:cs typeface="Arial"/>
              </a:rPr>
              <a:t>h</a:t>
            </a:r>
            <a:r>
              <a:rPr sz="400" b="1" spc="-60" dirty="0">
                <a:solidFill>
                  <a:srgbClr val="FFFFFF"/>
                </a:solidFill>
                <a:latin typeface="Arial"/>
                <a:cs typeface="Arial"/>
              </a:rPr>
              <a:t>y</a:t>
            </a:r>
            <a:r>
              <a:rPr sz="400" b="1" spc="-19" dirty="0">
                <a:solidFill>
                  <a:srgbClr val="FFFFFF"/>
                </a:solidFill>
                <a:latin typeface="Arial"/>
                <a:cs typeface="Arial"/>
              </a:rPr>
              <a:t>l</a:t>
            </a:r>
            <a:r>
              <a:rPr sz="400" b="1" spc="-4" dirty="0">
                <a:solidFill>
                  <a:srgbClr val="FFFFFF"/>
                </a:solidFill>
                <a:latin typeface="Arial"/>
                <a:cs typeface="Arial"/>
              </a:rPr>
              <a:t>e</a:t>
            </a:r>
            <a:r>
              <a:rPr sz="400" b="1" spc="-30" dirty="0">
                <a:solidFill>
                  <a:srgbClr val="FFFFFF"/>
                </a:solidFill>
                <a:latin typeface="Arial"/>
                <a:cs typeface="Arial"/>
              </a:rPr>
              <a:t>n</a:t>
            </a:r>
            <a:r>
              <a:rPr sz="400" b="1" spc="-22" dirty="0">
                <a:solidFill>
                  <a:srgbClr val="FFFFFF"/>
                </a:solidFill>
                <a:latin typeface="Arial"/>
                <a:cs typeface="Arial"/>
              </a:rPr>
              <a:t>e </a:t>
            </a:r>
            <a:r>
              <a:rPr sz="400" b="1" spc="-15" dirty="0">
                <a:solidFill>
                  <a:srgbClr val="FFFFFF"/>
                </a:solidFill>
                <a:latin typeface="Arial"/>
                <a:cs typeface="Arial"/>
              </a:rPr>
              <a:t>(</a:t>
            </a:r>
            <a:r>
              <a:rPr sz="400" b="1" spc="-30" dirty="0">
                <a:solidFill>
                  <a:srgbClr val="FFFFFF"/>
                </a:solidFill>
                <a:latin typeface="Arial"/>
                <a:cs typeface="Arial"/>
              </a:rPr>
              <a:t>G</a:t>
            </a:r>
            <a:r>
              <a:rPr sz="400" b="1" spc="-11" dirty="0">
                <a:solidFill>
                  <a:srgbClr val="FFFFFF"/>
                </a:solidFill>
                <a:latin typeface="Arial"/>
                <a:cs typeface="Arial"/>
              </a:rPr>
              <a:t>r</a:t>
            </a:r>
            <a:r>
              <a:rPr sz="400" b="1" spc="-7" dirty="0">
                <a:solidFill>
                  <a:srgbClr val="FFFFFF"/>
                </a:solidFill>
                <a:latin typeface="Arial"/>
                <a:cs typeface="Arial"/>
              </a:rPr>
              <a:t>ee</a:t>
            </a:r>
            <a:r>
              <a:rPr sz="400" b="1" spc="-34" dirty="0">
                <a:solidFill>
                  <a:srgbClr val="FFFFFF"/>
                </a:solidFill>
                <a:latin typeface="Arial"/>
                <a:cs typeface="Arial"/>
              </a:rPr>
              <a:t>n</a:t>
            </a:r>
            <a:r>
              <a:rPr sz="400" b="1" spc="-15" dirty="0">
                <a:solidFill>
                  <a:srgbClr val="FFFFFF"/>
                </a:solidFill>
                <a:latin typeface="Arial"/>
                <a:cs typeface="Arial"/>
              </a:rPr>
              <a:t>)</a:t>
            </a:r>
            <a:r>
              <a:rPr sz="400" b="1" spc="-11" dirty="0">
                <a:solidFill>
                  <a:srgbClr val="FFFFFF"/>
                </a:solidFill>
                <a:latin typeface="Arial"/>
                <a:cs typeface="Arial"/>
              </a:rPr>
              <a:t> </a:t>
            </a:r>
            <a:r>
              <a:rPr sz="400" b="1" spc="-30" dirty="0">
                <a:solidFill>
                  <a:srgbClr val="FFFFFF"/>
                </a:solidFill>
                <a:latin typeface="Arial"/>
                <a:cs typeface="Arial"/>
              </a:rPr>
              <a:t>P</a:t>
            </a:r>
            <a:r>
              <a:rPr sz="400" b="1" spc="-11" dirty="0">
                <a:solidFill>
                  <a:srgbClr val="FFFFFF"/>
                </a:solidFill>
                <a:latin typeface="Arial"/>
                <a:cs typeface="Arial"/>
              </a:rPr>
              <a:t>r</a:t>
            </a:r>
            <a:r>
              <a:rPr sz="400" b="1" spc="-30" dirty="0">
                <a:solidFill>
                  <a:srgbClr val="FFFFFF"/>
                </a:solidFill>
                <a:latin typeface="Arial"/>
                <a:cs typeface="Arial"/>
              </a:rPr>
              <a:t>op</a:t>
            </a:r>
            <a:r>
              <a:rPr sz="400" b="1" spc="-60" dirty="0">
                <a:solidFill>
                  <a:srgbClr val="FFFFFF"/>
                </a:solidFill>
                <a:latin typeface="Arial"/>
                <a:cs typeface="Arial"/>
              </a:rPr>
              <a:t>y</a:t>
            </a:r>
            <a:r>
              <a:rPr sz="400" b="1" spc="-19" dirty="0">
                <a:solidFill>
                  <a:srgbClr val="FFFFFF"/>
                </a:solidFill>
                <a:latin typeface="Arial"/>
                <a:cs typeface="Arial"/>
              </a:rPr>
              <a:t>l</a:t>
            </a:r>
            <a:r>
              <a:rPr sz="400" b="1" spc="-7" dirty="0">
                <a:solidFill>
                  <a:srgbClr val="FFFFFF"/>
                </a:solidFill>
                <a:latin typeface="Arial"/>
                <a:cs typeface="Arial"/>
              </a:rPr>
              <a:t>e</a:t>
            </a:r>
            <a:r>
              <a:rPr sz="400" b="1" spc="-30" dirty="0">
                <a:solidFill>
                  <a:srgbClr val="FFFFFF"/>
                </a:solidFill>
                <a:latin typeface="Arial"/>
                <a:cs typeface="Arial"/>
              </a:rPr>
              <a:t>n</a:t>
            </a:r>
            <a:r>
              <a:rPr sz="400" b="1" spc="-22" dirty="0">
                <a:solidFill>
                  <a:srgbClr val="FFFFFF"/>
                </a:solidFill>
                <a:latin typeface="Arial"/>
                <a:cs typeface="Arial"/>
              </a:rPr>
              <a:t>e</a:t>
            </a:r>
            <a:r>
              <a:rPr sz="400" b="1" spc="4" dirty="0">
                <a:solidFill>
                  <a:srgbClr val="FFFFFF"/>
                </a:solidFill>
                <a:latin typeface="Arial"/>
                <a:cs typeface="Arial"/>
              </a:rPr>
              <a:t> </a:t>
            </a:r>
            <a:r>
              <a:rPr sz="400" b="1" spc="-15" dirty="0">
                <a:solidFill>
                  <a:srgbClr val="FFFFFF"/>
                </a:solidFill>
                <a:latin typeface="Arial"/>
                <a:cs typeface="Arial"/>
              </a:rPr>
              <a:t>(</a:t>
            </a:r>
            <a:r>
              <a:rPr sz="400" b="1" spc="-30" dirty="0">
                <a:solidFill>
                  <a:srgbClr val="FFFFFF"/>
                </a:solidFill>
                <a:latin typeface="Arial"/>
                <a:cs typeface="Arial"/>
              </a:rPr>
              <a:t>Y</a:t>
            </a:r>
            <a:r>
              <a:rPr sz="400" b="1" spc="-7" dirty="0">
                <a:solidFill>
                  <a:srgbClr val="FFFFFF"/>
                </a:solidFill>
                <a:latin typeface="Arial"/>
                <a:cs typeface="Arial"/>
              </a:rPr>
              <a:t>e</a:t>
            </a:r>
            <a:r>
              <a:rPr sz="400" b="1" spc="-19" dirty="0">
                <a:solidFill>
                  <a:srgbClr val="FFFFFF"/>
                </a:solidFill>
                <a:latin typeface="Arial"/>
                <a:cs typeface="Arial"/>
              </a:rPr>
              <a:t>l</a:t>
            </a:r>
            <a:r>
              <a:rPr sz="400" b="1" spc="-15" dirty="0">
                <a:solidFill>
                  <a:srgbClr val="FFFFFF"/>
                </a:solidFill>
                <a:latin typeface="Arial"/>
                <a:cs typeface="Arial"/>
              </a:rPr>
              <a:t>l</a:t>
            </a:r>
            <a:r>
              <a:rPr sz="400" b="1" spc="-34" dirty="0">
                <a:solidFill>
                  <a:srgbClr val="FFFFFF"/>
                </a:solidFill>
                <a:latin typeface="Arial"/>
                <a:cs typeface="Arial"/>
              </a:rPr>
              <a:t>o</a:t>
            </a:r>
            <a:r>
              <a:rPr sz="400" b="1" spc="-56" dirty="0">
                <a:solidFill>
                  <a:srgbClr val="FFFFFF"/>
                </a:solidFill>
                <a:latin typeface="Arial"/>
                <a:cs typeface="Arial"/>
              </a:rPr>
              <a:t>w</a:t>
            </a:r>
            <a:r>
              <a:rPr sz="400" b="1" spc="-15" dirty="0">
                <a:solidFill>
                  <a:srgbClr val="FFFFFF"/>
                </a:solidFill>
                <a:latin typeface="Arial"/>
                <a:cs typeface="Arial"/>
              </a:rPr>
              <a:t>)</a:t>
            </a:r>
            <a:endParaRPr sz="400">
              <a:solidFill>
                <a:prstClr val="black"/>
              </a:solidFill>
              <a:latin typeface="Arial"/>
              <a:cs typeface="Arial"/>
            </a:endParaRPr>
          </a:p>
        </p:txBody>
      </p:sp>
      <p:sp>
        <p:nvSpPr>
          <p:cNvPr id="600" name="object 600"/>
          <p:cNvSpPr/>
          <p:nvPr/>
        </p:nvSpPr>
        <p:spPr>
          <a:xfrm>
            <a:off x="4904992"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601" name="object 601"/>
          <p:cNvSpPr/>
          <p:nvPr/>
        </p:nvSpPr>
        <p:spPr>
          <a:xfrm>
            <a:off x="4904992"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pPr defTabSz="679523"/>
            <a:endParaRPr sz="1300">
              <a:solidFill>
                <a:prstClr val="black"/>
              </a:solidFill>
            </a:endParaRPr>
          </a:p>
        </p:txBody>
      </p:sp>
      <p:sp>
        <p:nvSpPr>
          <p:cNvPr id="602" name="object 602"/>
          <p:cNvSpPr/>
          <p:nvPr/>
        </p:nvSpPr>
        <p:spPr>
          <a:xfrm>
            <a:off x="4887165" y="5236237"/>
            <a:ext cx="3772045" cy="0"/>
          </a:xfrm>
          <a:custGeom>
            <a:avLst/>
            <a:gdLst/>
            <a:ahLst/>
            <a:cxnLst/>
            <a:rect l="l" t="t" r="r" b="b"/>
            <a:pathLst>
              <a:path w="4997960">
                <a:moveTo>
                  <a:pt x="0" y="0"/>
                </a:moveTo>
                <a:lnTo>
                  <a:pt x="4997960" y="0"/>
                </a:lnTo>
              </a:path>
            </a:pathLst>
          </a:custGeom>
          <a:ln w="5085">
            <a:solidFill>
              <a:srgbClr val="FFFFFF"/>
            </a:solidFill>
          </a:ln>
        </p:spPr>
        <p:txBody>
          <a:bodyPr wrap="square" lIns="0" tIns="0" rIns="0" bIns="0" rtlCol="0">
            <a:noAutofit/>
          </a:bodyPr>
          <a:lstStyle/>
          <a:p>
            <a:pPr defTabSz="679523"/>
            <a:endParaRPr sz="1300">
              <a:solidFill>
                <a:prstClr val="black"/>
              </a:solidFill>
            </a:endParaRPr>
          </a:p>
        </p:txBody>
      </p:sp>
      <p:sp>
        <p:nvSpPr>
          <p:cNvPr id="603" name="object 603"/>
          <p:cNvSpPr/>
          <p:nvPr/>
        </p:nvSpPr>
        <p:spPr>
          <a:xfrm>
            <a:off x="8518312"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04" name="object 604"/>
          <p:cNvSpPr/>
          <p:nvPr/>
        </p:nvSpPr>
        <p:spPr>
          <a:xfrm>
            <a:off x="8317604"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05" name="object 605"/>
          <p:cNvSpPr/>
          <p:nvPr/>
        </p:nvSpPr>
        <p:spPr>
          <a:xfrm>
            <a:off x="8116895"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06" name="object 606"/>
          <p:cNvSpPr/>
          <p:nvPr/>
        </p:nvSpPr>
        <p:spPr>
          <a:xfrm>
            <a:off x="7919634"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07" name="object 607"/>
          <p:cNvSpPr/>
          <p:nvPr/>
        </p:nvSpPr>
        <p:spPr>
          <a:xfrm>
            <a:off x="7718925"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08" name="object 608"/>
          <p:cNvSpPr/>
          <p:nvPr/>
        </p:nvSpPr>
        <p:spPr>
          <a:xfrm>
            <a:off x="7518216"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09" name="object 609"/>
          <p:cNvSpPr/>
          <p:nvPr/>
        </p:nvSpPr>
        <p:spPr>
          <a:xfrm>
            <a:off x="7317508"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0" name="object 610"/>
          <p:cNvSpPr/>
          <p:nvPr/>
        </p:nvSpPr>
        <p:spPr>
          <a:xfrm>
            <a:off x="7116799"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1" name="object 611"/>
          <p:cNvSpPr/>
          <p:nvPr/>
        </p:nvSpPr>
        <p:spPr>
          <a:xfrm>
            <a:off x="6916091"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2" name="object 612"/>
          <p:cNvSpPr/>
          <p:nvPr/>
        </p:nvSpPr>
        <p:spPr>
          <a:xfrm>
            <a:off x="6718829"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3" name="object 613"/>
          <p:cNvSpPr/>
          <p:nvPr/>
        </p:nvSpPr>
        <p:spPr>
          <a:xfrm>
            <a:off x="6518121"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4" name="object 614"/>
          <p:cNvSpPr/>
          <p:nvPr/>
        </p:nvSpPr>
        <p:spPr>
          <a:xfrm>
            <a:off x="6316842"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5" name="object 615"/>
          <p:cNvSpPr/>
          <p:nvPr/>
        </p:nvSpPr>
        <p:spPr>
          <a:xfrm>
            <a:off x="6116134"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6" name="object 616"/>
          <p:cNvSpPr/>
          <p:nvPr/>
        </p:nvSpPr>
        <p:spPr>
          <a:xfrm>
            <a:off x="5915424"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7" name="object 617"/>
          <p:cNvSpPr/>
          <p:nvPr/>
        </p:nvSpPr>
        <p:spPr>
          <a:xfrm>
            <a:off x="5714716"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8" name="object 618"/>
          <p:cNvSpPr/>
          <p:nvPr/>
        </p:nvSpPr>
        <p:spPr>
          <a:xfrm>
            <a:off x="5517454"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19" name="object 619"/>
          <p:cNvSpPr/>
          <p:nvPr/>
        </p:nvSpPr>
        <p:spPr>
          <a:xfrm>
            <a:off x="5316746"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20" name="object 620"/>
          <p:cNvSpPr/>
          <p:nvPr/>
        </p:nvSpPr>
        <p:spPr>
          <a:xfrm>
            <a:off x="5116037"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21" name="object 621"/>
          <p:cNvSpPr/>
          <p:nvPr/>
        </p:nvSpPr>
        <p:spPr>
          <a:xfrm>
            <a:off x="4915328" y="524015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22" name="object 622"/>
          <p:cNvSpPr txBox="1"/>
          <p:nvPr/>
        </p:nvSpPr>
        <p:spPr>
          <a:xfrm>
            <a:off x="8477083"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360</a:t>
            </a:r>
            <a:endParaRPr sz="300">
              <a:solidFill>
                <a:prstClr val="black"/>
              </a:solidFill>
              <a:latin typeface="Arial"/>
              <a:cs typeface="Arial"/>
            </a:endParaRPr>
          </a:p>
        </p:txBody>
      </p:sp>
      <p:sp>
        <p:nvSpPr>
          <p:cNvPr id="623" name="object 623"/>
          <p:cNvSpPr txBox="1"/>
          <p:nvPr/>
        </p:nvSpPr>
        <p:spPr>
          <a:xfrm>
            <a:off x="8276375"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340</a:t>
            </a:r>
            <a:endParaRPr sz="300">
              <a:solidFill>
                <a:prstClr val="black"/>
              </a:solidFill>
              <a:latin typeface="Arial"/>
              <a:cs typeface="Arial"/>
            </a:endParaRPr>
          </a:p>
        </p:txBody>
      </p:sp>
      <p:sp>
        <p:nvSpPr>
          <p:cNvPr id="624" name="object 624"/>
          <p:cNvSpPr txBox="1"/>
          <p:nvPr/>
        </p:nvSpPr>
        <p:spPr>
          <a:xfrm>
            <a:off x="8075668"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320</a:t>
            </a:r>
            <a:endParaRPr sz="300">
              <a:solidFill>
                <a:prstClr val="black"/>
              </a:solidFill>
              <a:latin typeface="Arial"/>
              <a:cs typeface="Arial"/>
            </a:endParaRPr>
          </a:p>
        </p:txBody>
      </p:sp>
      <p:sp>
        <p:nvSpPr>
          <p:cNvPr id="625" name="object 625"/>
          <p:cNvSpPr txBox="1"/>
          <p:nvPr/>
        </p:nvSpPr>
        <p:spPr>
          <a:xfrm>
            <a:off x="7878412"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300</a:t>
            </a:r>
            <a:endParaRPr sz="300">
              <a:solidFill>
                <a:prstClr val="black"/>
              </a:solidFill>
              <a:latin typeface="Arial"/>
              <a:cs typeface="Arial"/>
            </a:endParaRPr>
          </a:p>
        </p:txBody>
      </p:sp>
      <p:sp>
        <p:nvSpPr>
          <p:cNvPr id="626" name="object 626"/>
          <p:cNvSpPr txBox="1"/>
          <p:nvPr/>
        </p:nvSpPr>
        <p:spPr>
          <a:xfrm>
            <a:off x="7677704"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280</a:t>
            </a:r>
            <a:endParaRPr sz="300">
              <a:solidFill>
                <a:prstClr val="black"/>
              </a:solidFill>
              <a:latin typeface="Arial"/>
              <a:cs typeface="Arial"/>
            </a:endParaRPr>
          </a:p>
        </p:txBody>
      </p:sp>
      <p:sp>
        <p:nvSpPr>
          <p:cNvPr id="627" name="object 627"/>
          <p:cNvSpPr txBox="1"/>
          <p:nvPr/>
        </p:nvSpPr>
        <p:spPr>
          <a:xfrm>
            <a:off x="7476997"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260</a:t>
            </a:r>
            <a:endParaRPr sz="300">
              <a:solidFill>
                <a:prstClr val="black"/>
              </a:solidFill>
              <a:latin typeface="Arial"/>
              <a:cs typeface="Arial"/>
            </a:endParaRPr>
          </a:p>
        </p:txBody>
      </p:sp>
      <p:sp>
        <p:nvSpPr>
          <p:cNvPr id="628" name="object 628"/>
          <p:cNvSpPr txBox="1"/>
          <p:nvPr/>
        </p:nvSpPr>
        <p:spPr>
          <a:xfrm>
            <a:off x="7276290"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240</a:t>
            </a:r>
            <a:endParaRPr sz="300">
              <a:solidFill>
                <a:prstClr val="black"/>
              </a:solidFill>
              <a:latin typeface="Arial"/>
              <a:cs typeface="Arial"/>
            </a:endParaRPr>
          </a:p>
        </p:txBody>
      </p:sp>
      <p:sp>
        <p:nvSpPr>
          <p:cNvPr id="629" name="object 629"/>
          <p:cNvSpPr txBox="1"/>
          <p:nvPr/>
        </p:nvSpPr>
        <p:spPr>
          <a:xfrm>
            <a:off x="7075584"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220</a:t>
            </a:r>
            <a:endParaRPr sz="300">
              <a:solidFill>
                <a:prstClr val="black"/>
              </a:solidFill>
              <a:latin typeface="Arial"/>
              <a:cs typeface="Arial"/>
            </a:endParaRPr>
          </a:p>
        </p:txBody>
      </p:sp>
      <p:sp>
        <p:nvSpPr>
          <p:cNvPr id="630" name="object 630"/>
          <p:cNvSpPr txBox="1"/>
          <p:nvPr/>
        </p:nvSpPr>
        <p:spPr>
          <a:xfrm>
            <a:off x="6874877"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200</a:t>
            </a:r>
            <a:endParaRPr sz="300">
              <a:solidFill>
                <a:prstClr val="black"/>
              </a:solidFill>
              <a:latin typeface="Arial"/>
              <a:cs typeface="Arial"/>
            </a:endParaRPr>
          </a:p>
        </p:txBody>
      </p:sp>
      <p:sp>
        <p:nvSpPr>
          <p:cNvPr id="631" name="object 631"/>
          <p:cNvSpPr txBox="1"/>
          <p:nvPr/>
        </p:nvSpPr>
        <p:spPr>
          <a:xfrm>
            <a:off x="6677619"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180</a:t>
            </a:r>
            <a:endParaRPr sz="300">
              <a:solidFill>
                <a:prstClr val="black"/>
              </a:solidFill>
              <a:latin typeface="Arial"/>
              <a:cs typeface="Arial"/>
            </a:endParaRPr>
          </a:p>
        </p:txBody>
      </p:sp>
      <p:sp>
        <p:nvSpPr>
          <p:cNvPr id="632" name="object 632"/>
          <p:cNvSpPr txBox="1"/>
          <p:nvPr/>
        </p:nvSpPr>
        <p:spPr>
          <a:xfrm>
            <a:off x="6476912" y="5258747"/>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160</a:t>
            </a:r>
            <a:endParaRPr sz="300">
              <a:solidFill>
                <a:prstClr val="black"/>
              </a:solidFill>
              <a:latin typeface="Arial"/>
              <a:cs typeface="Arial"/>
            </a:endParaRPr>
          </a:p>
        </p:txBody>
      </p:sp>
      <p:sp>
        <p:nvSpPr>
          <p:cNvPr id="633" name="object 633"/>
          <p:cNvSpPr txBox="1"/>
          <p:nvPr/>
        </p:nvSpPr>
        <p:spPr>
          <a:xfrm>
            <a:off x="6276207" y="5258747"/>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634" name="object 634"/>
          <p:cNvSpPr txBox="1"/>
          <p:nvPr/>
        </p:nvSpPr>
        <p:spPr>
          <a:xfrm>
            <a:off x="6075499" y="5258747"/>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635" name="object 635"/>
          <p:cNvSpPr txBox="1"/>
          <p:nvPr/>
        </p:nvSpPr>
        <p:spPr>
          <a:xfrm>
            <a:off x="5874792" y="5258747"/>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636" name="object 636"/>
          <p:cNvSpPr txBox="1"/>
          <p:nvPr/>
        </p:nvSpPr>
        <p:spPr>
          <a:xfrm>
            <a:off x="5684449" y="5258747"/>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80</a:t>
            </a:r>
            <a:endParaRPr sz="300">
              <a:solidFill>
                <a:prstClr val="black"/>
              </a:solidFill>
              <a:latin typeface="Arial"/>
              <a:cs typeface="Arial"/>
            </a:endParaRPr>
          </a:p>
        </p:txBody>
      </p:sp>
      <p:sp>
        <p:nvSpPr>
          <p:cNvPr id="637" name="object 637"/>
          <p:cNvSpPr txBox="1"/>
          <p:nvPr/>
        </p:nvSpPr>
        <p:spPr>
          <a:xfrm>
            <a:off x="5487192" y="5258747"/>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60</a:t>
            </a:r>
            <a:endParaRPr sz="300">
              <a:solidFill>
                <a:prstClr val="black"/>
              </a:solidFill>
              <a:latin typeface="Arial"/>
              <a:cs typeface="Arial"/>
            </a:endParaRPr>
          </a:p>
        </p:txBody>
      </p:sp>
      <p:sp>
        <p:nvSpPr>
          <p:cNvPr id="638" name="object 638"/>
          <p:cNvSpPr txBox="1"/>
          <p:nvPr/>
        </p:nvSpPr>
        <p:spPr>
          <a:xfrm>
            <a:off x="5286485" y="5258747"/>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639" name="object 639"/>
          <p:cNvSpPr txBox="1"/>
          <p:nvPr/>
        </p:nvSpPr>
        <p:spPr>
          <a:xfrm>
            <a:off x="5085766" y="5258747"/>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20</a:t>
            </a:r>
            <a:endParaRPr sz="300">
              <a:solidFill>
                <a:prstClr val="black"/>
              </a:solidFill>
              <a:latin typeface="Arial"/>
              <a:cs typeface="Arial"/>
            </a:endParaRPr>
          </a:p>
        </p:txBody>
      </p:sp>
      <p:sp>
        <p:nvSpPr>
          <p:cNvPr id="640" name="object 640"/>
          <p:cNvSpPr txBox="1"/>
          <p:nvPr/>
        </p:nvSpPr>
        <p:spPr>
          <a:xfrm>
            <a:off x="4895984" y="5258747"/>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641" name="object 641"/>
          <p:cNvSpPr/>
          <p:nvPr/>
        </p:nvSpPr>
        <p:spPr>
          <a:xfrm>
            <a:off x="4904988"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42" name="object 642"/>
          <p:cNvSpPr/>
          <p:nvPr/>
        </p:nvSpPr>
        <p:spPr>
          <a:xfrm>
            <a:off x="4887179" y="433409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43" name="object 643"/>
          <p:cNvSpPr/>
          <p:nvPr/>
        </p:nvSpPr>
        <p:spPr>
          <a:xfrm>
            <a:off x="4887179" y="44233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44" name="object 644"/>
          <p:cNvSpPr/>
          <p:nvPr/>
        </p:nvSpPr>
        <p:spPr>
          <a:xfrm>
            <a:off x="4887179" y="45164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45" name="object 645"/>
          <p:cNvSpPr/>
          <p:nvPr/>
        </p:nvSpPr>
        <p:spPr>
          <a:xfrm>
            <a:off x="4887179" y="46050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46" name="object 646"/>
          <p:cNvSpPr/>
          <p:nvPr/>
        </p:nvSpPr>
        <p:spPr>
          <a:xfrm>
            <a:off x="4887179" y="46942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47" name="object 647"/>
          <p:cNvSpPr/>
          <p:nvPr/>
        </p:nvSpPr>
        <p:spPr>
          <a:xfrm>
            <a:off x="4887179" y="478349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48" name="object 648"/>
          <p:cNvSpPr/>
          <p:nvPr/>
        </p:nvSpPr>
        <p:spPr>
          <a:xfrm>
            <a:off x="4887179" y="487604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49" name="object 649"/>
          <p:cNvSpPr/>
          <p:nvPr/>
        </p:nvSpPr>
        <p:spPr>
          <a:xfrm>
            <a:off x="4887179" y="49652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50" name="object 650"/>
          <p:cNvSpPr/>
          <p:nvPr/>
        </p:nvSpPr>
        <p:spPr>
          <a:xfrm>
            <a:off x="4887179" y="50544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51" name="object 651"/>
          <p:cNvSpPr/>
          <p:nvPr/>
        </p:nvSpPr>
        <p:spPr>
          <a:xfrm>
            <a:off x="4887179" y="51475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52" name="object 652"/>
          <p:cNvSpPr txBox="1"/>
          <p:nvPr/>
        </p:nvSpPr>
        <p:spPr>
          <a:xfrm>
            <a:off x="4832136" y="4308104"/>
            <a:ext cx="60864"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10</a:t>
            </a:r>
            <a:endParaRPr sz="300">
              <a:solidFill>
                <a:prstClr val="black"/>
              </a:solidFill>
              <a:latin typeface="Arial"/>
              <a:cs typeface="Arial"/>
            </a:endParaRPr>
          </a:p>
        </p:txBody>
      </p:sp>
      <p:sp>
        <p:nvSpPr>
          <p:cNvPr id="653" name="object 653"/>
          <p:cNvSpPr txBox="1"/>
          <p:nvPr/>
        </p:nvSpPr>
        <p:spPr>
          <a:xfrm>
            <a:off x="4853412" y="4397311"/>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9</a:t>
            </a:r>
            <a:endParaRPr sz="300">
              <a:solidFill>
                <a:prstClr val="black"/>
              </a:solidFill>
              <a:latin typeface="Arial"/>
              <a:cs typeface="Arial"/>
            </a:endParaRPr>
          </a:p>
        </p:txBody>
      </p:sp>
      <p:sp>
        <p:nvSpPr>
          <p:cNvPr id="654" name="object 654"/>
          <p:cNvSpPr txBox="1"/>
          <p:nvPr/>
        </p:nvSpPr>
        <p:spPr>
          <a:xfrm>
            <a:off x="4853412" y="4490423"/>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8</a:t>
            </a:r>
            <a:endParaRPr sz="300">
              <a:solidFill>
                <a:prstClr val="black"/>
              </a:solidFill>
              <a:latin typeface="Arial"/>
              <a:cs typeface="Arial"/>
            </a:endParaRPr>
          </a:p>
        </p:txBody>
      </p:sp>
      <p:sp>
        <p:nvSpPr>
          <p:cNvPr id="655" name="object 655"/>
          <p:cNvSpPr txBox="1"/>
          <p:nvPr/>
        </p:nvSpPr>
        <p:spPr>
          <a:xfrm>
            <a:off x="4853412" y="457907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7</a:t>
            </a:r>
            <a:endParaRPr sz="300">
              <a:solidFill>
                <a:prstClr val="black"/>
              </a:solidFill>
              <a:latin typeface="Arial"/>
              <a:cs typeface="Arial"/>
            </a:endParaRPr>
          </a:p>
        </p:txBody>
      </p:sp>
      <p:sp>
        <p:nvSpPr>
          <p:cNvPr id="656" name="object 656"/>
          <p:cNvSpPr txBox="1"/>
          <p:nvPr/>
        </p:nvSpPr>
        <p:spPr>
          <a:xfrm>
            <a:off x="4853412" y="4668284"/>
            <a:ext cx="40736" cy="14357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6</a:t>
            </a:r>
            <a:endParaRPr sz="300">
              <a:solidFill>
                <a:prstClr val="black"/>
              </a:solidFill>
              <a:latin typeface="Arial"/>
              <a:cs typeface="Arial"/>
            </a:endParaRPr>
          </a:p>
          <a:p>
            <a:pPr marL="9436" defTabSz="679523">
              <a:spcBef>
                <a:spcPts val="357"/>
              </a:spcBef>
            </a:pPr>
            <a:r>
              <a:rPr sz="300" dirty="0">
                <a:solidFill>
                  <a:srgbClr val="FFFFFF"/>
                </a:solidFill>
                <a:latin typeface="Arial"/>
                <a:cs typeface="Arial"/>
              </a:rPr>
              <a:t>5</a:t>
            </a:r>
            <a:endParaRPr sz="300">
              <a:solidFill>
                <a:prstClr val="black"/>
              </a:solidFill>
              <a:latin typeface="Arial"/>
              <a:cs typeface="Arial"/>
            </a:endParaRPr>
          </a:p>
        </p:txBody>
      </p:sp>
      <p:sp>
        <p:nvSpPr>
          <p:cNvPr id="657" name="object 657"/>
          <p:cNvSpPr txBox="1"/>
          <p:nvPr/>
        </p:nvSpPr>
        <p:spPr>
          <a:xfrm>
            <a:off x="4853412" y="4850049"/>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4</a:t>
            </a:r>
            <a:endParaRPr sz="300">
              <a:solidFill>
                <a:prstClr val="black"/>
              </a:solidFill>
              <a:latin typeface="Arial"/>
              <a:cs typeface="Arial"/>
            </a:endParaRPr>
          </a:p>
        </p:txBody>
      </p:sp>
      <p:sp>
        <p:nvSpPr>
          <p:cNvPr id="658" name="object 658"/>
          <p:cNvSpPr txBox="1"/>
          <p:nvPr/>
        </p:nvSpPr>
        <p:spPr>
          <a:xfrm>
            <a:off x="4853412" y="493925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3</a:t>
            </a:r>
            <a:endParaRPr sz="300">
              <a:solidFill>
                <a:prstClr val="black"/>
              </a:solidFill>
              <a:latin typeface="Arial"/>
              <a:cs typeface="Arial"/>
            </a:endParaRPr>
          </a:p>
        </p:txBody>
      </p:sp>
      <p:sp>
        <p:nvSpPr>
          <p:cNvPr id="659" name="object 659"/>
          <p:cNvSpPr txBox="1"/>
          <p:nvPr/>
        </p:nvSpPr>
        <p:spPr>
          <a:xfrm>
            <a:off x="4853412" y="5028464"/>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2</a:t>
            </a:r>
            <a:endParaRPr sz="300">
              <a:solidFill>
                <a:prstClr val="black"/>
              </a:solidFill>
              <a:latin typeface="Arial"/>
              <a:cs typeface="Arial"/>
            </a:endParaRPr>
          </a:p>
        </p:txBody>
      </p:sp>
      <p:sp>
        <p:nvSpPr>
          <p:cNvPr id="660" name="object 660"/>
          <p:cNvSpPr txBox="1"/>
          <p:nvPr/>
        </p:nvSpPr>
        <p:spPr>
          <a:xfrm>
            <a:off x="4853412" y="5121019"/>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1</a:t>
            </a:r>
            <a:endParaRPr sz="300">
              <a:solidFill>
                <a:prstClr val="black"/>
              </a:solidFill>
              <a:latin typeface="Arial"/>
              <a:cs typeface="Arial"/>
            </a:endParaRPr>
          </a:p>
        </p:txBody>
      </p:sp>
      <p:sp>
        <p:nvSpPr>
          <p:cNvPr id="661" name="object 661"/>
          <p:cNvSpPr txBox="1"/>
          <p:nvPr/>
        </p:nvSpPr>
        <p:spPr>
          <a:xfrm>
            <a:off x="4853412" y="5210227"/>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662" name="object 662"/>
          <p:cNvSpPr/>
          <p:nvPr/>
        </p:nvSpPr>
        <p:spPr>
          <a:xfrm>
            <a:off x="4915339" y="4772355"/>
            <a:ext cx="2000752" cy="278221"/>
          </a:xfrm>
          <a:custGeom>
            <a:avLst/>
            <a:gdLst/>
            <a:ahLst/>
            <a:cxnLst/>
            <a:rect l="l" t="t" r="r" b="b"/>
            <a:pathLst>
              <a:path w="2650997" h="380235">
                <a:moveTo>
                  <a:pt x="0" y="228597"/>
                </a:moveTo>
                <a:lnTo>
                  <a:pt x="14480" y="228597"/>
                </a:lnTo>
                <a:lnTo>
                  <a:pt x="28194" y="223259"/>
                </a:lnTo>
                <a:lnTo>
                  <a:pt x="41907" y="233166"/>
                </a:lnTo>
                <a:lnTo>
                  <a:pt x="51821" y="233166"/>
                </a:lnTo>
                <a:lnTo>
                  <a:pt x="65534" y="233166"/>
                </a:lnTo>
                <a:lnTo>
                  <a:pt x="79248" y="233166"/>
                </a:lnTo>
                <a:lnTo>
                  <a:pt x="93728" y="233166"/>
                </a:lnTo>
                <a:lnTo>
                  <a:pt x="107442" y="228597"/>
                </a:lnTo>
                <a:lnTo>
                  <a:pt x="121155" y="228597"/>
                </a:lnTo>
                <a:lnTo>
                  <a:pt x="131069" y="228597"/>
                </a:lnTo>
                <a:lnTo>
                  <a:pt x="144782" y="233166"/>
                </a:lnTo>
                <a:lnTo>
                  <a:pt x="186690" y="217922"/>
                </a:lnTo>
                <a:lnTo>
                  <a:pt x="210317" y="172206"/>
                </a:lnTo>
                <a:lnTo>
                  <a:pt x="224031" y="137150"/>
                </a:lnTo>
                <a:lnTo>
                  <a:pt x="237744" y="156962"/>
                </a:lnTo>
                <a:lnTo>
                  <a:pt x="252225" y="147056"/>
                </a:lnTo>
                <a:lnTo>
                  <a:pt x="265938" y="152393"/>
                </a:lnTo>
                <a:lnTo>
                  <a:pt x="280419" y="152393"/>
                </a:lnTo>
                <a:lnTo>
                  <a:pt x="294133" y="167636"/>
                </a:lnTo>
                <a:lnTo>
                  <a:pt x="303279" y="147056"/>
                </a:lnTo>
                <a:lnTo>
                  <a:pt x="317760" y="127244"/>
                </a:lnTo>
                <a:lnTo>
                  <a:pt x="331473" y="127244"/>
                </a:lnTo>
                <a:lnTo>
                  <a:pt x="345187" y="121920"/>
                </a:lnTo>
                <a:lnTo>
                  <a:pt x="359667" y="121920"/>
                </a:lnTo>
                <a:lnTo>
                  <a:pt x="373381" y="121920"/>
                </a:lnTo>
                <a:lnTo>
                  <a:pt x="382527" y="121920"/>
                </a:lnTo>
                <a:lnTo>
                  <a:pt x="397008" y="91433"/>
                </a:lnTo>
                <a:lnTo>
                  <a:pt x="410721" y="96770"/>
                </a:lnTo>
                <a:lnTo>
                  <a:pt x="424435" y="96770"/>
                </a:lnTo>
                <a:lnTo>
                  <a:pt x="438916" y="86096"/>
                </a:lnTo>
                <a:lnTo>
                  <a:pt x="452629" y="66284"/>
                </a:lnTo>
                <a:lnTo>
                  <a:pt x="461775" y="66284"/>
                </a:lnTo>
                <a:lnTo>
                  <a:pt x="476244" y="66284"/>
                </a:lnTo>
                <a:lnTo>
                  <a:pt x="489970" y="60960"/>
                </a:lnTo>
                <a:lnTo>
                  <a:pt x="504438" y="60960"/>
                </a:lnTo>
                <a:lnTo>
                  <a:pt x="518164" y="76190"/>
                </a:lnTo>
                <a:lnTo>
                  <a:pt x="531877" y="70866"/>
                </a:lnTo>
                <a:lnTo>
                  <a:pt x="546358" y="70866"/>
                </a:lnTo>
                <a:lnTo>
                  <a:pt x="555504" y="51053"/>
                </a:lnTo>
                <a:lnTo>
                  <a:pt x="569218" y="55622"/>
                </a:lnTo>
                <a:lnTo>
                  <a:pt x="583699" y="81527"/>
                </a:lnTo>
                <a:lnTo>
                  <a:pt x="597412" y="81527"/>
                </a:lnTo>
                <a:lnTo>
                  <a:pt x="611125" y="101339"/>
                </a:lnTo>
                <a:lnTo>
                  <a:pt x="625606" y="101339"/>
                </a:lnTo>
                <a:lnTo>
                  <a:pt x="634753" y="106676"/>
                </a:lnTo>
                <a:lnTo>
                  <a:pt x="648466" y="55622"/>
                </a:lnTo>
                <a:lnTo>
                  <a:pt x="662935" y="0"/>
                </a:lnTo>
                <a:lnTo>
                  <a:pt x="676660" y="5323"/>
                </a:lnTo>
                <a:lnTo>
                  <a:pt x="690374" y="5323"/>
                </a:lnTo>
                <a:lnTo>
                  <a:pt x="704854" y="35810"/>
                </a:lnTo>
                <a:lnTo>
                  <a:pt x="713989" y="40379"/>
                </a:lnTo>
                <a:lnTo>
                  <a:pt x="727714" y="40379"/>
                </a:lnTo>
                <a:lnTo>
                  <a:pt x="742183" y="86096"/>
                </a:lnTo>
                <a:lnTo>
                  <a:pt x="755908" y="96770"/>
                </a:lnTo>
                <a:lnTo>
                  <a:pt x="770377" y="101339"/>
                </a:lnTo>
                <a:lnTo>
                  <a:pt x="784103" y="76190"/>
                </a:lnTo>
                <a:lnTo>
                  <a:pt x="797816" y="86096"/>
                </a:lnTo>
                <a:lnTo>
                  <a:pt x="807718" y="101339"/>
                </a:lnTo>
                <a:lnTo>
                  <a:pt x="821431" y="96770"/>
                </a:lnTo>
                <a:lnTo>
                  <a:pt x="835157" y="121920"/>
                </a:lnTo>
                <a:lnTo>
                  <a:pt x="849625" y="127244"/>
                </a:lnTo>
                <a:lnTo>
                  <a:pt x="863351" y="127244"/>
                </a:lnTo>
                <a:lnTo>
                  <a:pt x="877064" y="127244"/>
                </a:lnTo>
                <a:lnTo>
                  <a:pt x="886966" y="121920"/>
                </a:lnTo>
                <a:lnTo>
                  <a:pt x="900679" y="121920"/>
                </a:lnTo>
                <a:lnTo>
                  <a:pt x="914405" y="121920"/>
                </a:lnTo>
                <a:lnTo>
                  <a:pt x="928873" y="121920"/>
                </a:lnTo>
                <a:lnTo>
                  <a:pt x="942599" y="127244"/>
                </a:lnTo>
                <a:lnTo>
                  <a:pt x="957068" y="137150"/>
                </a:lnTo>
                <a:lnTo>
                  <a:pt x="966214" y="121920"/>
                </a:lnTo>
                <a:lnTo>
                  <a:pt x="979928" y="127244"/>
                </a:lnTo>
                <a:lnTo>
                  <a:pt x="994408" y="131826"/>
                </a:lnTo>
                <a:lnTo>
                  <a:pt x="1008122" y="116583"/>
                </a:lnTo>
                <a:lnTo>
                  <a:pt x="1021847" y="116583"/>
                </a:lnTo>
                <a:lnTo>
                  <a:pt x="1036316" y="106676"/>
                </a:lnTo>
                <a:lnTo>
                  <a:pt x="1050042" y="131826"/>
                </a:lnTo>
                <a:lnTo>
                  <a:pt x="1059176" y="127244"/>
                </a:lnTo>
                <a:lnTo>
                  <a:pt x="1073656" y="131826"/>
                </a:lnTo>
                <a:lnTo>
                  <a:pt x="1087370" y="137150"/>
                </a:lnTo>
                <a:lnTo>
                  <a:pt x="1101096" y="131826"/>
                </a:lnTo>
                <a:lnTo>
                  <a:pt x="1115564" y="156962"/>
                </a:lnTo>
                <a:lnTo>
                  <a:pt x="1129290" y="192786"/>
                </a:lnTo>
                <a:lnTo>
                  <a:pt x="1138424" y="198110"/>
                </a:lnTo>
                <a:lnTo>
                  <a:pt x="1152905" y="208016"/>
                </a:lnTo>
                <a:lnTo>
                  <a:pt x="1166618" y="208016"/>
                </a:lnTo>
                <a:lnTo>
                  <a:pt x="1181099" y="208016"/>
                </a:lnTo>
                <a:lnTo>
                  <a:pt x="1194812" y="213353"/>
                </a:lnTo>
                <a:lnTo>
                  <a:pt x="1208538" y="198110"/>
                </a:lnTo>
                <a:lnTo>
                  <a:pt x="1217672" y="202692"/>
                </a:lnTo>
                <a:lnTo>
                  <a:pt x="1232153" y="202692"/>
                </a:lnTo>
                <a:lnTo>
                  <a:pt x="1245866" y="208016"/>
                </a:lnTo>
                <a:lnTo>
                  <a:pt x="1260347" y="217922"/>
                </a:lnTo>
                <a:lnTo>
                  <a:pt x="1274061" y="223259"/>
                </a:lnTo>
                <a:lnTo>
                  <a:pt x="1287786" y="228597"/>
                </a:lnTo>
                <a:lnTo>
                  <a:pt x="1297688" y="208016"/>
                </a:lnTo>
                <a:lnTo>
                  <a:pt x="1311401" y="208016"/>
                </a:lnTo>
                <a:lnTo>
                  <a:pt x="1325115" y="213353"/>
                </a:lnTo>
                <a:lnTo>
                  <a:pt x="1339595" y="213353"/>
                </a:lnTo>
                <a:lnTo>
                  <a:pt x="1353309" y="228597"/>
                </a:lnTo>
                <a:lnTo>
                  <a:pt x="1367034" y="223259"/>
                </a:lnTo>
                <a:lnTo>
                  <a:pt x="1381503" y="223259"/>
                </a:lnTo>
                <a:lnTo>
                  <a:pt x="1390649" y="213353"/>
                </a:lnTo>
                <a:lnTo>
                  <a:pt x="1404363" y="208016"/>
                </a:lnTo>
                <a:lnTo>
                  <a:pt x="1418844" y="253746"/>
                </a:lnTo>
                <a:lnTo>
                  <a:pt x="1432557" y="248409"/>
                </a:lnTo>
                <a:lnTo>
                  <a:pt x="1447038" y="274313"/>
                </a:lnTo>
                <a:lnTo>
                  <a:pt x="1460751" y="268989"/>
                </a:lnTo>
                <a:lnTo>
                  <a:pt x="1469898" y="268989"/>
                </a:lnTo>
                <a:lnTo>
                  <a:pt x="1484378" y="263652"/>
                </a:lnTo>
                <a:lnTo>
                  <a:pt x="1498092" y="259083"/>
                </a:lnTo>
                <a:lnTo>
                  <a:pt x="1511805" y="253746"/>
                </a:lnTo>
                <a:lnTo>
                  <a:pt x="1526286" y="259083"/>
                </a:lnTo>
                <a:lnTo>
                  <a:pt x="1539999" y="253746"/>
                </a:lnTo>
                <a:lnTo>
                  <a:pt x="1549146" y="248409"/>
                </a:lnTo>
                <a:lnTo>
                  <a:pt x="1563627" y="243840"/>
                </a:lnTo>
                <a:lnTo>
                  <a:pt x="1577340" y="253746"/>
                </a:lnTo>
                <a:lnTo>
                  <a:pt x="1591053" y="253746"/>
                </a:lnTo>
                <a:lnTo>
                  <a:pt x="1605534" y="259083"/>
                </a:lnTo>
                <a:lnTo>
                  <a:pt x="1619248" y="253746"/>
                </a:lnTo>
                <a:lnTo>
                  <a:pt x="1633728" y="253746"/>
                </a:lnTo>
                <a:lnTo>
                  <a:pt x="1642875" y="253746"/>
                </a:lnTo>
                <a:lnTo>
                  <a:pt x="1656588" y="259083"/>
                </a:lnTo>
                <a:lnTo>
                  <a:pt x="1671069" y="284220"/>
                </a:lnTo>
                <a:lnTo>
                  <a:pt x="1684782" y="289557"/>
                </a:lnTo>
                <a:lnTo>
                  <a:pt x="1698496" y="320043"/>
                </a:lnTo>
                <a:lnTo>
                  <a:pt x="1712977" y="345180"/>
                </a:lnTo>
                <a:lnTo>
                  <a:pt x="1722123" y="339856"/>
                </a:lnTo>
                <a:lnTo>
                  <a:pt x="1735836" y="320043"/>
                </a:lnTo>
                <a:lnTo>
                  <a:pt x="1750317" y="299463"/>
                </a:lnTo>
                <a:lnTo>
                  <a:pt x="1764031" y="304800"/>
                </a:lnTo>
                <a:lnTo>
                  <a:pt x="1777744" y="304800"/>
                </a:lnTo>
                <a:lnTo>
                  <a:pt x="1792225" y="294126"/>
                </a:lnTo>
                <a:lnTo>
                  <a:pt x="1801371" y="278896"/>
                </a:lnTo>
                <a:lnTo>
                  <a:pt x="1815085" y="274313"/>
                </a:lnTo>
                <a:lnTo>
                  <a:pt x="1829565" y="289557"/>
                </a:lnTo>
                <a:lnTo>
                  <a:pt x="1843279" y="289557"/>
                </a:lnTo>
                <a:lnTo>
                  <a:pt x="1856992" y="284220"/>
                </a:lnTo>
                <a:lnTo>
                  <a:pt x="1871473" y="294126"/>
                </a:lnTo>
                <a:lnTo>
                  <a:pt x="1885187" y="289557"/>
                </a:lnTo>
                <a:lnTo>
                  <a:pt x="1894333" y="284220"/>
                </a:lnTo>
                <a:lnTo>
                  <a:pt x="1908814" y="289557"/>
                </a:lnTo>
                <a:lnTo>
                  <a:pt x="1922527" y="294126"/>
                </a:lnTo>
                <a:lnTo>
                  <a:pt x="1937008" y="380235"/>
                </a:lnTo>
                <a:lnTo>
                  <a:pt x="1950721" y="380235"/>
                </a:lnTo>
                <a:lnTo>
                  <a:pt x="1964435" y="304800"/>
                </a:lnTo>
                <a:lnTo>
                  <a:pt x="1974348" y="299463"/>
                </a:lnTo>
                <a:lnTo>
                  <a:pt x="1988062" y="299463"/>
                </a:lnTo>
                <a:lnTo>
                  <a:pt x="2001775" y="299463"/>
                </a:lnTo>
                <a:lnTo>
                  <a:pt x="2016256" y="314706"/>
                </a:lnTo>
                <a:lnTo>
                  <a:pt x="2029970" y="314706"/>
                </a:lnTo>
                <a:lnTo>
                  <a:pt x="2043683" y="345180"/>
                </a:lnTo>
                <a:lnTo>
                  <a:pt x="2053597" y="339856"/>
                </a:lnTo>
                <a:lnTo>
                  <a:pt x="2067310" y="324612"/>
                </a:lnTo>
                <a:lnTo>
                  <a:pt x="2081024" y="324612"/>
                </a:lnTo>
                <a:lnTo>
                  <a:pt x="2095504" y="324612"/>
                </a:lnTo>
                <a:lnTo>
                  <a:pt x="2109218" y="324612"/>
                </a:lnTo>
                <a:lnTo>
                  <a:pt x="2123699" y="324612"/>
                </a:lnTo>
                <a:lnTo>
                  <a:pt x="2137412" y="324612"/>
                </a:lnTo>
                <a:lnTo>
                  <a:pt x="2146558" y="320043"/>
                </a:lnTo>
                <a:lnTo>
                  <a:pt x="2161039" y="345180"/>
                </a:lnTo>
                <a:lnTo>
                  <a:pt x="2174753" y="335273"/>
                </a:lnTo>
                <a:lnTo>
                  <a:pt x="2188466" y="335273"/>
                </a:lnTo>
                <a:lnTo>
                  <a:pt x="2202947" y="339856"/>
                </a:lnTo>
                <a:lnTo>
                  <a:pt x="2216660" y="329950"/>
                </a:lnTo>
                <a:lnTo>
                  <a:pt x="2225807" y="329950"/>
                </a:lnTo>
                <a:lnTo>
                  <a:pt x="2240287" y="329950"/>
                </a:lnTo>
                <a:lnTo>
                  <a:pt x="2254001" y="335273"/>
                </a:lnTo>
                <a:lnTo>
                  <a:pt x="2267714" y="335273"/>
                </a:lnTo>
                <a:lnTo>
                  <a:pt x="2282195" y="339856"/>
                </a:lnTo>
                <a:lnTo>
                  <a:pt x="2295908" y="350517"/>
                </a:lnTo>
                <a:lnTo>
                  <a:pt x="2305055" y="350517"/>
                </a:lnTo>
                <a:lnTo>
                  <a:pt x="2319536" y="350517"/>
                </a:lnTo>
                <a:lnTo>
                  <a:pt x="2333249" y="345180"/>
                </a:lnTo>
                <a:lnTo>
                  <a:pt x="2346962" y="345180"/>
                </a:lnTo>
                <a:lnTo>
                  <a:pt x="2361443" y="335273"/>
                </a:lnTo>
                <a:lnTo>
                  <a:pt x="2375157" y="329950"/>
                </a:lnTo>
                <a:lnTo>
                  <a:pt x="2389637" y="355086"/>
                </a:lnTo>
                <a:lnTo>
                  <a:pt x="2398784" y="355086"/>
                </a:lnTo>
                <a:lnTo>
                  <a:pt x="2412497" y="355086"/>
                </a:lnTo>
                <a:lnTo>
                  <a:pt x="2426978" y="355086"/>
                </a:lnTo>
                <a:lnTo>
                  <a:pt x="2440691" y="355086"/>
                </a:lnTo>
                <a:lnTo>
                  <a:pt x="2454405" y="324612"/>
                </a:lnTo>
                <a:lnTo>
                  <a:pt x="2468886" y="345180"/>
                </a:lnTo>
                <a:lnTo>
                  <a:pt x="2478032" y="364992"/>
                </a:lnTo>
                <a:lnTo>
                  <a:pt x="2491745" y="355086"/>
                </a:lnTo>
                <a:lnTo>
                  <a:pt x="2506226" y="355086"/>
                </a:lnTo>
                <a:lnTo>
                  <a:pt x="2519940" y="355086"/>
                </a:lnTo>
                <a:lnTo>
                  <a:pt x="2533653" y="355086"/>
                </a:lnTo>
                <a:lnTo>
                  <a:pt x="2548134" y="350517"/>
                </a:lnTo>
                <a:lnTo>
                  <a:pt x="2557280" y="355086"/>
                </a:lnTo>
                <a:lnTo>
                  <a:pt x="2570994" y="355086"/>
                </a:lnTo>
                <a:lnTo>
                  <a:pt x="2585474" y="360423"/>
                </a:lnTo>
                <a:lnTo>
                  <a:pt x="2599188" y="355086"/>
                </a:lnTo>
                <a:lnTo>
                  <a:pt x="2613669" y="350517"/>
                </a:lnTo>
                <a:lnTo>
                  <a:pt x="2627382" y="345180"/>
                </a:lnTo>
                <a:lnTo>
                  <a:pt x="2641096" y="339856"/>
                </a:lnTo>
                <a:lnTo>
                  <a:pt x="2650997" y="345180"/>
                </a:lnTo>
              </a:path>
            </a:pathLst>
          </a:custGeom>
          <a:ln w="10128">
            <a:solidFill>
              <a:srgbClr val="00FF00"/>
            </a:solidFill>
          </a:ln>
        </p:spPr>
        <p:txBody>
          <a:bodyPr wrap="square" lIns="0" tIns="0" rIns="0" bIns="0" rtlCol="0">
            <a:noAutofit/>
          </a:bodyPr>
          <a:lstStyle/>
          <a:p>
            <a:pPr defTabSz="679523"/>
            <a:endParaRPr sz="1300">
              <a:solidFill>
                <a:prstClr val="black"/>
              </a:solidFill>
            </a:endParaRPr>
          </a:p>
        </p:txBody>
      </p:sp>
      <p:sp>
        <p:nvSpPr>
          <p:cNvPr id="663" name="object 663"/>
          <p:cNvSpPr/>
          <p:nvPr/>
        </p:nvSpPr>
        <p:spPr>
          <a:xfrm>
            <a:off x="6916090" y="5024913"/>
            <a:ext cx="1732761" cy="74160"/>
          </a:xfrm>
          <a:custGeom>
            <a:avLst/>
            <a:gdLst/>
            <a:ahLst/>
            <a:cxnLst/>
            <a:rect l="l" t="t" r="r" b="b"/>
            <a:pathLst>
              <a:path w="2295908" h="101352">
                <a:moveTo>
                  <a:pt x="0" y="0"/>
                </a:moveTo>
                <a:lnTo>
                  <a:pt x="13713" y="5337"/>
                </a:lnTo>
                <a:lnTo>
                  <a:pt x="27426" y="0"/>
                </a:lnTo>
                <a:lnTo>
                  <a:pt x="41907" y="0"/>
                </a:lnTo>
                <a:lnTo>
                  <a:pt x="55621" y="9906"/>
                </a:lnTo>
                <a:lnTo>
                  <a:pt x="69346" y="5337"/>
                </a:lnTo>
                <a:lnTo>
                  <a:pt x="79248" y="5337"/>
                </a:lnTo>
                <a:lnTo>
                  <a:pt x="92961" y="50299"/>
                </a:lnTo>
                <a:lnTo>
                  <a:pt x="106675" y="55622"/>
                </a:lnTo>
                <a:lnTo>
                  <a:pt x="121155" y="55622"/>
                </a:lnTo>
                <a:lnTo>
                  <a:pt x="134869" y="50299"/>
                </a:lnTo>
                <a:lnTo>
                  <a:pt x="149350" y="50299"/>
                </a:lnTo>
                <a:lnTo>
                  <a:pt x="158496" y="55622"/>
                </a:lnTo>
                <a:lnTo>
                  <a:pt x="172209" y="55622"/>
                </a:lnTo>
                <a:lnTo>
                  <a:pt x="186690" y="50299"/>
                </a:lnTo>
                <a:lnTo>
                  <a:pt x="200404" y="50299"/>
                </a:lnTo>
                <a:lnTo>
                  <a:pt x="214117" y="60960"/>
                </a:lnTo>
                <a:lnTo>
                  <a:pt x="228598" y="60960"/>
                </a:lnTo>
                <a:lnTo>
                  <a:pt x="242311" y="55622"/>
                </a:lnTo>
                <a:lnTo>
                  <a:pt x="251458" y="40392"/>
                </a:lnTo>
                <a:lnTo>
                  <a:pt x="265938" y="45716"/>
                </a:lnTo>
                <a:lnTo>
                  <a:pt x="279652" y="50299"/>
                </a:lnTo>
                <a:lnTo>
                  <a:pt x="293365" y="70866"/>
                </a:lnTo>
                <a:lnTo>
                  <a:pt x="307846" y="76203"/>
                </a:lnTo>
                <a:lnTo>
                  <a:pt x="321560" y="70866"/>
                </a:lnTo>
                <a:lnTo>
                  <a:pt x="330706" y="76203"/>
                </a:lnTo>
                <a:lnTo>
                  <a:pt x="345187" y="76203"/>
                </a:lnTo>
                <a:lnTo>
                  <a:pt x="358900" y="80772"/>
                </a:lnTo>
                <a:lnTo>
                  <a:pt x="372614" y="80772"/>
                </a:lnTo>
                <a:lnTo>
                  <a:pt x="387094" y="50299"/>
                </a:lnTo>
                <a:lnTo>
                  <a:pt x="400808" y="65529"/>
                </a:lnTo>
                <a:lnTo>
                  <a:pt x="409954" y="70866"/>
                </a:lnTo>
                <a:lnTo>
                  <a:pt x="424435" y="76203"/>
                </a:lnTo>
                <a:lnTo>
                  <a:pt x="438148" y="101352"/>
                </a:lnTo>
                <a:lnTo>
                  <a:pt x="452629" y="101352"/>
                </a:lnTo>
                <a:lnTo>
                  <a:pt x="466342" y="101352"/>
                </a:lnTo>
                <a:lnTo>
                  <a:pt x="480056" y="101352"/>
                </a:lnTo>
                <a:lnTo>
                  <a:pt x="494537" y="96015"/>
                </a:lnTo>
                <a:lnTo>
                  <a:pt x="503683" y="96015"/>
                </a:lnTo>
                <a:lnTo>
                  <a:pt x="517397" y="96015"/>
                </a:lnTo>
                <a:lnTo>
                  <a:pt x="531877" y="96015"/>
                </a:lnTo>
                <a:lnTo>
                  <a:pt x="545591" y="96015"/>
                </a:lnTo>
                <a:lnTo>
                  <a:pt x="559304" y="91446"/>
                </a:lnTo>
                <a:lnTo>
                  <a:pt x="573785" y="80772"/>
                </a:lnTo>
                <a:lnTo>
                  <a:pt x="582931" y="70866"/>
                </a:lnTo>
                <a:lnTo>
                  <a:pt x="596645" y="70866"/>
                </a:lnTo>
                <a:lnTo>
                  <a:pt x="611125" y="50299"/>
                </a:lnTo>
                <a:lnTo>
                  <a:pt x="624839" y="50299"/>
                </a:lnTo>
                <a:lnTo>
                  <a:pt x="639320" y="55622"/>
                </a:lnTo>
                <a:lnTo>
                  <a:pt x="653033" y="55622"/>
                </a:lnTo>
                <a:lnTo>
                  <a:pt x="662180" y="55622"/>
                </a:lnTo>
                <a:lnTo>
                  <a:pt x="676660" y="50299"/>
                </a:lnTo>
                <a:lnTo>
                  <a:pt x="690374" y="45716"/>
                </a:lnTo>
                <a:lnTo>
                  <a:pt x="704087" y="60960"/>
                </a:lnTo>
                <a:lnTo>
                  <a:pt x="718568" y="65529"/>
                </a:lnTo>
                <a:lnTo>
                  <a:pt x="732281" y="70866"/>
                </a:lnTo>
                <a:lnTo>
                  <a:pt x="745995" y="70866"/>
                </a:lnTo>
                <a:lnTo>
                  <a:pt x="755908" y="76203"/>
                </a:lnTo>
                <a:lnTo>
                  <a:pt x="769622" y="86109"/>
                </a:lnTo>
                <a:lnTo>
                  <a:pt x="783335" y="76203"/>
                </a:lnTo>
                <a:lnTo>
                  <a:pt x="797816" y="70866"/>
                </a:lnTo>
                <a:lnTo>
                  <a:pt x="811530" y="70866"/>
                </a:lnTo>
                <a:lnTo>
                  <a:pt x="825243" y="70866"/>
                </a:lnTo>
                <a:lnTo>
                  <a:pt x="835157" y="60960"/>
                </a:lnTo>
                <a:lnTo>
                  <a:pt x="848870" y="65529"/>
                </a:lnTo>
                <a:lnTo>
                  <a:pt x="862584" y="70866"/>
                </a:lnTo>
                <a:lnTo>
                  <a:pt x="877064" y="45716"/>
                </a:lnTo>
                <a:lnTo>
                  <a:pt x="890778" y="50299"/>
                </a:lnTo>
                <a:lnTo>
                  <a:pt x="905259" y="50299"/>
                </a:lnTo>
                <a:lnTo>
                  <a:pt x="914405" y="55622"/>
                </a:lnTo>
                <a:lnTo>
                  <a:pt x="928118" y="55622"/>
                </a:lnTo>
                <a:lnTo>
                  <a:pt x="942599" y="70866"/>
                </a:lnTo>
                <a:lnTo>
                  <a:pt x="956313" y="76203"/>
                </a:lnTo>
                <a:lnTo>
                  <a:pt x="970026" y="55622"/>
                </a:lnTo>
                <a:lnTo>
                  <a:pt x="984507" y="55622"/>
                </a:lnTo>
                <a:lnTo>
                  <a:pt x="998220" y="65529"/>
                </a:lnTo>
                <a:lnTo>
                  <a:pt x="1007367" y="55622"/>
                </a:lnTo>
                <a:lnTo>
                  <a:pt x="1021847" y="55622"/>
                </a:lnTo>
                <a:lnTo>
                  <a:pt x="1035561" y="50299"/>
                </a:lnTo>
                <a:lnTo>
                  <a:pt x="1049274" y="60960"/>
                </a:lnTo>
                <a:lnTo>
                  <a:pt x="1063755" y="60960"/>
                </a:lnTo>
                <a:lnTo>
                  <a:pt x="1077468" y="91446"/>
                </a:lnTo>
                <a:lnTo>
                  <a:pt x="1086615" y="96015"/>
                </a:lnTo>
                <a:lnTo>
                  <a:pt x="1101096" y="76203"/>
                </a:lnTo>
                <a:lnTo>
                  <a:pt x="1114809" y="76203"/>
                </a:lnTo>
                <a:lnTo>
                  <a:pt x="1129290" y="76203"/>
                </a:lnTo>
                <a:lnTo>
                  <a:pt x="1143003" y="65529"/>
                </a:lnTo>
                <a:lnTo>
                  <a:pt x="1156717" y="65529"/>
                </a:lnTo>
                <a:lnTo>
                  <a:pt x="1166618" y="60960"/>
                </a:lnTo>
                <a:lnTo>
                  <a:pt x="1180344" y="55622"/>
                </a:lnTo>
                <a:lnTo>
                  <a:pt x="1194057" y="55622"/>
                </a:lnTo>
                <a:lnTo>
                  <a:pt x="1208538" y="50299"/>
                </a:lnTo>
                <a:lnTo>
                  <a:pt x="1222251" y="55622"/>
                </a:lnTo>
                <a:lnTo>
                  <a:pt x="1235965" y="60960"/>
                </a:lnTo>
                <a:lnTo>
                  <a:pt x="1245866" y="50299"/>
                </a:lnTo>
                <a:lnTo>
                  <a:pt x="1259592" y="45716"/>
                </a:lnTo>
                <a:lnTo>
                  <a:pt x="1273305" y="50299"/>
                </a:lnTo>
                <a:lnTo>
                  <a:pt x="1287786" y="40392"/>
                </a:lnTo>
                <a:lnTo>
                  <a:pt x="1301500" y="35055"/>
                </a:lnTo>
                <a:lnTo>
                  <a:pt x="1315980" y="19812"/>
                </a:lnTo>
                <a:lnTo>
                  <a:pt x="1329694" y="25149"/>
                </a:lnTo>
                <a:lnTo>
                  <a:pt x="1338840" y="45716"/>
                </a:lnTo>
                <a:lnTo>
                  <a:pt x="1353309" y="60960"/>
                </a:lnTo>
                <a:lnTo>
                  <a:pt x="1367034" y="65529"/>
                </a:lnTo>
                <a:lnTo>
                  <a:pt x="1380748" y="25149"/>
                </a:lnTo>
                <a:lnTo>
                  <a:pt x="1395229" y="45716"/>
                </a:lnTo>
                <a:lnTo>
                  <a:pt x="1408942" y="45716"/>
                </a:lnTo>
                <a:lnTo>
                  <a:pt x="1418088" y="40392"/>
                </a:lnTo>
                <a:lnTo>
                  <a:pt x="1432557" y="55622"/>
                </a:lnTo>
                <a:lnTo>
                  <a:pt x="1446283" y="60960"/>
                </a:lnTo>
                <a:lnTo>
                  <a:pt x="1459996" y="50299"/>
                </a:lnTo>
                <a:lnTo>
                  <a:pt x="1474477" y="50299"/>
                </a:lnTo>
                <a:lnTo>
                  <a:pt x="1488190" y="50299"/>
                </a:lnTo>
                <a:lnTo>
                  <a:pt x="1497337" y="50299"/>
                </a:lnTo>
                <a:lnTo>
                  <a:pt x="1511805" y="45716"/>
                </a:lnTo>
                <a:lnTo>
                  <a:pt x="1525531" y="50299"/>
                </a:lnTo>
                <a:lnTo>
                  <a:pt x="1539244" y="50299"/>
                </a:lnTo>
                <a:lnTo>
                  <a:pt x="1553725" y="50299"/>
                </a:lnTo>
                <a:lnTo>
                  <a:pt x="1567439" y="30486"/>
                </a:lnTo>
                <a:lnTo>
                  <a:pt x="1581919" y="35055"/>
                </a:lnTo>
                <a:lnTo>
                  <a:pt x="1591053" y="35055"/>
                </a:lnTo>
                <a:lnTo>
                  <a:pt x="1604779" y="30486"/>
                </a:lnTo>
                <a:lnTo>
                  <a:pt x="1619248" y="30486"/>
                </a:lnTo>
                <a:lnTo>
                  <a:pt x="1632961" y="25149"/>
                </a:lnTo>
                <a:lnTo>
                  <a:pt x="1646687" y="45716"/>
                </a:lnTo>
                <a:lnTo>
                  <a:pt x="1661168" y="45716"/>
                </a:lnTo>
                <a:lnTo>
                  <a:pt x="1670302" y="40392"/>
                </a:lnTo>
                <a:lnTo>
                  <a:pt x="1684015" y="35055"/>
                </a:lnTo>
                <a:lnTo>
                  <a:pt x="1698496" y="30486"/>
                </a:lnTo>
                <a:lnTo>
                  <a:pt x="1712222" y="45716"/>
                </a:lnTo>
                <a:lnTo>
                  <a:pt x="1725935" y="45716"/>
                </a:lnTo>
                <a:lnTo>
                  <a:pt x="1740416" y="45716"/>
                </a:lnTo>
                <a:lnTo>
                  <a:pt x="1749550" y="40392"/>
                </a:lnTo>
                <a:lnTo>
                  <a:pt x="1763276" y="45716"/>
                </a:lnTo>
                <a:lnTo>
                  <a:pt x="1777744" y="30486"/>
                </a:lnTo>
                <a:lnTo>
                  <a:pt x="1791470" y="30486"/>
                </a:lnTo>
                <a:lnTo>
                  <a:pt x="1805938" y="25149"/>
                </a:lnTo>
                <a:lnTo>
                  <a:pt x="1819652" y="25149"/>
                </a:lnTo>
                <a:lnTo>
                  <a:pt x="1833377" y="30486"/>
                </a:lnTo>
                <a:lnTo>
                  <a:pt x="1843279" y="25149"/>
                </a:lnTo>
                <a:lnTo>
                  <a:pt x="1856992" y="25149"/>
                </a:lnTo>
                <a:lnTo>
                  <a:pt x="1870706" y="30486"/>
                </a:lnTo>
                <a:lnTo>
                  <a:pt x="1885187" y="30486"/>
                </a:lnTo>
                <a:lnTo>
                  <a:pt x="1898900" y="30486"/>
                </a:lnTo>
                <a:lnTo>
                  <a:pt x="1912626" y="35055"/>
                </a:lnTo>
                <a:lnTo>
                  <a:pt x="1922527" y="35055"/>
                </a:lnTo>
                <a:lnTo>
                  <a:pt x="1936241" y="30486"/>
                </a:lnTo>
                <a:lnTo>
                  <a:pt x="1949954" y="25149"/>
                </a:lnTo>
                <a:lnTo>
                  <a:pt x="1964435" y="25149"/>
                </a:lnTo>
                <a:lnTo>
                  <a:pt x="1978148" y="30486"/>
                </a:lnTo>
                <a:lnTo>
                  <a:pt x="1991874" y="35055"/>
                </a:lnTo>
                <a:lnTo>
                  <a:pt x="2001775" y="25149"/>
                </a:lnTo>
                <a:lnTo>
                  <a:pt x="2015489" y="19812"/>
                </a:lnTo>
                <a:lnTo>
                  <a:pt x="2029202" y="60960"/>
                </a:lnTo>
                <a:lnTo>
                  <a:pt x="2043683" y="40392"/>
                </a:lnTo>
                <a:lnTo>
                  <a:pt x="2057396" y="19812"/>
                </a:lnTo>
                <a:lnTo>
                  <a:pt x="2071877" y="30486"/>
                </a:lnTo>
                <a:lnTo>
                  <a:pt x="2085591" y="40392"/>
                </a:lnTo>
                <a:lnTo>
                  <a:pt x="2094737" y="35055"/>
                </a:lnTo>
                <a:lnTo>
                  <a:pt x="2109218" y="35055"/>
                </a:lnTo>
                <a:lnTo>
                  <a:pt x="2122931" y="40392"/>
                </a:lnTo>
                <a:lnTo>
                  <a:pt x="2136645" y="45716"/>
                </a:lnTo>
                <a:lnTo>
                  <a:pt x="2151125" y="45716"/>
                </a:lnTo>
                <a:lnTo>
                  <a:pt x="2164839" y="45716"/>
                </a:lnTo>
                <a:lnTo>
                  <a:pt x="2173985" y="40392"/>
                </a:lnTo>
                <a:lnTo>
                  <a:pt x="2188466" y="40392"/>
                </a:lnTo>
                <a:lnTo>
                  <a:pt x="2202179" y="45716"/>
                </a:lnTo>
                <a:lnTo>
                  <a:pt x="2215893" y="50299"/>
                </a:lnTo>
                <a:lnTo>
                  <a:pt x="2230374" y="70866"/>
                </a:lnTo>
                <a:lnTo>
                  <a:pt x="2244087" y="70866"/>
                </a:lnTo>
                <a:lnTo>
                  <a:pt x="2253234" y="50299"/>
                </a:lnTo>
                <a:lnTo>
                  <a:pt x="2267714" y="55622"/>
                </a:lnTo>
                <a:lnTo>
                  <a:pt x="2281428" y="60960"/>
                </a:lnTo>
                <a:lnTo>
                  <a:pt x="2295908" y="60960"/>
                </a:lnTo>
              </a:path>
            </a:pathLst>
          </a:custGeom>
          <a:ln w="10142">
            <a:solidFill>
              <a:srgbClr val="00FF00"/>
            </a:solidFill>
          </a:ln>
        </p:spPr>
        <p:txBody>
          <a:bodyPr wrap="square" lIns="0" tIns="0" rIns="0" bIns="0" rtlCol="0">
            <a:noAutofit/>
          </a:bodyPr>
          <a:lstStyle/>
          <a:p>
            <a:pPr defTabSz="679523"/>
            <a:endParaRPr sz="1300">
              <a:solidFill>
                <a:prstClr val="black"/>
              </a:solidFill>
            </a:endParaRPr>
          </a:p>
        </p:txBody>
      </p:sp>
      <p:sp>
        <p:nvSpPr>
          <p:cNvPr id="664" name="object 664"/>
          <p:cNvSpPr/>
          <p:nvPr/>
        </p:nvSpPr>
        <p:spPr>
          <a:xfrm>
            <a:off x="4915339" y="5069541"/>
            <a:ext cx="2000752" cy="111507"/>
          </a:xfrm>
          <a:custGeom>
            <a:avLst/>
            <a:gdLst/>
            <a:ahLst/>
            <a:cxnLst/>
            <a:rect l="l" t="t" r="r" b="b"/>
            <a:pathLst>
              <a:path w="2650997" h="152393">
                <a:moveTo>
                  <a:pt x="0" y="106676"/>
                </a:moveTo>
                <a:lnTo>
                  <a:pt x="14480" y="91433"/>
                </a:lnTo>
                <a:lnTo>
                  <a:pt x="28194" y="91433"/>
                </a:lnTo>
                <a:lnTo>
                  <a:pt x="41907" y="86096"/>
                </a:lnTo>
                <a:lnTo>
                  <a:pt x="51821" y="65529"/>
                </a:lnTo>
                <a:lnTo>
                  <a:pt x="65534" y="60960"/>
                </a:lnTo>
                <a:lnTo>
                  <a:pt x="79248" y="96002"/>
                </a:lnTo>
                <a:lnTo>
                  <a:pt x="93728" y="80772"/>
                </a:lnTo>
                <a:lnTo>
                  <a:pt x="107442" y="60960"/>
                </a:lnTo>
                <a:lnTo>
                  <a:pt x="121155" y="86096"/>
                </a:lnTo>
                <a:lnTo>
                  <a:pt x="131069" y="106676"/>
                </a:lnTo>
                <a:lnTo>
                  <a:pt x="144782" y="65529"/>
                </a:lnTo>
                <a:lnTo>
                  <a:pt x="158496" y="80772"/>
                </a:lnTo>
                <a:lnTo>
                  <a:pt x="172977" y="80772"/>
                </a:lnTo>
                <a:lnTo>
                  <a:pt x="186690" y="80772"/>
                </a:lnTo>
                <a:lnTo>
                  <a:pt x="200404" y="76190"/>
                </a:lnTo>
                <a:lnTo>
                  <a:pt x="210317" y="70866"/>
                </a:lnTo>
                <a:lnTo>
                  <a:pt x="224031" y="65529"/>
                </a:lnTo>
                <a:lnTo>
                  <a:pt x="237744" y="60960"/>
                </a:lnTo>
                <a:lnTo>
                  <a:pt x="252225" y="91433"/>
                </a:lnTo>
                <a:lnTo>
                  <a:pt x="265938" y="86096"/>
                </a:lnTo>
                <a:lnTo>
                  <a:pt x="280419" y="86096"/>
                </a:lnTo>
                <a:lnTo>
                  <a:pt x="294133" y="80772"/>
                </a:lnTo>
                <a:lnTo>
                  <a:pt x="303279" y="80772"/>
                </a:lnTo>
                <a:lnTo>
                  <a:pt x="317760" y="76190"/>
                </a:lnTo>
                <a:lnTo>
                  <a:pt x="331473" y="80772"/>
                </a:lnTo>
                <a:lnTo>
                  <a:pt x="345187" y="96002"/>
                </a:lnTo>
                <a:lnTo>
                  <a:pt x="359667" y="101339"/>
                </a:lnTo>
                <a:lnTo>
                  <a:pt x="373381" y="101339"/>
                </a:lnTo>
                <a:lnTo>
                  <a:pt x="382527" y="116583"/>
                </a:lnTo>
                <a:lnTo>
                  <a:pt x="397008" y="96002"/>
                </a:lnTo>
                <a:lnTo>
                  <a:pt x="410721" y="70866"/>
                </a:lnTo>
                <a:lnTo>
                  <a:pt x="424435" y="70866"/>
                </a:lnTo>
                <a:lnTo>
                  <a:pt x="438916" y="70866"/>
                </a:lnTo>
                <a:lnTo>
                  <a:pt x="452629" y="70866"/>
                </a:lnTo>
                <a:lnTo>
                  <a:pt x="461775" y="70866"/>
                </a:lnTo>
                <a:lnTo>
                  <a:pt x="476244" y="65529"/>
                </a:lnTo>
                <a:lnTo>
                  <a:pt x="489970" y="65529"/>
                </a:lnTo>
                <a:lnTo>
                  <a:pt x="504438" y="60960"/>
                </a:lnTo>
                <a:lnTo>
                  <a:pt x="518164" y="86096"/>
                </a:lnTo>
                <a:lnTo>
                  <a:pt x="531877" y="91433"/>
                </a:lnTo>
                <a:lnTo>
                  <a:pt x="546358" y="91433"/>
                </a:lnTo>
                <a:lnTo>
                  <a:pt x="555504" y="91433"/>
                </a:lnTo>
                <a:lnTo>
                  <a:pt x="569218" y="91433"/>
                </a:lnTo>
                <a:lnTo>
                  <a:pt x="583699" y="86096"/>
                </a:lnTo>
                <a:lnTo>
                  <a:pt x="597412" y="80772"/>
                </a:lnTo>
                <a:lnTo>
                  <a:pt x="611125" y="76190"/>
                </a:lnTo>
                <a:lnTo>
                  <a:pt x="625606" y="80772"/>
                </a:lnTo>
                <a:lnTo>
                  <a:pt x="634753" y="76190"/>
                </a:lnTo>
                <a:lnTo>
                  <a:pt x="648466" y="86096"/>
                </a:lnTo>
                <a:lnTo>
                  <a:pt x="662935" y="76190"/>
                </a:lnTo>
                <a:lnTo>
                  <a:pt x="676660" y="65529"/>
                </a:lnTo>
                <a:lnTo>
                  <a:pt x="690374" y="96002"/>
                </a:lnTo>
                <a:lnTo>
                  <a:pt x="704854" y="80772"/>
                </a:lnTo>
                <a:lnTo>
                  <a:pt x="713989" y="111245"/>
                </a:lnTo>
                <a:lnTo>
                  <a:pt x="727714" y="137163"/>
                </a:lnTo>
                <a:lnTo>
                  <a:pt x="742183" y="137163"/>
                </a:lnTo>
                <a:lnTo>
                  <a:pt x="755908" y="152393"/>
                </a:lnTo>
                <a:lnTo>
                  <a:pt x="770377" y="147069"/>
                </a:lnTo>
                <a:lnTo>
                  <a:pt x="784103" y="147069"/>
                </a:lnTo>
                <a:lnTo>
                  <a:pt x="797816" y="141732"/>
                </a:lnTo>
                <a:lnTo>
                  <a:pt x="807718" y="80772"/>
                </a:lnTo>
                <a:lnTo>
                  <a:pt x="821431" y="106676"/>
                </a:lnTo>
                <a:lnTo>
                  <a:pt x="835157" y="131826"/>
                </a:lnTo>
                <a:lnTo>
                  <a:pt x="849625" y="137163"/>
                </a:lnTo>
                <a:lnTo>
                  <a:pt x="863351" y="141732"/>
                </a:lnTo>
                <a:lnTo>
                  <a:pt x="877064" y="131826"/>
                </a:lnTo>
                <a:lnTo>
                  <a:pt x="886966" y="116583"/>
                </a:lnTo>
                <a:lnTo>
                  <a:pt x="900679" y="50285"/>
                </a:lnTo>
                <a:lnTo>
                  <a:pt x="914405" y="55622"/>
                </a:lnTo>
                <a:lnTo>
                  <a:pt x="928873" y="55622"/>
                </a:lnTo>
                <a:lnTo>
                  <a:pt x="942599" y="106676"/>
                </a:lnTo>
                <a:lnTo>
                  <a:pt x="957068" y="111245"/>
                </a:lnTo>
                <a:lnTo>
                  <a:pt x="966214" y="111245"/>
                </a:lnTo>
                <a:lnTo>
                  <a:pt x="979928" y="111245"/>
                </a:lnTo>
                <a:lnTo>
                  <a:pt x="994408" y="106676"/>
                </a:lnTo>
                <a:lnTo>
                  <a:pt x="1008122" y="80772"/>
                </a:lnTo>
                <a:lnTo>
                  <a:pt x="1021847" y="106676"/>
                </a:lnTo>
                <a:lnTo>
                  <a:pt x="1036316" y="101339"/>
                </a:lnTo>
                <a:lnTo>
                  <a:pt x="1050042" y="96002"/>
                </a:lnTo>
                <a:lnTo>
                  <a:pt x="1059176" y="96002"/>
                </a:lnTo>
                <a:lnTo>
                  <a:pt x="1073656" y="141732"/>
                </a:lnTo>
                <a:lnTo>
                  <a:pt x="1087370" y="131826"/>
                </a:lnTo>
                <a:lnTo>
                  <a:pt x="1101096" y="101339"/>
                </a:lnTo>
                <a:lnTo>
                  <a:pt x="1115564" y="96002"/>
                </a:lnTo>
                <a:lnTo>
                  <a:pt x="1129290" y="101339"/>
                </a:lnTo>
                <a:lnTo>
                  <a:pt x="1138424" y="106676"/>
                </a:lnTo>
                <a:lnTo>
                  <a:pt x="1152905" y="111245"/>
                </a:lnTo>
                <a:lnTo>
                  <a:pt x="1166618" y="86096"/>
                </a:lnTo>
                <a:lnTo>
                  <a:pt x="1181099" y="55622"/>
                </a:lnTo>
                <a:lnTo>
                  <a:pt x="1194812" y="55622"/>
                </a:lnTo>
                <a:lnTo>
                  <a:pt x="1208538" y="55622"/>
                </a:lnTo>
                <a:lnTo>
                  <a:pt x="1217672" y="65529"/>
                </a:lnTo>
                <a:lnTo>
                  <a:pt x="1232153" y="65529"/>
                </a:lnTo>
                <a:lnTo>
                  <a:pt x="1245866" y="65529"/>
                </a:lnTo>
                <a:lnTo>
                  <a:pt x="1260347" y="131826"/>
                </a:lnTo>
                <a:lnTo>
                  <a:pt x="1274061" y="111245"/>
                </a:lnTo>
                <a:lnTo>
                  <a:pt x="1287786" y="91433"/>
                </a:lnTo>
                <a:lnTo>
                  <a:pt x="1297688" y="96002"/>
                </a:lnTo>
                <a:lnTo>
                  <a:pt x="1311401" y="101339"/>
                </a:lnTo>
                <a:lnTo>
                  <a:pt x="1325115" y="121920"/>
                </a:lnTo>
                <a:lnTo>
                  <a:pt x="1339595" y="137163"/>
                </a:lnTo>
                <a:lnTo>
                  <a:pt x="1353309" y="126489"/>
                </a:lnTo>
                <a:lnTo>
                  <a:pt x="1367034" y="106676"/>
                </a:lnTo>
                <a:lnTo>
                  <a:pt x="1381503" y="65529"/>
                </a:lnTo>
                <a:lnTo>
                  <a:pt x="1390649" y="35042"/>
                </a:lnTo>
                <a:lnTo>
                  <a:pt x="1404363" y="40379"/>
                </a:lnTo>
                <a:lnTo>
                  <a:pt x="1418844" y="137163"/>
                </a:lnTo>
                <a:lnTo>
                  <a:pt x="1432557" y="91433"/>
                </a:lnTo>
                <a:lnTo>
                  <a:pt x="1447038" y="96002"/>
                </a:lnTo>
                <a:lnTo>
                  <a:pt x="1460751" y="60960"/>
                </a:lnTo>
                <a:lnTo>
                  <a:pt x="1469898" y="60960"/>
                </a:lnTo>
                <a:lnTo>
                  <a:pt x="1484378" y="55622"/>
                </a:lnTo>
                <a:lnTo>
                  <a:pt x="1498092" y="116583"/>
                </a:lnTo>
                <a:lnTo>
                  <a:pt x="1511805" y="111245"/>
                </a:lnTo>
                <a:lnTo>
                  <a:pt x="1526286" y="116583"/>
                </a:lnTo>
                <a:lnTo>
                  <a:pt x="1539999" y="121920"/>
                </a:lnTo>
                <a:lnTo>
                  <a:pt x="1549146" y="121920"/>
                </a:lnTo>
                <a:lnTo>
                  <a:pt x="1563627" y="121920"/>
                </a:lnTo>
                <a:lnTo>
                  <a:pt x="1577340" y="106676"/>
                </a:lnTo>
                <a:lnTo>
                  <a:pt x="1591053" y="121920"/>
                </a:lnTo>
                <a:lnTo>
                  <a:pt x="1605534" y="101339"/>
                </a:lnTo>
                <a:lnTo>
                  <a:pt x="1619248" y="121920"/>
                </a:lnTo>
                <a:lnTo>
                  <a:pt x="1633728" y="101339"/>
                </a:lnTo>
                <a:lnTo>
                  <a:pt x="1642875" y="80772"/>
                </a:lnTo>
                <a:lnTo>
                  <a:pt x="1656588" y="101339"/>
                </a:lnTo>
                <a:lnTo>
                  <a:pt x="1671069" y="101339"/>
                </a:lnTo>
                <a:lnTo>
                  <a:pt x="1684782" y="96002"/>
                </a:lnTo>
                <a:lnTo>
                  <a:pt x="1698496" y="101339"/>
                </a:lnTo>
                <a:lnTo>
                  <a:pt x="1712977" y="106676"/>
                </a:lnTo>
                <a:lnTo>
                  <a:pt x="1722123" y="106676"/>
                </a:lnTo>
                <a:lnTo>
                  <a:pt x="1735836" y="106676"/>
                </a:lnTo>
                <a:lnTo>
                  <a:pt x="1750317" y="106676"/>
                </a:lnTo>
                <a:lnTo>
                  <a:pt x="1764031" y="101339"/>
                </a:lnTo>
                <a:lnTo>
                  <a:pt x="1777744" y="96002"/>
                </a:lnTo>
                <a:lnTo>
                  <a:pt x="1792225" y="70866"/>
                </a:lnTo>
                <a:lnTo>
                  <a:pt x="1801371" y="70866"/>
                </a:lnTo>
                <a:lnTo>
                  <a:pt x="1815085" y="70866"/>
                </a:lnTo>
                <a:lnTo>
                  <a:pt x="1829565" y="96002"/>
                </a:lnTo>
                <a:lnTo>
                  <a:pt x="1843279" y="101339"/>
                </a:lnTo>
                <a:lnTo>
                  <a:pt x="1856992" y="101339"/>
                </a:lnTo>
                <a:lnTo>
                  <a:pt x="1871473" y="0"/>
                </a:lnTo>
                <a:lnTo>
                  <a:pt x="1885187" y="55622"/>
                </a:lnTo>
                <a:lnTo>
                  <a:pt x="1894333" y="50285"/>
                </a:lnTo>
                <a:lnTo>
                  <a:pt x="1908814" y="40379"/>
                </a:lnTo>
                <a:lnTo>
                  <a:pt x="1922527" y="60960"/>
                </a:lnTo>
                <a:lnTo>
                  <a:pt x="1937008" y="50285"/>
                </a:lnTo>
                <a:lnTo>
                  <a:pt x="1950721" y="60960"/>
                </a:lnTo>
                <a:lnTo>
                  <a:pt x="1964435" y="70866"/>
                </a:lnTo>
                <a:lnTo>
                  <a:pt x="1974348" y="45716"/>
                </a:lnTo>
                <a:lnTo>
                  <a:pt x="1988062" y="60960"/>
                </a:lnTo>
                <a:lnTo>
                  <a:pt x="2001775" y="80772"/>
                </a:lnTo>
                <a:lnTo>
                  <a:pt x="2016256" y="80772"/>
                </a:lnTo>
                <a:lnTo>
                  <a:pt x="2029970" y="80772"/>
                </a:lnTo>
                <a:lnTo>
                  <a:pt x="2043683" y="55622"/>
                </a:lnTo>
                <a:lnTo>
                  <a:pt x="2053597" y="80772"/>
                </a:lnTo>
                <a:lnTo>
                  <a:pt x="2067310" y="106676"/>
                </a:lnTo>
                <a:lnTo>
                  <a:pt x="2081024" y="111245"/>
                </a:lnTo>
                <a:lnTo>
                  <a:pt x="2095504" y="106676"/>
                </a:lnTo>
                <a:lnTo>
                  <a:pt x="2109218" y="86096"/>
                </a:lnTo>
                <a:lnTo>
                  <a:pt x="2123699" y="50285"/>
                </a:lnTo>
                <a:lnTo>
                  <a:pt x="2137412" y="50285"/>
                </a:lnTo>
                <a:lnTo>
                  <a:pt x="2146558" y="106676"/>
                </a:lnTo>
                <a:lnTo>
                  <a:pt x="2161039" y="96002"/>
                </a:lnTo>
                <a:lnTo>
                  <a:pt x="2174753" y="80772"/>
                </a:lnTo>
                <a:lnTo>
                  <a:pt x="2188466" y="86096"/>
                </a:lnTo>
                <a:lnTo>
                  <a:pt x="2202947" y="121920"/>
                </a:lnTo>
                <a:lnTo>
                  <a:pt x="2216660" y="111245"/>
                </a:lnTo>
                <a:lnTo>
                  <a:pt x="2225807" y="91433"/>
                </a:lnTo>
                <a:lnTo>
                  <a:pt x="2240287" y="91433"/>
                </a:lnTo>
                <a:lnTo>
                  <a:pt x="2254001" y="96002"/>
                </a:lnTo>
                <a:lnTo>
                  <a:pt x="2267714" y="101339"/>
                </a:lnTo>
                <a:lnTo>
                  <a:pt x="2282195" y="96002"/>
                </a:lnTo>
                <a:lnTo>
                  <a:pt x="2295908" y="101339"/>
                </a:lnTo>
                <a:lnTo>
                  <a:pt x="2305055" y="101339"/>
                </a:lnTo>
                <a:lnTo>
                  <a:pt x="2319536" y="101339"/>
                </a:lnTo>
                <a:lnTo>
                  <a:pt x="2333249" y="101339"/>
                </a:lnTo>
                <a:lnTo>
                  <a:pt x="2346962" y="96002"/>
                </a:lnTo>
                <a:lnTo>
                  <a:pt x="2361443" y="76190"/>
                </a:lnTo>
                <a:lnTo>
                  <a:pt x="2375157" y="86096"/>
                </a:lnTo>
                <a:lnTo>
                  <a:pt x="2389637" y="86096"/>
                </a:lnTo>
                <a:lnTo>
                  <a:pt x="2398784" y="86096"/>
                </a:lnTo>
                <a:lnTo>
                  <a:pt x="2412497" y="111245"/>
                </a:lnTo>
                <a:lnTo>
                  <a:pt x="2426978" y="121920"/>
                </a:lnTo>
                <a:lnTo>
                  <a:pt x="2440691" y="80772"/>
                </a:lnTo>
                <a:lnTo>
                  <a:pt x="2454405" y="96002"/>
                </a:lnTo>
                <a:lnTo>
                  <a:pt x="2468886" y="65529"/>
                </a:lnTo>
                <a:lnTo>
                  <a:pt x="2478032" y="86096"/>
                </a:lnTo>
                <a:lnTo>
                  <a:pt x="2491745" y="70866"/>
                </a:lnTo>
                <a:lnTo>
                  <a:pt x="2506226" y="55622"/>
                </a:lnTo>
                <a:lnTo>
                  <a:pt x="2519940" y="35042"/>
                </a:lnTo>
                <a:lnTo>
                  <a:pt x="2533653" y="65529"/>
                </a:lnTo>
                <a:lnTo>
                  <a:pt x="2548134" y="96002"/>
                </a:lnTo>
                <a:lnTo>
                  <a:pt x="2557280" y="80772"/>
                </a:lnTo>
                <a:lnTo>
                  <a:pt x="2570994" y="76190"/>
                </a:lnTo>
                <a:lnTo>
                  <a:pt x="2585474" y="70866"/>
                </a:lnTo>
                <a:lnTo>
                  <a:pt x="2599188" y="91433"/>
                </a:lnTo>
                <a:lnTo>
                  <a:pt x="2613669" y="121920"/>
                </a:lnTo>
                <a:lnTo>
                  <a:pt x="2627382" y="121920"/>
                </a:lnTo>
                <a:lnTo>
                  <a:pt x="2641096" y="86096"/>
                </a:lnTo>
                <a:lnTo>
                  <a:pt x="2650997" y="96002"/>
                </a:lnTo>
              </a:path>
            </a:pathLst>
          </a:custGeom>
          <a:ln w="10141">
            <a:solidFill>
              <a:srgbClr val="FFFF00"/>
            </a:solidFill>
          </a:ln>
        </p:spPr>
        <p:txBody>
          <a:bodyPr wrap="square" lIns="0" tIns="0" rIns="0" bIns="0" rtlCol="0">
            <a:noAutofit/>
          </a:bodyPr>
          <a:lstStyle/>
          <a:p>
            <a:pPr defTabSz="679523"/>
            <a:endParaRPr sz="1300">
              <a:solidFill>
                <a:prstClr val="black"/>
              </a:solidFill>
            </a:endParaRPr>
          </a:p>
        </p:txBody>
      </p:sp>
      <p:sp>
        <p:nvSpPr>
          <p:cNvPr id="665" name="object 665"/>
          <p:cNvSpPr/>
          <p:nvPr/>
        </p:nvSpPr>
        <p:spPr>
          <a:xfrm>
            <a:off x="6916090" y="5102969"/>
            <a:ext cx="1732761" cy="118766"/>
          </a:xfrm>
          <a:custGeom>
            <a:avLst/>
            <a:gdLst/>
            <a:ahLst/>
            <a:cxnLst/>
            <a:rect l="l" t="t" r="r" b="b"/>
            <a:pathLst>
              <a:path w="2295908" h="162313">
                <a:moveTo>
                  <a:pt x="0" y="50299"/>
                </a:moveTo>
                <a:lnTo>
                  <a:pt x="13713" y="40392"/>
                </a:lnTo>
                <a:lnTo>
                  <a:pt x="27426" y="25149"/>
                </a:lnTo>
                <a:lnTo>
                  <a:pt x="41907" y="9906"/>
                </a:lnTo>
                <a:lnTo>
                  <a:pt x="55621" y="19812"/>
                </a:lnTo>
                <a:lnTo>
                  <a:pt x="69346" y="4582"/>
                </a:lnTo>
                <a:lnTo>
                  <a:pt x="79248" y="35055"/>
                </a:lnTo>
                <a:lnTo>
                  <a:pt x="92961" y="30486"/>
                </a:lnTo>
                <a:lnTo>
                  <a:pt x="106675" y="25149"/>
                </a:lnTo>
                <a:lnTo>
                  <a:pt x="121155" y="25149"/>
                </a:lnTo>
                <a:lnTo>
                  <a:pt x="134869" y="25149"/>
                </a:lnTo>
                <a:lnTo>
                  <a:pt x="149350" y="76203"/>
                </a:lnTo>
                <a:lnTo>
                  <a:pt x="158496" y="65542"/>
                </a:lnTo>
                <a:lnTo>
                  <a:pt x="172209" y="50299"/>
                </a:lnTo>
                <a:lnTo>
                  <a:pt x="186690" y="19812"/>
                </a:lnTo>
                <a:lnTo>
                  <a:pt x="200404" y="19812"/>
                </a:lnTo>
                <a:lnTo>
                  <a:pt x="214117" y="15243"/>
                </a:lnTo>
                <a:lnTo>
                  <a:pt x="228598" y="101352"/>
                </a:lnTo>
                <a:lnTo>
                  <a:pt x="242311" y="45730"/>
                </a:lnTo>
                <a:lnTo>
                  <a:pt x="251458" y="50299"/>
                </a:lnTo>
                <a:lnTo>
                  <a:pt x="265938" y="40392"/>
                </a:lnTo>
                <a:lnTo>
                  <a:pt x="279652" y="60973"/>
                </a:lnTo>
                <a:lnTo>
                  <a:pt x="293365" y="55636"/>
                </a:lnTo>
                <a:lnTo>
                  <a:pt x="307846" y="55636"/>
                </a:lnTo>
                <a:lnTo>
                  <a:pt x="321560" y="60973"/>
                </a:lnTo>
                <a:lnTo>
                  <a:pt x="330706" y="65542"/>
                </a:lnTo>
                <a:lnTo>
                  <a:pt x="345187" y="55636"/>
                </a:lnTo>
                <a:lnTo>
                  <a:pt x="358900" y="40392"/>
                </a:lnTo>
                <a:lnTo>
                  <a:pt x="372614" y="40392"/>
                </a:lnTo>
                <a:lnTo>
                  <a:pt x="387094" y="40392"/>
                </a:lnTo>
                <a:lnTo>
                  <a:pt x="400808" y="45730"/>
                </a:lnTo>
                <a:lnTo>
                  <a:pt x="409954" y="50299"/>
                </a:lnTo>
                <a:lnTo>
                  <a:pt x="424435" y="60973"/>
                </a:lnTo>
                <a:lnTo>
                  <a:pt x="438148" y="80785"/>
                </a:lnTo>
                <a:lnTo>
                  <a:pt x="452629" y="70879"/>
                </a:lnTo>
                <a:lnTo>
                  <a:pt x="466342" y="60973"/>
                </a:lnTo>
                <a:lnTo>
                  <a:pt x="480056" y="76203"/>
                </a:lnTo>
                <a:lnTo>
                  <a:pt x="494537" y="40392"/>
                </a:lnTo>
                <a:lnTo>
                  <a:pt x="503683" y="55636"/>
                </a:lnTo>
                <a:lnTo>
                  <a:pt x="517397" y="76203"/>
                </a:lnTo>
                <a:lnTo>
                  <a:pt x="531877" y="60973"/>
                </a:lnTo>
                <a:lnTo>
                  <a:pt x="545591" y="40392"/>
                </a:lnTo>
                <a:lnTo>
                  <a:pt x="559304" y="4582"/>
                </a:lnTo>
                <a:lnTo>
                  <a:pt x="573785" y="4582"/>
                </a:lnTo>
                <a:lnTo>
                  <a:pt x="582931" y="4582"/>
                </a:lnTo>
                <a:lnTo>
                  <a:pt x="596645" y="0"/>
                </a:lnTo>
                <a:lnTo>
                  <a:pt x="611125" y="45730"/>
                </a:lnTo>
                <a:lnTo>
                  <a:pt x="624839" y="91446"/>
                </a:lnTo>
                <a:lnTo>
                  <a:pt x="639320" y="86109"/>
                </a:lnTo>
                <a:lnTo>
                  <a:pt x="653033" y="91446"/>
                </a:lnTo>
                <a:lnTo>
                  <a:pt x="662180" y="106690"/>
                </a:lnTo>
                <a:lnTo>
                  <a:pt x="676660" y="101352"/>
                </a:lnTo>
                <a:lnTo>
                  <a:pt x="690374" y="91446"/>
                </a:lnTo>
                <a:lnTo>
                  <a:pt x="704087" y="91446"/>
                </a:lnTo>
                <a:lnTo>
                  <a:pt x="718568" y="91446"/>
                </a:lnTo>
                <a:lnTo>
                  <a:pt x="732281" y="86109"/>
                </a:lnTo>
                <a:lnTo>
                  <a:pt x="745995" y="86109"/>
                </a:lnTo>
                <a:lnTo>
                  <a:pt x="755908" y="76203"/>
                </a:lnTo>
                <a:lnTo>
                  <a:pt x="769622" y="96015"/>
                </a:lnTo>
                <a:lnTo>
                  <a:pt x="783335" y="96015"/>
                </a:lnTo>
                <a:lnTo>
                  <a:pt x="797816" y="101352"/>
                </a:lnTo>
                <a:lnTo>
                  <a:pt x="811530" y="76203"/>
                </a:lnTo>
                <a:lnTo>
                  <a:pt x="825243" y="80785"/>
                </a:lnTo>
                <a:lnTo>
                  <a:pt x="835157" y="80785"/>
                </a:lnTo>
                <a:lnTo>
                  <a:pt x="848870" y="60973"/>
                </a:lnTo>
                <a:lnTo>
                  <a:pt x="862584" y="70879"/>
                </a:lnTo>
                <a:lnTo>
                  <a:pt x="877064" y="55636"/>
                </a:lnTo>
                <a:lnTo>
                  <a:pt x="890778" y="65542"/>
                </a:lnTo>
                <a:lnTo>
                  <a:pt x="905259" y="76203"/>
                </a:lnTo>
                <a:lnTo>
                  <a:pt x="914405" y="121165"/>
                </a:lnTo>
                <a:lnTo>
                  <a:pt x="928118" y="126502"/>
                </a:lnTo>
                <a:lnTo>
                  <a:pt x="942599" y="131839"/>
                </a:lnTo>
                <a:lnTo>
                  <a:pt x="956313" y="91446"/>
                </a:lnTo>
                <a:lnTo>
                  <a:pt x="970026" y="70879"/>
                </a:lnTo>
                <a:lnTo>
                  <a:pt x="984507" y="96015"/>
                </a:lnTo>
                <a:lnTo>
                  <a:pt x="998220" y="111259"/>
                </a:lnTo>
                <a:lnTo>
                  <a:pt x="1007367" y="101352"/>
                </a:lnTo>
                <a:lnTo>
                  <a:pt x="1021847" y="91446"/>
                </a:lnTo>
                <a:lnTo>
                  <a:pt x="1035561" y="76203"/>
                </a:lnTo>
                <a:lnTo>
                  <a:pt x="1049274" y="96015"/>
                </a:lnTo>
                <a:lnTo>
                  <a:pt x="1063755" y="111259"/>
                </a:lnTo>
                <a:lnTo>
                  <a:pt x="1077468" y="136408"/>
                </a:lnTo>
                <a:lnTo>
                  <a:pt x="1086615" y="162313"/>
                </a:lnTo>
                <a:lnTo>
                  <a:pt x="1101096" y="162313"/>
                </a:lnTo>
                <a:lnTo>
                  <a:pt x="1114809" y="106690"/>
                </a:lnTo>
                <a:lnTo>
                  <a:pt x="1129290" y="101352"/>
                </a:lnTo>
                <a:lnTo>
                  <a:pt x="1143003" y="101352"/>
                </a:lnTo>
                <a:lnTo>
                  <a:pt x="1156717" y="101352"/>
                </a:lnTo>
                <a:lnTo>
                  <a:pt x="1166618" y="101352"/>
                </a:lnTo>
                <a:lnTo>
                  <a:pt x="1180344" y="116596"/>
                </a:lnTo>
                <a:lnTo>
                  <a:pt x="1194057" y="121165"/>
                </a:lnTo>
                <a:lnTo>
                  <a:pt x="1208538" y="121165"/>
                </a:lnTo>
                <a:lnTo>
                  <a:pt x="1222251" y="126502"/>
                </a:lnTo>
                <a:lnTo>
                  <a:pt x="1235965" y="136408"/>
                </a:lnTo>
                <a:lnTo>
                  <a:pt x="1245866" y="131839"/>
                </a:lnTo>
                <a:lnTo>
                  <a:pt x="1259592" y="131839"/>
                </a:lnTo>
                <a:lnTo>
                  <a:pt x="1273305" y="136408"/>
                </a:lnTo>
                <a:lnTo>
                  <a:pt x="1287786" y="136408"/>
                </a:lnTo>
                <a:lnTo>
                  <a:pt x="1301500" y="131839"/>
                </a:lnTo>
                <a:lnTo>
                  <a:pt x="1315980" y="126502"/>
                </a:lnTo>
                <a:lnTo>
                  <a:pt x="1329694" y="126502"/>
                </a:lnTo>
                <a:lnTo>
                  <a:pt x="1338840" y="131839"/>
                </a:lnTo>
                <a:lnTo>
                  <a:pt x="1353309" y="131839"/>
                </a:lnTo>
                <a:lnTo>
                  <a:pt x="1367034" y="131839"/>
                </a:lnTo>
                <a:lnTo>
                  <a:pt x="1380748" y="136408"/>
                </a:lnTo>
                <a:lnTo>
                  <a:pt x="1395229" y="136408"/>
                </a:lnTo>
                <a:lnTo>
                  <a:pt x="1408942" y="121165"/>
                </a:lnTo>
                <a:lnTo>
                  <a:pt x="1418088" y="126502"/>
                </a:lnTo>
                <a:lnTo>
                  <a:pt x="1432557" y="131839"/>
                </a:lnTo>
                <a:lnTo>
                  <a:pt x="1446283" y="121165"/>
                </a:lnTo>
                <a:lnTo>
                  <a:pt x="1459996" y="65542"/>
                </a:lnTo>
                <a:lnTo>
                  <a:pt x="1474477" y="76203"/>
                </a:lnTo>
                <a:lnTo>
                  <a:pt x="1488190" y="136408"/>
                </a:lnTo>
                <a:lnTo>
                  <a:pt x="1497337" y="116596"/>
                </a:lnTo>
                <a:lnTo>
                  <a:pt x="1511805" y="116596"/>
                </a:lnTo>
                <a:lnTo>
                  <a:pt x="1525531" y="121165"/>
                </a:lnTo>
                <a:lnTo>
                  <a:pt x="1539244" y="116596"/>
                </a:lnTo>
                <a:lnTo>
                  <a:pt x="1553725" y="116596"/>
                </a:lnTo>
                <a:lnTo>
                  <a:pt x="1567439" y="121165"/>
                </a:lnTo>
                <a:lnTo>
                  <a:pt x="1581919" y="121165"/>
                </a:lnTo>
                <a:lnTo>
                  <a:pt x="1591053" y="106690"/>
                </a:lnTo>
                <a:lnTo>
                  <a:pt x="1604779" y="116596"/>
                </a:lnTo>
                <a:lnTo>
                  <a:pt x="1619248" y="106690"/>
                </a:lnTo>
                <a:lnTo>
                  <a:pt x="1632961" y="96015"/>
                </a:lnTo>
                <a:lnTo>
                  <a:pt x="1646687" y="70879"/>
                </a:lnTo>
                <a:lnTo>
                  <a:pt x="1661168" y="80785"/>
                </a:lnTo>
                <a:lnTo>
                  <a:pt x="1670302" y="126502"/>
                </a:lnTo>
                <a:lnTo>
                  <a:pt x="1684015" y="131839"/>
                </a:lnTo>
                <a:lnTo>
                  <a:pt x="1698496" y="136408"/>
                </a:lnTo>
                <a:lnTo>
                  <a:pt x="1712222" y="111259"/>
                </a:lnTo>
                <a:lnTo>
                  <a:pt x="1725935" y="116596"/>
                </a:lnTo>
                <a:lnTo>
                  <a:pt x="1740416" y="116596"/>
                </a:lnTo>
                <a:lnTo>
                  <a:pt x="1749550" y="116596"/>
                </a:lnTo>
                <a:lnTo>
                  <a:pt x="1763276" y="116596"/>
                </a:lnTo>
                <a:lnTo>
                  <a:pt x="1777744" y="116596"/>
                </a:lnTo>
                <a:lnTo>
                  <a:pt x="1791470" y="111259"/>
                </a:lnTo>
                <a:lnTo>
                  <a:pt x="1805938" y="106690"/>
                </a:lnTo>
                <a:lnTo>
                  <a:pt x="1819652" y="106690"/>
                </a:lnTo>
                <a:lnTo>
                  <a:pt x="1833377" y="101352"/>
                </a:lnTo>
                <a:lnTo>
                  <a:pt x="1843279" y="116596"/>
                </a:lnTo>
                <a:lnTo>
                  <a:pt x="1856992" y="111259"/>
                </a:lnTo>
                <a:lnTo>
                  <a:pt x="1870706" y="106690"/>
                </a:lnTo>
                <a:lnTo>
                  <a:pt x="1885187" y="101352"/>
                </a:lnTo>
                <a:lnTo>
                  <a:pt x="1898900" y="96015"/>
                </a:lnTo>
                <a:lnTo>
                  <a:pt x="1912626" y="96015"/>
                </a:lnTo>
                <a:lnTo>
                  <a:pt x="1922527" y="96015"/>
                </a:lnTo>
                <a:lnTo>
                  <a:pt x="1936241" y="96015"/>
                </a:lnTo>
                <a:lnTo>
                  <a:pt x="1949954" y="96015"/>
                </a:lnTo>
                <a:lnTo>
                  <a:pt x="1964435" y="101352"/>
                </a:lnTo>
                <a:lnTo>
                  <a:pt x="1978148" y="106690"/>
                </a:lnTo>
                <a:lnTo>
                  <a:pt x="1991874" y="106690"/>
                </a:lnTo>
                <a:lnTo>
                  <a:pt x="2001775" y="96015"/>
                </a:lnTo>
                <a:lnTo>
                  <a:pt x="2015489" y="106690"/>
                </a:lnTo>
                <a:lnTo>
                  <a:pt x="2029202" y="101352"/>
                </a:lnTo>
                <a:lnTo>
                  <a:pt x="2043683" y="111259"/>
                </a:lnTo>
                <a:lnTo>
                  <a:pt x="2057396" y="121165"/>
                </a:lnTo>
                <a:lnTo>
                  <a:pt x="2071877" y="116596"/>
                </a:lnTo>
                <a:lnTo>
                  <a:pt x="2085591" y="111259"/>
                </a:lnTo>
                <a:lnTo>
                  <a:pt x="2094737" y="111259"/>
                </a:lnTo>
                <a:lnTo>
                  <a:pt x="2109218" y="111259"/>
                </a:lnTo>
                <a:lnTo>
                  <a:pt x="2122931" y="80785"/>
                </a:lnTo>
                <a:lnTo>
                  <a:pt x="2136645" y="91446"/>
                </a:lnTo>
                <a:lnTo>
                  <a:pt x="2151125" y="96015"/>
                </a:lnTo>
                <a:lnTo>
                  <a:pt x="2164839" y="111259"/>
                </a:lnTo>
                <a:lnTo>
                  <a:pt x="2173985" y="106690"/>
                </a:lnTo>
                <a:lnTo>
                  <a:pt x="2188466" y="111259"/>
                </a:lnTo>
                <a:lnTo>
                  <a:pt x="2202179" y="96015"/>
                </a:lnTo>
                <a:lnTo>
                  <a:pt x="2215893" y="106690"/>
                </a:lnTo>
                <a:lnTo>
                  <a:pt x="2230374" y="111259"/>
                </a:lnTo>
                <a:lnTo>
                  <a:pt x="2244087" y="121165"/>
                </a:lnTo>
                <a:lnTo>
                  <a:pt x="2253234" y="121165"/>
                </a:lnTo>
                <a:lnTo>
                  <a:pt x="2267714" y="116596"/>
                </a:lnTo>
                <a:lnTo>
                  <a:pt x="2281428" y="111259"/>
                </a:lnTo>
                <a:lnTo>
                  <a:pt x="2295908" y="86109"/>
                </a:lnTo>
              </a:path>
            </a:pathLst>
          </a:custGeom>
          <a:ln w="10140">
            <a:solidFill>
              <a:srgbClr val="FFFF00"/>
            </a:solidFill>
          </a:ln>
        </p:spPr>
        <p:txBody>
          <a:bodyPr wrap="square" lIns="0" tIns="0" rIns="0" bIns="0" rtlCol="0">
            <a:noAutofit/>
          </a:bodyPr>
          <a:lstStyle/>
          <a:p>
            <a:pPr defTabSz="679523"/>
            <a:endParaRPr sz="1300">
              <a:solidFill>
                <a:prstClr val="black"/>
              </a:solidFill>
            </a:endParaRPr>
          </a:p>
        </p:txBody>
      </p:sp>
      <p:sp>
        <p:nvSpPr>
          <p:cNvPr id="666" name="object 666"/>
          <p:cNvSpPr/>
          <p:nvPr/>
        </p:nvSpPr>
        <p:spPr>
          <a:xfrm>
            <a:off x="4651362" y="536226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667" name="object 667"/>
          <p:cNvSpPr/>
          <p:nvPr/>
        </p:nvSpPr>
        <p:spPr>
          <a:xfrm>
            <a:off x="4651385" y="5361685"/>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79523"/>
            <a:endParaRPr sz="1300">
              <a:solidFill>
                <a:prstClr val="black"/>
              </a:solidFill>
            </a:endParaRPr>
          </a:p>
        </p:txBody>
      </p:sp>
      <p:sp>
        <p:nvSpPr>
          <p:cNvPr id="668" name="object 668"/>
          <p:cNvSpPr txBox="1"/>
          <p:nvPr/>
        </p:nvSpPr>
        <p:spPr>
          <a:xfrm>
            <a:off x="6554542" y="5410229"/>
            <a:ext cx="329242" cy="75735"/>
          </a:xfrm>
          <a:prstGeom prst="rect">
            <a:avLst/>
          </a:prstGeom>
        </p:spPr>
        <p:txBody>
          <a:bodyPr vert="horz" wrap="square" lIns="0" tIns="0" rIns="0" bIns="0" rtlCol="0">
            <a:noAutofit/>
          </a:bodyPr>
          <a:lstStyle/>
          <a:p>
            <a:pPr marL="9436" defTabSz="679523"/>
            <a:r>
              <a:rPr sz="400" b="1" spc="-74" dirty="0">
                <a:solidFill>
                  <a:srgbClr val="FFFFFF"/>
                </a:solidFill>
                <a:latin typeface="Arial"/>
                <a:cs typeface="Arial"/>
              </a:rPr>
              <a:t>W</a:t>
            </a:r>
            <a:r>
              <a:rPr sz="400" b="1" spc="-34" dirty="0">
                <a:solidFill>
                  <a:srgbClr val="FFFFFF"/>
                </a:solidFill>
                <a:latin typeface="Arial"/>
                <a:cs typeface="Arial"/>
              </a:rPr>
              <a:t>a</a:t>
            </a:r>
            <a:r>
              <a:rPr sz="400" b="1" spc="-15" dirty="0">
                <a:solidFill>
                  <a:srgbClr val="FFFFFF"/>
                </a:solidFill>
                <a:latin typeface="Arial"/>
                <a:cs typeface="Arial"/>
              </a:rPr>
              <a:t>t</a:t>
            </a:r>
            <a:r>
              <a:rPr sz="400" b="1" spc="-7" dirty="0">
                <a:solidFill>
                  <a:srgbClr val="FFFFFF"/>
                </a:solidFill>
                <a:latin typeface="Arial"/>
                <a:cs typeface="Arial"/>
              </a:rPr>
              <a:t>e</a:t>
            </a:r>
            <a:r>
              <a:rPr sz="400" b="1" spc="-15" dirty="0">
                <a:solidFill>
                  <a:srgbClr val="FFFFFF"/>
                </a:solidFill>
                <a:latin typeface="Arial"/>
                <a:cs typeface="Arial"/>
              </a:rPr>
              <a:t>r </a:t>
            </a:r>
            <a:r>
              <a:rPr sz="400" b="1" spc="-22" dirty="0">
                <a:solidFill>
                  <a:srgbClr val="FFFFFF"/>
                </a:solidFill>
                <a:latin typeface="Arial"/>
                <a:cs typeface="Arial"/>
              </a:rPr>
              <a:t>D</a:t>
            </a:r>
            <a:r>
              <a:rPr sz="400" b="1" spc="-7" dirty="0">
                <a:solidFill>
                  <a:srgbClr val="FFFFFF"/>
                </a:solidFill>
                <a:latin typeface="Arial"/>
                <a:cs typeface="Arial"/>
              </a:rPr>
              <a:t>e</a:t>
            </a:r>
            <a:r>
              <a:rPr sz="400" b="1" spc="-34" dirty="0">
                <a:solidFill>
                  <a:srgbClr val="FFFFFF"/>
                </a:solidFill>
                <a:latin typeface="Arial"/>
                <a:cs typeface="Arial"/>
              </a:rPr>
              <a:t>p</a:t>
            </a:r>
            <a:r>
              <a:rPr sz="400" b="1" spc="-19" dirty="0">
                <a:solidFill>
                  <a:srgbClr val="FFFFFF"/>
                </a:solidFill>
                <a:latin typeface="Arial"/>
                <a:cs typeface="Arial"/>
              </a:rPr>
              <a:t>t</a:t>
            </a:r>
            <a:r>
              <a:rPr sz="400" b="1" spc="-26" dirty="0">
                <a:solidFill>
                  <a:srgbClr val="FFFFFF"/>
                </a:solidFill>
                <a:latin typeface="Arial"/>
                <a:cs typeface="Arial"/>
              </a:rPr>
              <a:t>h</a:t>
            </a:r>
            <a:endParaRPr sz="400">
              <a:solidFill>
                <a:prstClr val="black"/>
              </a:solidFill>
              <a:latin typeface="Arial"/>
              <a:cs typeface="Arial"/>
            </a:endParaRPr>
          </a:p>
        </p:txBody>
      </p:sp>
      <p:sp>
        <p:nvSpPr>
          <p:cNvPr id="669" name="object 669"/>
          <p:cNvSpPr/>
          <p:nvPr/>
        </p:nvSpPr>
        <p:spPr>
          <a:xfrm>
            <a:off x="4926259" y="5506653"/>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pPr defTabSz="679523"/>
            <a:endParaRPr sz="1300">
              <a:solidFill>
                <a:prstClr val="black"/>
              </a:solidFill>
            </a:endParaRPr>
          </a:p>
        </p:txBody>
      </p:sp>
      <p:sp>
        <p:nvSpPr>
          <p:cNvPr id="670" name="object 670"/>
          <p:cNvSpPr/>
          <p:nvPr/>
        </p:nvSpPr>
        <p:spPr>
          <a:xfrm>
            <a:off x="4926259" y="5506653"/>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ln w="5048">
            <a:solidFill>
              <a:srgbClr val="FFFFFF"/>
            </a:solidFill>
          </a:ln>
        </p:spPr>
        <p:txBody>
          <a:bodyPr wrap="square" lIns="0" tIns="0" rIns="0" bIns="0" rtlCol="0">
            <a:noAutofit/>
          </a:bodyPr>
          <a:lstStyle/>
          <a:p>
            <a:pPr defTabSz="679523"/>
            <a:endParaRPr sz="1300">
              <a:solidFill>
                <a:prstClr val="black"/>
              </a:solidFill>
            </a:endParaRPr>
          </a:p>
        </p:txBody>
      </p:sp>
      <p:sp>
        <p:nvSpPr>
          <p:cNvPr id="671" name="object 671"/>
          <p:cNvSpPr/>
          <p:nvPr/>
        </p:nvSpPr>
        <p:spPr>
          <a:xfrm>
            <a:off x="4908435" y="6408800"/>
            <a:ext cx="3750776" cy="0"/>
          </a:xfrm>
          <a:custGeom>
            <a:avLst/>
            <a:gdLst/>
            <a:ahLst/>
            <a:cxnLst/>
            <a:rect l="l" t="t" r="r" b="b"/>
            <a:pathLst>
              <a:path w="4969778">
                <a:moveTo>
                  <a:pt x="0" y="0"/>
                </a:moveTo>
                <a:lnTo>
                  <a:pt x="4969778"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672" name="object 672"/>
          <p:cNvSpPr/>
          <p:nvPr/>
        </p:nvSpPr>
        <p:spPr>
          <a:xfrm>
            <a:off x="8528662"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73" name="object 673"/>
          <p:cNvSpPr/>
          <p:nvPr/>
        </p:nvSpPr>
        <p:spPr>
          <a:xfrm>
            <a:off x="8327953"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74" name="object 674"/>
          <p:cNvSpPr/>
          <p:nvPr/>
        </p:nvSpPr>
        <p:spPr>
          <a:xfrm>
            <a:off x="8127245"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75" name="object 675"/>
          <p:cNvSpPr/>
          <p:nvPr/>
        </p:nvSpPr>
        <p:spPr>
          <a:xfrm>
            <a:off x="7929983"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76" name="object 676"/>
          <p:cNvSpPr/>
          <p:nvPr/>
        </p:nvSpPr>
        <p:spPr>
          <a:xfrm>
            <a:off x="7729275"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77" name="object 677"/>
          <p:cNvSpPr/>
          <p:nvPr/>
        </p:nvSpPr>
        <p:spPr>
          <a:xfrm>
            <a:off x="7528566"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78" name="object 678"/>
          <p:cNvSpPr/>
          <p:nvPr/>
        </p:nvSpPr>
        <p:spPr>
          <a:xfrm>
            <a:off x="7327857"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79" name="object 679"/>
          <p:cNvSpPr/>
          <p:nvPr/>
        </p:nvSpPr>
        <p:spPr>
          <a:xfrm>
            <a:off x="7127149"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0" name="object 680"/>
          <p:cNvSpPr/>
          <p:nvPr/>
        </p:nvSpPr>
        <p:spPr>
          <a:xfrm>
            <a:off x="6926441"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1" name="object 681"/>
          <p:cNvSpPr/>
          <p:nvPr/>
        </p:nvSpPr>
        <p:spPr>
          <a:xfrm>
            <a:off x="6729178"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2" name="object 682"/>
          <p:cNvSpPr/>
          <p:nvPr/>
        </p:nvSpPr>
        <p:spPr>
          <a:xfrm>
            <a:off x="6528470"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3" name="object 683"/>
          <p:cNvSpPr/>
          <p:nvPr/>
        </p:nvSpPr>
        <p:spPr>
          <a:xfrm>
            <a:off x="6327762"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4" name="object 684"/>
          <p:cNvSpPr/>
          <p:nvPr/>
        </p:nvSpPr>
        <p:spPr>
          <a:xfrm>
            <a:off x="6127053"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5" name="object 685"/>
          <p:cNvSpPr/>
          <p:nvPr/>
        </p:nvSpPr>
        <p:spPr>
          <a:xfrm>
            <a:off x="5926344"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6" name="object 686"/>
          <p:cNvSpPr/>
          <p:nvPr/>
        </p:nvSpPr>
        <p:spPr>
          <a:xfrm>
            <a:off x="5725635"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7" name="object 687"/>
          <p:cNvSpPr/>
          <p:nvPr/>
        </p:nvSpPr>
        <p:spPr>
          <a:xfrm>
            <a:off x="5528374"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8" name="object 688"/>
          <p:cNvSpPr/>
          <p:nvPr/>
        </p:nvSpPr>
        <p:spPr>
          <a:xfrm>
            <a:off x="5327666"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89" name="object 689"/>
          <p:cNvSpPr/>
          <p:nvPr/>
        </p:nvSpPr>
        <p:spPr>
          <a:xfrm>
            <a:off x="5126957" y="6412718"/>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79523"/>
            <a:endParaRPr sz="1300">
              <a:solidFill>
                <a:prstClr val="black"/>
              </a:solidFill>
            </a:endParaRPr>
          </a:p>
        </p:txBody>
      </p:sp>
      <p:sp>
        <p:nvSpPr>
          <p:cNvPr id="690" name="object 690"/>
          <p:cNvSpPr/>
          <p:nvPr/>
        </p:nvSpPr>
        <p:spPr>
          <a:xfrm>
            <a:off x="4926258" y="5506653"/>
            <a:ext cx="0" cy="920550"/>
          </a:xfrm>
          <a:custGeom>
            <a:avLst/>
            <a:gdLst/>
            <a:ahLst/>
            <a:cxnLst/>
            <a:rect l="l" t="t" r="r" b="b"/>
            <a:pathLst>
              <a:path h="1258085">
                <a:moveTo>
                  <a:pt x="0" y="1258085"/>
                </a:moveTo>
                <a:lnTo>
                  <a:pt x="0" y="0"/>
                </a:lnTo>
              </a:path>
            </a:pathLst>
          </a:custGeom>
          <a:ln w="4688">
            <a:solidFill>
              <a:srgbClr val="FFFFFF"/>
            </a:solidFill>
          </a:ln>
        </p:spPr>
        <p:txBody>
          <a:bodyPr wrap="square" lIns="0" tIns="0" rIns="0" bIns="0" rtlCol="0">
            <a:noAutofit/>
          </a:bodyPr>
          <a:lstStyle/>
          <a:p>
            <a:pPr defTabSz="679523"/>
            <a:endParaRPr sz="1300">
              <a:solidFill>
                <a:prstClr val="black"/>
              </a:solidFill>
            </a:endParaRPr>
          </a:p>
        </p:txBody>
      </p:sp>
      <p:sp>
        <p:nvSpPr>
          <p:cNvPr id="691" name="object 691"/>
          <p:cNvSpPr txBox="1"/>
          <p:nvPr/>
        </p:nvSpPr>
        <p:spPr>
          <a:xfrm>
            <a:off x="8488010" y="643073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692" name="object 692"/>
          <p:cNvSpPr txBox="1"/>
          <p:nvPr/>
        </p:nvSpPr>
        <p:spPr>
          <a:xfrm>
            <a:off x="8287302" y="643073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693" name="object 693"/>
          <p:cNvSpPr txBox="1"/>
          <p:nvPr/>
        </p:nvSpPr>
        <p:spPr>
          <a:xfrm>
            <a:off x="8086598" y="643073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694" name="object 694"/>
          <p:cNvSpPr txBox="1"/>
          <p:nvPr/>
        </p:nvSpPr>
        <p:spPr>
          <a:xfrm>
            <a:off x="7889339" y="6430738"/>
            <a:ext cx="82909"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695" name="object 695"/>
          <p:cNvSpPr txBox="1"/>
          <p:nvPr/>
        </p:nvSpPr>
        <p:spPr>
          <a:xfrm>
            <a:off x="7688632" y="643073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696" name="object 696"/>
          <p:cNvSpPr txBox="1"/>
          <p:nvPr/>
        </p:nvSpPr>
        <p:spPr>
          <a:xfrm>
            <a:off x="7487924" y="643073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697" name="object 697"/>
          <p:cNvSpPr txBox="1"/>
          <p:nvPr/>
        </p:nvSpPr>
        <p:spPr>
          <a:xfrm>
            <a:off x="7287217" y="6430738"/>
            <a:ext cx="82909" cy="54362"/>
          </a:xfrm>
          <a:prstGeom prst="rect">
            <a:avLst/>
          </a:prstGeom>
        </p:spPr>
        <p:txBody>
          <a:bodyPr vert="horz" wrap="square" lIns="0" tIns="0" rIns="0" bIns="0" rtlCol="0">
            <a:noAutofit/>
          </a:bodyPr>
          <a:lstStyle/>
          <a:p>
            <a:pPr marL="9436" defTabSz="679523"/>
            <a:r>
              <a:rPr sz="300" spc="-7" dirty="0">
                <a:solidFill>
                  <a:srgbClr val="FFFFFF"/>
                </a:solidFill>
                <a:latin typeface="Arial"/>
                <a:cs typeface="Arial"/>
              </a:rPr>
              <a:t>2</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698" name="object 698"/>
          <p:cNvSpPr txBox="1"/>
          <p:nvPr/>
        </p:nvSpPr>
        <p:spPr>
          <a:xfrm>
            <a:off x="7085933"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220</a:t>
            </a:r>
            <a:endParaRPr sz="300">
              <a:solidFill>
                <a:prstClr val="black"/>
              </a:solidFill>
              <a:latin typeface="Arial"/>
              <a:cs typeface="Arial"/>
            </a:endParaRPr>
          </a:p>
        </p:txBody>
      </p:sp>
      <p:sp>
        <p:nvSpPr>
          <p:cNvPr id="699" name="object 699"/>
          <p:cNvSpPr txBox="1"/>
          <p:nvPr/>
        </p:nvSpPr>
        <p:spPr>
          <a:xfrm>
            <a:off x="6885225"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200</a:t>
            </a:r>
            <a:endParaRPr sz="300">
              <a:solidFill>
                <a:prstClr val="black"/>
              </a:solidFill>
              <a:latin typeface="Arial"/>
              <a:cs typeface="Arial"/>
            </a:endParaRPr>
          </a:p>
        </p:txBody>
      </p:sp>
      <p:sp>
        <p:nvSpPr>
          <p:cNvPr id="700" name="object 700"/>
          <p:cNvSpPr txBox="1"/>
          <p:nvPr/>
        </p:nvSpPr>
        <p:spPr>
          <a:xfrm>
            <a:off x="6687969"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180</a:t>
            </a:r>
            <a:endParaRPr sz="300">
              <a:solidFill>
                <a:prstClr val="black"/>
              </a:solidFill>
              <a:latin typeface="Arial"/>
              <a:cs typeface="Arial"/>
            </a:endParaRPr>
          </a:p>
        </p:txBody>
      </p:sp>
      <p:sp>
        <p:nvSpPr>
          <p:cNvPr id="701" name="object 701"/>
          <p:cNvSpPr txBox="1"/>
          <p:nvPr/>
        </p:nvSpPr>
        <p:spPr>
          <a:xfrm>
            <a:off x="6487261"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160</a:t>
            </a:r>
            <a:endParaRPr sz="300">
              <a:solidFill>
                <a:prstClr val="black"/>
              </a:solidFill>
              <a:latin typeface="Arial"/>
              <a:cs typeface="Arial"/>
            </a:endParaRPr>
          </a:p>
        </p:txBody>
      </p:sp>
      <p:sp>
        <p:nvSpPr>
          <p:cNvPr id="702" name="object 702"/>
          <p:cNvSpPr txBox="1"/>
          <p:nvPr/>
        </p:nvSpPr>
        <p:spPr>
          <a:xfrm>
            <a:off x="6286554"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140</a:t>
            </a:r>
            <a:endParaRPr sz="300">
              <a:solidFill>
                <a:prstClr val="black"/>
              </a:solidFill>
              <a:latin typeface="Arial"/>
              <a:cs typeface="Arial"/>
            </a:endParaRPr>
          </a:p>
        </p:txBody>
      </p:sp>
      <p:sp>
        <p:nvSpPr>
          <p:cNvPr id="703" name="object 703"/>
          <p:cNvSpPr txBox="1"/>
          <p:nvPr/>
        </p:nvSpPr>
        <p:spPr>
          <a:xfrm>
            <a:off x="6085849"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120</a:t>
            </a:r>
            <a:endParaRPr sz="300">
              <a:solidFill>
                <a:prstClr val="black"/>
              </a:solidFill>
              <a:latin typeface="Arial"/>
              <a:cs typeface="Arial"/>
            </a:endParaRPr>
          </a:p>
        </p:txBody>
      </p:sp>
      <p:sp>
        <p:nvSpPr>
          <p:cNvPr id="704" name="object 704"/>
          <p:cNvSpPr txBox="1"/>
          <p:nvPr/>
        </p:nvSpPr>
        <p:spPr>
          <a:xfrm>
            <a:off x="5885141" y="643073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100</a:t>
            </a:r>
            <a:endParaRPr sz="300">
              <a:solidFill>
                <a:prstClr val="black"/>
              </a:solidFill>
              <a:latin typeface="Arial"/>
              <a:cs typeface="Arial"/>
            </a:endParaRPr>
          </a:p>
        </p:txBody>
      </p:sp>
      <p:sp>
        <p:nvSpPr>
          <p:cNvPr id="705" name="object 705"/>
          <p:cNvSpPr txBox="1"/>
          <p:nvPr/>
        </p:nvSpPr>
        <p:spPr>
          <a:xfrm>
            <a:off x="5694794" y="643073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80</a:t>
            </a:r>
            <a:endParaRPr sz="300">
              <a:solidFill>
                <a:prstClr val="black"/>
              </a:solidFill>
              <a:latin typeface="Arial"/>
              <a:cs typeface="Arial"/>
            </a:endParaRPr>
          </a:p>
        </p:txBody>
      </p:sp>
      <p:sp>
        <p:nvSpPr>
          <p:cNvPr id="706" name="object 706"/>
          <p:cNvSpPr txBox="1"/>
          <p:nvPr/>
        </p:nvSpPr>
        <p:spPr>
          <a:xfrm>
            <a:off x="5497538" y="643073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60</a:t>
            </a:r>
            <a:endParaRPr sz="300">
              <a:solidFill>
                <a:prstClr val="black"/>
              </a:solidFill>
              <a:latin typeface="Arial"/>
              <a:cs typeface="Arial"/>
            </a:endParaRPr>
          </a:p>
        </p:txBody>
      </p:sp>
      <p:sp>
        <p:nvSpPr>
          <p:cNvPr id="707" name="object 707"/>
          <p:cNvSpPr txBox="1"/>
          <p:nvPr/>
        </p:nvSpPr>
        <p:spPr>
          <a:xfrm>
            <a:off x="5296831" y="643073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708" name="object 708"/>
          <p:cNvSpPr txBox="1"/>
          <p:nvPr/>
        </p:nvSpPr>
        <p:spPr>
          <a:xfrm>
            <a:off x="5096123" y="6430738"/>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a:t>
            </a:r>
            <a:endParaRPr sz="300">
              <a:solidFill>
                <a:prstClr val="black"/>
              </a:solidFill>
              <a:latin typeface="Arial"/>
              <a:cs typeface="Arial"/>
            </a:endParaRPr>
          </a:p>
        </p:txBody>
      </p:sp>
      <p:sp>
        <p:nvSpPr>
          <p:cNvPr id="709" name="object 709"/>
          <p:cNvSpPr txBox="1"/>
          <p:nvPr/>
        </p:nvSpPr>
        <p:spPr>
          <a:xfrm>
            <a:off x="4906329" y="6430738"/>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710" name="object 710"/>
          <p:cNvSpPr/>
          <p:nvPr/>
        </p:nvSpPr>
        <p:spPr>
          <a:xfrm>
            <a:off x="4908436" y="63195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11" name="object 711"/>
          <p:cNvSpPr/>
          <p:nvPr/>
        </p:nvSpPr>
        <p:spPr>
          <a:xfrm>
            <a:off x="4908436" y="62270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12" name="object 712"/>
          <p:cNvSpPr/>
          <p:nvPr/>
        </p:nvSpPr>
        <p:spPr>
          <a:xfrm>
            <a:off x="4908436" y="61378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13" name="object 713"/>
          <p:cNvSpPr/>
          <p:nvPr/>
        </p:nvSpPr>
        <p:spPr>
          <a:xfrm>
            <a:off x="4908436" y="604861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14" name="object 714"/>
          <p:cNvSpPr/>
          <p:nvPr/>
        </p:nvSpPr>
        <p:spPr>
          <a:xfrm>
            <a:off x="4908436" y="59594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15" name="object 715"/>
          <p:cNvSpPr/>
          <p:nvPr/>
        </p:nvSpPr>
        <p:spPr>
          <a:xfrm>
            <a:off x="4908436" y="586685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16" name="object 716"/>
          <p:cNvSpPr/>
          <p:nvPr/>
        </p:nvSpPr>
        <p:spPr>
          <a:xfrm>
            <a:off x="4908436" y="577764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17" name="object 717"/>
          <p:cNvSpPr/>
          <p:nvPr/>
        </p:nvSpPr>
        <p:spPr>
          <a:xfrm>
            <a:off x="4908436" y="568843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18" name="object 718"/>
          <p:cNvSpPr/>
          <p:nvPr/>
        </p:nvSpPr>
        <p:spPr>
          <a:xfrm>
            <a:off x="4908436" y="559588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19" name="object 719"/>
          <p:cNvSpPr/>
          <p:nvPr/>
        </p:nvSpPr>
        <p:spPr>
          <a:xfrm>
            <a:off x="4908436" y="550667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79523"/>
            <a:endParaRPr sz="1300">
              <a:solidFill>
                <a:prstClr val="black"/>
              </a:solidFill>
            </a:endParaRPr>
          </a:p>
        </p:txBody>
      </p:sp>
      <p:sp>
        <p:nvSpPr>
          <p:cNvPr id="720" name="object 720"/>
          <p:cNvSpPr txBox="1"/>
          <p:nvPr/>
        </p:nvSpPr>
        <p:spPr>
          <a:xfrm>
            <a:off x="4832135" y="6382788"/>
            <a:ext cx="83388"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100</a:t>
            </a:r>
            <a:endParaRPr sz="300">
              <a:solidFill>
                <a:prstClr val="black"/>
              </a:solidFill>
              <a:latin typeface="Arial"/>
              <a:cs typeface="Arial"/>
            </a:endParaRPr>
          </a:p>
        </p:txBody>
      </p:sp>
      <p:sp>
        <p:nvSpPr>
          <p:cNvPr id="721" name="object 721"/>
          <p:cNvSpPr txBox="1"/>
          <p:nvPr/>
        </p:nvSpPr>
        <p:spPr>
          <a:xfrm>
            <a:off x="4852852" y="6293580"/>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90</a:t>
            </a:r>
            <a:endParaRPr sz="300">
              <a:solidFill>
                <a:prstClr val="black"/>
              </a:solidFill>
              <a:latin typeface="Arial"/>
              <a:cs typeface="Arial"/>
            </a:endParaRPr>
          </a:p>
        </p:txBody>
      </p:sp>
      <p:sp>
        <p:nvSpPr>
          <p:cNvPr id="722" name="object 722"/>
          <p:cNvSpPr txBox="1"/>
          <p:nvPr/>
        </p:nvSpPr>
        <p:spPr>
          <a:xfrm>
            <a:off x="4852852" y="6201025"/>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80</a:t>
            </a:r>
            <a:endParaRPr sz="300">
              <a:solidFill>
                <a:prstClr val="black"/>
              </a:solidFill>
              <a:latin typeface="Arial"/>
              <a:cs typeface="Arial"/>
            </a:endParaRPr>
          </a:p>
        </p:txBody>
      </p:sp>
      <p:sp>
        <p:nvSpPr>
          <p:cNvPr id="723" name="object 723"/>
          <p:cNvSpPr txBox="1"/>
          <p:nvPr/>
        </p:nvSpPr>
        <p:spPr>
          <a:xfrm>
            <a:off x="4852852" y="6111816"/>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70</a:t>
            </a:r>
            <a:endParaRPr sz="300">
              <a:solidFill>
                <a:prstClr val="black"/>
              </a:solidFill>
              <a:latin typeface="Arial"/>
              <a:cs typeface="Arial"/>
            </a:endParaRPr>
          </a:p>
        </p:txBody>
      </p:sp>
      <p:sp>
        <p:nvSpPr>
          <p:cNvPr id="724" name="object 724"/>
          <p:cNvSpPr txBox="1"/>
          <p:nvPr/>
        </p:nvSpPr>
        <p:spPr>
          <a:xfrm>
            <a:off x="4852852" y="6022609"/>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60</a:t>
            </a:r>
            <a:endParaRPr sz="300">
              <a:solidFill>
                <a:prstClr val="black"/>
              </a:solidFill>
              <a:latin typeface="Arial"/>
              <a:cs typeface="Arial"/>
            </a:endParaRPr>
          </a:p>
        </p:txBody>
      </p:sp>
      <p:sp>
        <p:nvSpPr>
          <p:cNvPr id="725" name="object 725"/>
          <p:cNvSpPr txBox="1"/>
          <p:nvPr/>
        </p:nvSpPr>
        <p:spPr>
          <a:xfrm>
            <a:off x="4852852" y="5933401"/>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50</a:t>
            </a:r>
            <a:endParaRPr sz="300">
              <a:solidFill>
                <a:prstClr val="black"/>
              </a:solidFill>
              <a:latin typeface="Arial"/>
              <a:cs typeface="Arial"/>
            </a:endParaRPr>
          </a:p>
        </p:txBody>
      </p:sp>
      <p:sp>
        <p:nvSpPr>
          <p:cNvPr id="726" name="object 726"/>
          <p:cNvSpPr txBox="1"/>
          <p:nvPr/>
        </p:nvSpPr>
        <p:spPr>
          <a:xfrm>
            <a:off x="4852852" y="5840845"/>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40</a:t>
            </a:r>
            <a:endParaRPr sz="300">
              <a:solidFill>
                <a:prstClr val="black"/>
              </a:solidFill>
              <a:latin typeface="Arial"/>
              <a:cs typeface="Arial"/>
            </a:endParaRPr>
          </a:p>
        </p:txBody>
      </p:sp>
      <p:sp>
        <p:nvSpPr>
          <p:cNvPr id="727" name="object 727"/>
          <p:cNvSpPr txBox="1"/>
          <p:nvPr/>
        </p:nvSpPr>
        <p:spPr>
          <a:xfrm>
            <a:off x="4852852" y="5662429"/>
            <a:ext cx="61823" cy="14357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20</a:t>
            </a:r>
            <a:endParaRPr sz="300">
              <a:solidFill>
                <a:prstClr val="black"/>
              </a:solidFill>
              <a:latin typeface="Arial"/>
              <a:cs typeface="Arial"/>
            </a:endParaRPr>
          </a:p>
          <a:p>
            <a:pPr marL="9436" defTabSz="679523">
              <a:spcBef>
                <a:spcPts val="357"/>
              </a:spcBef>
            </a:pPr>
            <a:r>
              <a:rPr sz="300" spc="-4" dirty="0">
                <a:solidFill>
                  <a:srgbClr val="FFFFFF"/>
                </a:solidFill>
                <a:latin typeface="Arial"/>
                <a:cs typeface="Arial"/>
              </a:rPr>
              <a:t>30</a:t>
            </a:r>
            <a:endParaRPr sz="300">
              <a:solidFill>
                <a:prstClr val="black"/>
              </a:solidFill>
              <a:latin typeface="Arial"/>
              <a:cs typeface="Arial"/>
            </a:endParaRPr>
          </a:p>
        </p:txBody>
      </p:sp>
      <p:sp>
        <p:nvSpPr>
          <p:cNvPr id="728" name="object 728"/>
          <p:cNvSpPr txBox="1"/>
          <p:nvPr/>
        </p:nvSpPr>
        <p:spPr>
          <a:xfrm>
            <a:off x="4852852" y="5569872"/>
            <a:ext cx="61823" cy="54362"/>
          </a:xfrm>
          <a:prstGeom prst="rect">
            <a:avLst/>
          </a:prstGeom>
        </p:spPr>
        <p:txBody>
          <a:bodyPr vert="horz" wrap="square" lIns="0" tIns="0" rIns="0" bIns="0" rtlCol="0">
            <a:noAutofit/>
          </a:bodyPr>
          <a:lstStyle/>
          <a:p>
            <a:pPr marL="9436" defTabSz="679523"/>
            <a:r>
              <a:rPr sz="300" spc="-4" dirty="0">
                <a:solidFill>
                  <a:srgbClr val="FFFFFF"/>
                </a:solidFill>
                <a:latin typeface="Arial"/>
                <a:cs typeface="Arial"/>
              </a:rPr>
              <a:t>10</a:t>
            </a:r>
            <a:endParaRPr sz="300">
              <a:solidFill>
                <a:prstClr val="black"/>
              </a:solidFill>
              <a:latin typeface="Arial"/>
              <a:cs typeface="Arial"/>
            </a:endParaRPr>
          </a:p>
        </p:txBody>
      </p:sp>
      <p:sp>
        <p:nvSpPr>
          <p:cNvPr id="729" name="object 729"/>
          <p:cNvSpPr txBox="1"/>
          <p:nvPr/>
        </p:nvSpPr>
        <p:spPr>
          <a:xfrm>
            <a:off x="4874117" y="5480665"/>
            <a:ext cx="40736" cy="54362"/>
          </a:xfrm>
          <a:prstGeom prst="rect">
            <a:avLst/>
          </a:prstGeom>
        </p:spPr>
        <p:txBody>
          <a:bodyPr vert="horz" wrap="square" lIns="0" tIns="0" rIns="0" bIns="0" rtlCol="0">
            <a:noAutofit/>
          </a:bodyPr>
          <a:lstStyle/>
          <a:p>
            <a:pPr marL="9436" defTabSz="679523"/>
            <a:r>
              <a:rPr sz="300" dirty="0">
                <a:solidFill>
                  <a:srgbClr val="FFFFFF"/>
                </a:solidFill>
                <a:latin typeface="Arial"/>
                <a:cs typeface="Arial"/>
              </a:rPr>
              <a:t>0</a:t>
            </a:r>
            <a:endParaRPr sz="300">
              <a:solidFill>
                <a:prstClr val="black"/>
              </a:solidFill>
              <a:latin typeface="Arial"/>
              <a:cs typeface="Arial"/>
            </a:endParaRPr>
          </a:p>
        </p:txBody>
      </p:sp>
      <p:sp>
        <p:nvSpPr>
          <p:cNvPr id="730" name="object 730"/>
          <p:cNvSpPr/>
          <p:nvPr/>
        </p:nvSpPr>
        <p:spPr>
          <a:xfrm>
            <a:off x="4929709" y="5607016"/>
            <a:ext cx="6908" cy="0"/>
          </a:xfrm>
          <a:custGeom>
            <a:avLst/>
            <a:gdLst/>
            <a:ahLst/>
            <a:cxnLst/>
            <a:rect l="l" t="t" r="r" b="b"/>
            <a:pathLst>
              <a:path w="9153">
                <a:moveTo>
                  <a:pt x="0" y="0"/>
                </a:moveTo>
                <a:lnTo>
                  <a:pt x="9153" y="0"/>
                </a:lnTo>
              </a:path>
            </a:pathLst>
          </a:custGeom>
          <a:ln w="10144">
            <a:solidFill>
              <a:srgbClr val="00FF00"/>
            </a:solidFill>
          </a:ln>
        </p:spPr>
        <p:txBody>
          <a:bodyPr wrap="square" lIns="0" tIns="0" rIns="0" bIns="0" rtlCol="0">
            <a:noAutofit/>
          </a:bodyPr>
          <a:lstStyle/>
          <a:p>
            <a:pPr defTabSz="679523"/>
            <a:endParaRPr sz="1300">
              <a:solidFill>
                <a:prstClr val="black"/>
              </a:solidFill>
            </a:endParaRPr>
          </a:p>
        </p:txBody>
      </p:sp>
      <p:sp>
        <p:nvSpPr>
          <p:cNvPr id="731" name="object 731"/>
          <p:cNvSpPr/>
          <p:nvPr/>
        </p:nvSpPr>
        <p:spPr>
          <a:xfrm>
            <a:off x="4936616" y="5595876"/>
            <a:ext cx="2000183" cy="207975"/>
          </a:xfrm>
          <a:custGeom>
            <a:avLst/>
            <a:gdLst/>
            <a:ahLst/>
            <a:cxnLst/>
            <a:rect l="l" t="t" r="r" b="b"/>
            <a:pathLst>
              <a:path w="2650242" h="284233">
                <a:moveTo>
                  <a:pt x="0" y="15243"/>
                </a:moveTo>
                <a:lnTo>
                  <a:pt x="13713" y="0"/>
                </a:lnTo>
                <a:lnTo>
                  <a:pt x="28194" y="0"/>
                </a:lnTo>
                <a:lnTo>
                  <a:pt x="37340" y="0"/>
                </a:lnTo>
                <a:lnTo>
                  <a:pt x="195837" y="0"/>
                </a:lnTo>
                <a:lnTo>
                  <a:pt x="209550" y="15243"/>
                </a:lnTo>
                <a:lnTo>
                  <a:pt x="224031" y="0"/>
                </a:lnTo>
                <a:lnTo>
                  <a:pt x="237744" y="15243"/>
                </a:lnTo>
                <a:lnTo>
                  <a:pt x="252225" y="15243"/>
                </a:lnTo>
                <a:lnTo>
                  <a:pt x="396241" y="15243"/>
                </a:lnTo>
                <a:lnTo>
                  <a:pt x="410721" y="25149"/>
                </a:lnTo>
                <a:lnTo>
                  <a:pt x="503683" y="25149"/>
                </a:lnTo>
                <a:lnTo>
                  <a:pt x="518164" y="40392"/>
                </a:lnTo>
                <a:lnTo>
                  <a:pt x="620272" y="40392"/>
                </a:lnTo>
                <a:lnTo>
                  <a:pt x="634740" y="50299"/>
                </a:lnTo>
                <a:lnTo>
                  <a:pt x="848870" y="50299"/>
                </a:lnTo>
                <a:lnTo>
                  <a:pt x="863351" y="60960"/>
                </a:lnTo>
                <a:lnTo>
                  <a:pt x="872485" y="50299"/>
                </a:lnTo>
                <a:lnTo>
                  <a:pt x="886211" y="50299"/>
                </a:lnTo>
                <a:lnTo>
                  <a:pt x="900679" y="60960"/>
                </a:lnTo>
                <a:lnTo>
                  <a:pt x="914405" y="60960"/>
                </a:lnTo>
                <a:lnTo>
                  <a:pt x="1008122" y="60960"/>
                </a:lnTo>
                <a:lnTo>
                  <a:pt x="1021847" y="76203"/>
                </a:lnTo>
                <a:lnTo>
                  <a:pt x="1115564" y="76203"/>
                </a:lnTo>
                <a:lnTo>
                  <a:pt x="1124711" y="86109"/>
                </a:lnTo>
                <a:lnTo>
                  <a:pt x="1232153" y="86109"/>
                </a:lnTo>
                <a:lnTo>
                  <a:pt x="1245866" y="101352"/>
                </a:lnTo>
                <a:lnTo>
                  <a:pt x="1325115" y="101352"/>
                </a:lnTo>
                <a:lnTo>
                  <a:pt x="1338840" y="111259"/>
                </a:lnTo>
                <a:lnTo>
                  <a:pt x="1432557" y="111259"/>
                </a:lnTo>
                <a:lnTo>
                  <a:pt x="1446283" y="126502"/>
                </a:lnTo>
                <a:lnTo>
                  <a:pt x="1511805" y="126502"/>
                </a:lnTo>
                <a:lnTo>
                  <a:pt x="1525531" y="136408"/>
                </a:lnTo>
                <a:lnTo>
                  <a:pt x="1591053" y="136408"/>
                </a:lnTo>
                <a:lnTo>
                  <a:pt x="1605534" y="147069"/>
                </a:lnTo>
                <a:lnTo>
                  <a:pt x="1619248" y="136408"/>
                </a:lnTo>
                <a:lnTo>
                  <a:pt x="1628394" y="136408"/>
                </a:lnTo>
                <a:lnTo>
                  <a:pt x="1642875" y="147069"/>
                </a:lnTo>
                <a:lnTo>
                  <a:pt x="1656588" y="147069"/>
                </a:lnTo>
                <a:lnTo>
                  <a:pt x="1670302" y="147069"/>
                </a:lnTo>
                <a:lnTo>
                  <a:pt x="1684782" y="147069"/>
                </a:lnTo>
                <a:lnTo>
                  <a:pt x="1698496" y="147069"/>
                </a:lnTo>
                <a:lnTo>
                  <a:pt x="1707642" y="147069"/>
                </a:lnTo>
                <a:lnTo>
                  <a:pt x="1722123" y="162313"/>
                </a:lnTo>
                <a:lnTo>
                  <a:pt x="1735836" y="147069"/>
                </a:lnTo>
                <a:lnTo>
                  <a:pt x="1749550" y="162313"/>
                </a:lnTo>
                <a:lnTo>
                  <a:pt x="1764031" y="162313"/>
                </a:lnTo>
                <a:lnTo>
                  <a:pt x="1828798" y="162313"/>
                </a:lnTo>
                <a:lnTo>
                  <a:pt x="1843279" y="172219"/>
                </a:lnTo>
                <a:lnTo>
                  <a:pt x="1856992" y="172219"/>
                </a:lnTo>
                <a:lnTo>
                  <a:pt x="1871473" y="172219"/>
                </a:lnTo>
                <a:lnTo>
                  <a:pt x="1880619" y="172219"/>
                </a:lnTo>
                <a:lnTo>
                  <a:pt x="1894333" y="187462"/>
                </a:lnTo>
                <a:lnTo>
                  <a:pt x="1908814" y="187462"/>
                </a:lnTo>
                <a:lnTo>
                  <a:pt x="1922527" y="187462"/>
                </a:lnTo>
                <a:lnTo>
                  <a:pt x="1936241" y="187462"/>
                </a:lnTo>
                <a:lnTo>
                  <a:pt x="1950721" y="197368"/>
                </a:lnTo>
                <a:lnTo>
                  <a:pt x="2095504" y="197368"/>
                </a:lnTo>
                <a:lnTo>
                  <a:pt x="2109218" y="212598"/>
                </a:lnTo>
                <a:lnTo>
                  <a:pt x="2188466" y="212598"/>
                </a:lnTo>
                <a:lnTo>
                  <a:pt x="2202179" y="197368"/>
                </a:lnTo>
                <a:lnTo>
                  <a:pt x="2212093" y="197368"/>
                </a:lnTo>
                <a:lnTo>
                  <a:pt x="2225807" y="202692"/>
                </a:lnTo>
                <a:lnTo>
                  <a:pt x="2239520" y="212598"/>
                </a:lnTo>
                <a:lnTo>
                  <a:pt x="2254001" y="223273"/>
                </a:lnTo>
                <a:lnTo>
                  <a:pt x="2267714" y="223273"/>
                </a:lnTo>
                <a:lnTo>
                  <a:pt x="2282195" y="223273"/>
                </a:lnTo>
                <a:lnTo>
                  <a:pt x="2291341" y="223273"/>
                </a:lnTo>
                <a:lnTo>
                  <a:pt x="2305055" y="233179"/>
                </a:lnTo>
                <a:lnTo>
                  <a:pt x="2318768" y="233179"/>
                </a:lnTo>
                <a:lnTo>
                  <a:pt x="2333249" y="223273"/>
                </a:lnTo>
                <a:lnTo>
                  <a:pt x="2346962" y="233179"/>
                </a:lnTo>
                <a:lnTo>
                  <a:pt x="2361443" y="233179"/>
                </a:lnTo>
                <a:lnTo>
                  <a:pt x="2375157" y="233179"/>
                </a:lnTo>
                <a:lnTo>
                  <a:pt x="2384303" y="248422"/>
                </a:lnTo>
                <a:lnTo>
                  <a:pt x="2478032" y="248422"/>
                </a:lnTo>
                <a:lnTo>
                  <a:pt x="2491745" y="258328"/>
                </a:lnTo>
                <a:lnTo>
                  <a:pt x="2505459" y="258328"/>
                </a:lnTo>
                <a:lnTo>
                  <a:pt x="2519940" y="258328"/>
                </a:lnTo>
                <a:lnTo>
                  <a:pt x="2533653" y="258328"/>
                </a:lnTo>
                <a:lnTo>
                  <a:pt x="2542799" y="258328"/>
                </a:lnTo>
                <a:lnTo>
                  <a:pt x="2557280" y="273558"/>
                </a:lnTo>
                <a:lnTo>
                  <a:pt x="2570994" y="258328"/>
                </a:lnTo>
                <a:lnTo>
                  <a:pt x="2585474" y="273558"/>
                </a:lnTo>
                <a:lnTo>
                  <a:pt x="2599188" y="273558"/>
                </a:lnTo>
                <a:lnTo>
                  <a:pt x="2612901" y="273558"/>
                </a:lnTo>
                <a:lnTo>
                  <a:pt x="2627382" y="273558"/>
                </a:lnTo>
                <a:lnTo>
                  <a:pt x="2636528" y="284233"/>
                </a:lnTo>
                <a:lnTo>
                  <a:pt x="2650242" y="284233"/>
                </a:lnTo>
              </a:path>
            </a:pathLst>
          </a:custGeom>
          <a:ln w="10135">
            <a:solidFill>
              <a:srgbClr val="00FF00"/>
            </a:solidFill>
          </a:ln>
        </p:spPr>
        <p:txBody>
          <a:bodyPr wrap="square" lIns="0" tIns="0" rIns="0" bIns="0" rtlCol="0">
            <a:noAutofit/>
          </a:bodyPr>
          <a:lstStyle/>
          <a:p>
            <a:pPr defTabSz="679523"/>
            <a:endParaRPr sz="1300">
              <a:solidFill>
                <a:prstClr val="black"/>
              </a:solidFill>
            </a:endParaRPr>
          </a:p>
        </p:txBody>
      </p:sp>
      <p:sp>
        <p:nvSpPr>
          <p:cNvPr id="732" name="object 732"/>
          <p:cNvSpPr/>
          <p:nvPr/>
        </p:nvSpPr>
        <p:spPr>
          <a:xfrm>
            <a:off x="6936812" y="5803838"/>
            <a:ext cx="792485" cy="497350"/>
          </a:xfrm>
          <a:custGeom>
            <a:avLst/>
            <a:gdLst/>
            <a:ahLst/>
            <a:cxnLst/>
            <a:rect l="l" t="t" r="r" b="b"/>
            <a:pathLst>
              <a:path w="1050042" h="679712">
                <a:moveTo>
                  <a:pt x="0" y="0"/>
                </a:moveTo>
                <a:lnTo>
                  <a:pt x="14480" y="0"/>
                </a:lnTo>
                <a:lnTo>
                  <a:pt x="28194" y="15243"/>
                </a:lnTo>
                <a:lnTo>
                  <a:pt x="41907" y="15243"/>
                </a:lnTo>
                <a:lnTo>
                  <a:pt x="135636" y="15243"/>
                </a:lnTo>
                <a:lnTo>
                  <a:pt x="144782" y="0"/>
                </a:lnTo>
                <a:lnTo>
                  <a:pt x="159263" y="0"/>
                </a:lnTo>
                <a:lnTo>
                  <a:pt x="172977" y="25149"/>
                </a:lnTo>
                <a:lnTo>
                  <a:pt x="186690" y="25149"/>
                </a:lnTo>
                <a:lnTo>
                  <a:pt x="201171" y="35055"/>
                </a:lnTo>
                <a:lnTo>
                  <a:pt x="214884" y="25149"/>
                </a:lnTo>
                <a:lnTo>
                  <a:pt x="228598" y="25149"/>
                </a:lnTo>
                <a:lnTo>
                  <a:pt x="238511" y="15243"/>
                </a:lnTo>
                <a:lnTo>
                  <a:pt x="252225" y="25149"/>
                </a:lnTo>
                <a:lnTo>
                  <a:pt x="265938" y="35055"/>
                </a:lnTo>
                <a:lnTo>
                  <a:pt x="280419" y="35055"/>
                </a:lnTo>
                <a:lnTo>
                  <a:pt x="294133" y="50299"/>
                </a:lnTo>
                <a:lnTo>
                  <a:pt x="307846" y="50299"/>
                </a:lnTo>
                <a:lnTo>
                  <a:pt x="317760" y="35055"/>
                </a:lnTo>
                <a:lnTo>
                  <a:pt x="331473" y="35055"/>
                </a:lnTo>
                <a:lnTo>
                  <a:pt x="345187" y="35055"/>
                </a:lnTo>
                <a:lnTo>
                  <a:pt x="359667" y="50299"/>
                </a:lnTo>
                <a:lnTo>
                  <a:pt x="373381" y="60205"/>
                </a:lnTo>
                <a:lnTo>
                  <a:pt x="387862" y="60205"/>
                </a:lnTo>
                <a:lnTo>
                  <a:pt x="397008" y="50299"/>
                </a:lnTo>
                <a:lnTo>
                  <a:pt x="410721" y="50299"/>
                </a:lnTo>
                <a:lnTo>
                  <a:pt x="425202" y="60205"/>
                </a:lnTo>
                <a:lnTo>
                  <a:pt x="438916" y="86109"/>
                </a:lnTo>
                <a:lnTo>
                  <a:pt x="452629" y="86109"/>
                </a:lnTo>
                <a:lnTo>
                  <a:pt x="467110" y="101352"/>
                </a:lnTo>
                <a:lnTo>
                  <a:pt x="480823" y="101352"/>
                </a:lnTo>
                <a:lnTo>
                  <a:pt x="489970" y="86109"/>
                </a:lnTo>
                <a:lnTo>
                  <a:pt x="504450" y="86109"/>
                </a:lnTo>
                <a:lnTo>
                  <a:pt x="518164" y="121165"/>
                </a:lnTo>
                <a:lnTo>
                  <a:pt x="531877" y="136395"/>
                </a:lnTo>
                <a:lnTo>
                  <a:pt x="546358" y="147069"/>
                </a:lnTo>
                <a:lnTo>
                  <a:pt x="560071" y="147069"/>
                </a:lnTo>
                <a:lnTo>
                  <a:pt x="569218" y="147069"/>
                </a:lnTo>
                <a:lnTo>
                  <a:pt x="691141" y="147069"/>
                </a:lnTo>
                <a:lnTo>
                  <a:pt x="704854" y="162313"/>
                </a:lnTo>
                <a:lnTo>
                  <a:pt x="718568" y="162313"/>
                </a:lnTo>
                <a:lnTo>
                  <a:pt x="733049" y="172219"/>
                </a:lnTo>
                <a:lnTo>
                  <a:pt x="742183" y="172219"/>
                </a:lnTo>
                <a:lnTo>
                  <a:pt x="755908" y="172219"/>
                </a:lnTo>
                <a:lnTo>
                  <a:pt x="770377" y="187449"/>
                </a:lnTo>
                <a:lnTo>
                  <a:pt x="784103" y="187449"/>
                </a:lnTo>
                <a:lnTo>
                  <a:pt x="797816" y="197355"/>
                </a:lnTo>
                <a:lnTo>
                  <a:pt x="812297" y="197355"/>
                </a:lnTo>
                <a:lnTo>
                  <a:pt x="821443" y="212598"/>
                </a:lnTo>
                <a:lnTo>
                  <a:pt x="835157" y="223273"/>
                </a:lnTo>
                <a:lnTo>
                  <a:pt x="849625" y="233179"/>
                </a:lnTo>
                <a:lnTo>
                  <a:pt x="863351" y="248409"/>
                </a:lnTo>
                <a:lnTo>
                  <a:pt x="877819" y="258315"/>
                </a:lnTo>
                <a:lnTo>
                  <a:pt x="891545" y="273558"/>
                </a:lnTo>
                <a:lnTo>
                  <a:pt x="900679" y="283465"/>
                </a:lnTo>
                <a:lnTo>
                  <a:pt x="915160" y="298708"/>
                </a:lnTo>
                <a:lnTo>
                  <a:pt x="928873" y="319275"/>
                </a:lnTo>
                <a:lnTo>
                  <a:pt x="942599" y="334519"/>
                </a:lnTo>
                <a:lnTo>
                  <a:pt x="957068" y="344425"/>
                </a:lnTo>
                <a:lnTo>
                  <a:pt x="970793" y="359668"/>
                </a:lnTo>
                <a:lnTo>
                  <a:pt x="984507" y="370342"/>
                </a:lnTo>
                <a:lnTo>
                  <a:pt x="994408" y="395479"/>
                </a:lnTo>
                <a:lnTo>
                  <a:pt x="1008122" y="431302"/>
                </a:lnTo>
                <a:lnTo>
                  <a:pt x="1021847" y="471682"/>
                </a:lnTo>
                <a:lnTo>
                  <a:pt x="1036316" y="542548"/>
                </a:lnTo>
                <a:lnTo>
                  <a:pt x="1050042" y="679712"/>
                </a:lnTo>
              </a:path>
            </a:pathLst>
          </a:custGeom>
          <a:ln w="9903">
            <a:solidFill>
              <a:srgbClr val="00FF00"/>
            </a:solidFill>
          </a:ln>
        </p:spPr>
        <p:txBody>
          <a:bodyPr wrap="square" lIns="0" tIns="0" rIns="0" bIns="0" rtlCol="0">
            <a:noAutofit/>
          </a:bodyPr>
          <a:lstStyle/>
          <a:p>
            <a:pPr defTabSz="679523"/>
            <a:endParaRPr sz="1300">
              <a:solidFill>
                <a:prstClr val="black"/>
              </a:solidFill>
            </a:endParaRPr>
          </a:p>
        </p:txBody>
      </p:sp>
      <p:sp>
        <p:nvSpPr>
          <p:cNvPr id="733" name="object 733"/>
          <p:cNvSpPr/>
          <p:nvPr/>
        </p:nvSpPr>
        <p:spPr>
          <a:xfrm>
            <a:off x="7729288" y="6301201"/>
            <a:ext cx="8155" cy="108179"/>
          </a:xfrm>
          <a:custGeom>
            <a:avLst/>
            <a:gdLst/>
            <a:ahLst/>
            <a:cxnLst/>
            <a:rect l="l" t="t" r="r" b="b"/>
            <a:pathLst>
              <a:path w="10805" h="147844">
                <a:moveTo>
                  <a:pt x="0" y="0"/>
                </a:moveTo>
                <a:lnTo>
                  <a:pt x="10805" y="147844"/>
                </a:lnTo>
              </a:path>
            </a:pathLst>
          </a:custGeom>
          <a:ln w="9333">
            <a:solidFill>
              <a:srgbClr val="00FF00"/>
            </a:solidFill>
          </a:ln>
        </p:spPr>
        <p:txBody>
          <a:bodyPr wrap="square" lIns="0" tIns="0" rIns="0" bIns="0" rtlCol="0">
            <a:noAutofit/>
          </a:bodyPr>
          <a:lstStyle/>
          <a:p>
            <a:pPr defTabSz="679523"/>
            <a:endParaRPr sz="1300">
              <a:solidFill>
                <a:prstClr val="black"/>
              </a:solidFill>
            </a:endParaRPr>
          </a:p>
        </p:txBody>
      </p:sp>
      <p:sp>
        <p:nvSpPr>
          <p:cNvPr id="734" name="object 734"/>
          <p:cNvSpPr/>
          <p:nvPr/>
        </p:nvSpPr>
        <p:spPr>
          <a:xfrm>
            <a:off x="7786662" y="6238191"/>
            <a:ext cx="2423" cy="171176"/>
          </a:xfrm>
          <a:custGeom>
            <a:avLst/>
            <a:gdLst/>
            <a:ahLst/>
            <a:cxnLst/>
            <a:rect l="l" t="t" r="r" b="b"/>
            <a:pathLst>
              <a:path w="3211" h="233940">
                <a:moveTo>
                  <a:pt x="0" y="233940"/>
                </a:moveTo>
                <a:lnTo>
                  <a:pt x="3211" y="0"/>
                </a:lnTo>
              </a:path>
            </a:pathLst>
          </a:custGeom>
          <a:ln w="9329">
            <a:solidFill>
              <a:srgbClr val="00FF00"/>
            </a:solidFill>
          </a:ln>
        </p:spPr>
        <p:txBody>
          <a:bodyPr wrap="square" lIns="0" tIns="0" rIns="0" bIns="0" rtlCol="0">
            <a:noAutofit/>
          </a:bodyPr>
          <a:lstStyle/>
          <a:p>
            <a:pPr defTabSz="679523"/>
            <a:endParaRPr sz="1300">
              <a:solidFill>
                <a:prstClr val="black"/>
              </a:solidFill>
            </a:endParaRPr>
          </a:p>
        </p:txBody>
      </p:sp>
      <p:sp>
        <p:nvSpPr>
          <p:cNvPr id="735" name="object 735"/>
          <p:cNvSpPr/>
          <p:nvPr/>
        </p:nvSpPr>
        <p:spPr>
          <a:xfrm>
            <a:off x="7789085" y="6238195"/>
            <a:ext cx="4898" cy="171185"/>
          </a:xfrm>
          <a:custGeom>
            <a:avLst/>
            <a:gdLst/>
            <a:ahLst/>
            <a:cxnLst/>
            <a:rect l="l" t="t" r="r" b="b"/>
            <a:pathLst>
              <a:path w="6490" h="233953">
                <a:moveTo>
                  <a:pt x="0" y="0"/>
                </a:moveTo>
                <a:lnTo>
                  <a:pt x="6490" y="233953"/>
                </a:lnTo>
              </a:path>
            </a:pathLst>
          </a:custGeom>
          <a:ln w="9329">
            <a:solidFill>
              <a:srgbClr val="00FF00"/>
            </a:solidFill>
          </a:ln>
        </p:spPr>
        <p:txBody>
          <a:bodyPr wrap="square" lIns="0" tIns="0" rIns="0" bIns="0" rtlCol="0">
            <a:noAutofit/>
          </a:bodyPr>
          <a:lstStyle/>
          <a:p>
            <a:pPr defTabSz="679523"/>
            <a:endParaRPr sz="1300">
              <a:solidFill>
                <a:prstClr val="black"/>
              </a:solidFill>
            </a:endParaRPr>
          </a:p>
        </p:txBody>
      </p:sp>
      <p:sp>
        <p:nvSpPr>
          <p:cNvPr id="736" name="object 736"/>
          <p:cNvSpPr/>
          <p:nvPr/>
        </p:nvSpPr>
        <p:spPr>
          <a:xfrm>
            <a:off x="8036957" y="6245443"/>
            <a:ext cx="2297" cy="163937"/>
          </a:xfrm>
          <a:custGeom>
            <a:avLst/>
            <a:gdLst/>
            <a:ahLst/>
            <a:cxnLst/>
            <a:rect l="l" t="t" r="r" b="b"/>
            <a:pathLst>
              <a:path w="3043" h="224047">
                <a:moveTo>
                  <a:pt x="0" y="224047"/>
                </a:moveTo>
                <a:lnTo>
                  <a:pt x="3043" y="0"/>
                </a:lnTo>
              </a:path>
            </a:pathLst>
          </a:custGeom>
          <a:ln w="9329">
            <a:solidFill>
              <a:srgbClr val="00FF00"/>
            </a:solidFill>
          </a:ln>
        </p:spPr>
        <p:txBody>
          <a:bodyPr wrap="square" lIns="0" tIns="0" rIns="0" bIns="0" rtlCol="0">
            <a:noAutofit/>
          </a:bodyPr>
          <a:lstStyle/>
          <a:p>
            <a:pPr defTabSz="679523"/>
            <a:endParaRPr sz="1300">
              <a:solidFill>
                <a:prstClr val="black"/>
              </a:solidFill>
            </a:endParaRPr>
          </a:p>
        </p:txBody>
      </p:sp>
      <p:sp>
        <p:nvSpPr>
          <p:cNvPr id="737" name="object 737"/>
          <p:cNvSpPr txBox="1"/>
          <p:nvPr/>
        </p:nvSpPr>
        <p:spPr>
          <a:xfrm>
            <a:off x="6317027" y="441789"/>
            <a:ext cx="803215" cy="241610"/>
          </a:xfrm>
          <a:prstGeom prst="rect">
            <a:avLst/>
          </a:prstGeom>
        </p:spPr>
        <p:txBody>
          <a:bodyPr vert="horz" wrap="square" lIns="0" tIns="0" rIns="0" bIns="0" rtlCol="0">
            <a:noAutofit/>
          </a:bodyPr>
          <a:lstStyle/>
          <a:p>
            <a:pPr marL="9436" defTabSz="679523"/>
            <a:r>
              <a:rPr sz="1600" spc="-7" dirty="0">
                <a:solidFill>
                  <a:srgbClr val="FFFFFF"/>
                </a:solidFill>
                <a:latin typeface="Arial"/>
                <a:cs typeface="Arial"/>
              </a:rPr>
              <a:t>Hull</a:t>
            </a:r>
            <a:r>
              <a:rPr sz="1600" spc="4" dirty="0">
                <a:solidFill>
                  <a:srgbClr val="FFFFFF"/>
                </a:solidFill>
                <a:latin typeface="Arial"/>
                <a:cs typeface="Arial"/>
              </a:rPr>
              <a:t> </a:t>
            </a:r>
            <a:r>
              <a:rPr sz="1600" spc="-7" dirty="0">
                <a:solidFill>
                  <a:srgbClr val="FFFFFF"/>
                </a:solidFill>
                <a:latin typeface="Arial"/>
                <a:cs typeface="Arial"/>
              </a:rPr>
              <a:t>Inlet</a:t>
            </a:r>
            <a:endParaRPr sz="1600">
              <a:solidFill>
                <a:prstClr val="black"/>
              </a:solidFill>
              <a:latin typeface="Arial"/>
              <a:cs typeface="Arial"/>
            </a:endParaRPr>
          </a:p>
        </p:txBody>
      </p:sp>
      <p:sp>
        <p:nvSpPr>
          <p:cNvPr id="738" name="object 738"/>
          <p:cNvSpPr txBox="1"/>
          <p:nvPr/>
        </p:nvSpPr>
        <p:spPr>
          <a:xfrm>
            <a:off x="4225422" y="207622"/>
            <a:ext cx="680049" cy="241610"/>
          </a:xfrm>
          <a:prstGeom prst="rect">
            <a:avLst/>
          </a:prstGeom>
        </p:spPr>
        <p:txBody>
          <a:bodyPr vert="horz" wrap="square" lIns="0" tIns="0" rIns="0" bIns="0" rtlCol="0">
            <a:noAutofit/>
          </a:bodyPr>
          <a:lstStyle/>
          <a:p>
            <a:pPr marL="9436" defTabSz="679523"/>
            <a:r>
              <a:rPr sz="1600" spc="-11" dirty="0">
                <a:solidFill>
                  <a:srgbClr val="FFFFFF"/>
                </a:solidFill>
                <a:latin typeface="Arial"/>
                <a:cs typeface="Arial"/>
              </a:rPr>
              <a:t>H-1912</a:t>
            </a:r>
            <a:endParaRPr sz="1600">
              <a:solidFill>
                <a:prstClr val="black"/>
              </a:solidFill>
              <a:latin typeface="Arial"/>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50440" y="817512"/>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solidFill>
            <a:srgbClr val="000000"/>
          </a:solidFill>
        </p:spPr>
        <p:txBody>
          <a:bodyPr wrap="square" lIns="0" tIns="0" rIns="0" bIns="0" rtlCol="0">
            <a:noAutofit/>
          </a:bodyPr>
          <a:lstStyle/>
          <a:p>
            <a:endParaRPr/>
          </a:p>
        </p:txBody>
      </p:sp>
      <p:sp>
        <p:nvSpPr>
          <p:cNvPr id="3" name="object 3"/>
          <p:cNvSpPr/>
          <p:nvPr/>
        </p:nvSpPr>
        <p:spPr>
          <a:xfrm>
            <a:off x="650440" y="817512"/>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ln w="5048">
            <a:solidFill>
              <a:srgbClr val="FFFFFF"/>
            </a:solidFill>
          </a:ln>
        </p:spPr>
        <p:txBody>
          <a:bodyPr wrap="square" lIns="0" tIns="0" rIns="0" bIns="0" rtlCol="0">
            <a:noAutofit/>
          </a:bodyPr>
          <a:lstStyle/>
          <a:p>
            <a:endParaRPr/>
          </a:p>
        </p:txBody>
      </p:sp>
      <p:sp>
        <p:nvSpPr>
          <p:cNvPr id="4" name="object 4"/>
          <p:cNvSpPr/>
          <p:nvPr/>
        </p:nvSpPr>
        <p:spPr>
          <a:xfrm>
            <a:off x="633185" y="1719660"/>
            <a:ext cx="3719138" cy="0"/>
          </a:xfrm>
          <a:custGeom>
            <a:avLst/>
            <a:gdLst/>
            <a:ahLst/>
            <a:cxnLst/>
            <a:rect l="l" t="t" r="r" b="b"/>
            <a:pathLst>
              <a:path w="4927858">
                <a:moveTo>
                  <a:pt x="0" y="0"/>
                </a:moveTo>
                <a:lnTo>
                  <a:pt x="4927858" y="0"/>
                </a:lnTo>
              </a:path>
            </a:pathLst>
          </a:custGeom>
          <a:ln w="5098">
            <a:solidFill>
              <a:srgbClr val="FFFFFF"/>
            </a:solidFill>
          </a:ln>
        </p:spPr>
        <p:txBody>
          <a:bodyPr wrap="square" lIns="0" tIns="0" rIns="0" bIns="0" rtlCol="0">
            <a:noAutofit/>
          </a:bodyPr>
          <a:lstStyle/>
          <a:p>
            <a:endParaRPr/>
          </a:p>
        </p:txBody>
      </p:sp>
      <p:sp>
        <p:nvSpPr>
          <p:cNvPr id="5" name="object 5"/>
          <p:cNvSpPr/>
          <p:nvPr/>
        </p:nvSpPr>
        <p:spPr>
          <a:xfrm>
            <a:off x="401417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 name="object 6"/>
          <p:cNvSpPr/>
          <p:nvPr/>
        </p:nvSpPr>
        <p:spPr>
          <a:xfrm>
            <a:off x="353512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 name="object 7"/>
          <p:cNvSpPr/>
          <p:nvPr/>
        </p:nvSpPr>
        <p:spPr>
          <a:xfrm>
            <a:off x="3052616"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 name="object 8"/>
          <p:cNvSpPr/>
          <p:nvPr/>
        </p:nvSpPr>
        <p:spPr>
          <a:xfrm>
            <a:off x="2573566"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 name="object 9"/>
          <p:cNvSpPr/>
          <p:nvPr/>
        </p:nvSpPr>
        <p:spPr>
          <a:xfrm>
            <a:off x="209106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0" name="object 10"/>
          <p:cNvSpPr/>
          <p:nvPr/>
        </p:nvSpPr>
        <p:spPr>
          <a:xfrm>
            <a:off x="161201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 name="object 11"/>
          <p:cNvSpPr/>
          <p:nvPr/>
        </p:nvSpPr>
        <p:spPr>
          <a:xfrm>
            <a:off x="1129505"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 name="object 12"/>
          <p:cNvSpPr/>
          <p:nvPr/>
        </p:nvSpPr>
        <p:spPr>
          <a:xfrm>
            <a:off x="650446" y="817516"/>
            <a:ext cx="0" cy="920540"/>
          </a:xfrm>
          <a:custGeom>
            <a:avLst/>
            <a:gdLst/>
            <a:ahLst/>
            <a:cxnLst/>
            <a:rect l="l" t="t" r="r" b="b"/>
            <a:pathLst>
              <a:path h="1258071">
                <a:moveTo>
                  <a:pt x="0" y="1258071"/>
                </a:moveTo>
                <a:lnTo>
                  <a:pt x="0" y="0"/>
                </a:lnTo>
              </a:path>
            </a:pathLst>
          </a:custGeom>
          <a:ln w="4688">
            <a:solidFill>
              <a:srgbClr val="FFFFFF"/>
            </a:solidFill>
          </a:ln>
        </p:spPr>
        <p:txBody>
          <a:bodyPr wrap="square" lIns="0" tIns="0" rIns="0" bIns="0" rtlCol="0">
            <a:noAutofit/>
          </a:bodyPr>
          <a:lstStyle/>
          <a:p>
            <a:endParaRPr/>
          </a:p>
        </p:txBody>
      </p:sp>
      <p:sp>
        <p:nvSpPr>
          <p:cNvPr id="13" name="object 13"/>
          <p:cNvSpPr/>
          <p:nvPr/>
        </p:nvSpPr>
        <p:spPr>
          <a:xfrm>
            <a:off x="633190" y="81751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4" name="object 14"/>
          <p:cNvSpPr/>
          <p:nvPr/>
        </p:nvSpPr>
        <p:spPr>
          <a:xfrm>
            <a:off x="633190" y="9061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 name="object 15"/>
          <p:cNvSpPr/>
          <p:nvPr/>
        </p:nvSpPr>
        <p:spPr>
          <a:xfrm>
            <a:off x="633190" y="99928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 name="object 16"/>
          <p:cNvSpPr/>
          <p:nvPr/>
        </p:nvSpPr>
        <p:spPr>
          <a:xfrm>
            <a:off x="633190" y="108849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7" name="object 17"/>
          <p:cNvSpPr/>
          <p:nvPr/>
        </p:nvSpPr>
        <p:spPr>
          <a:xfrm>
            <a:off x="633190" y="11777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8" name="object 18"/>
          <p:cNvSpPr/>
          <p:nvPr/>
        </p:nvSpPr>
        <p:spPr>
          <a:xfrm>
            <a:off x="633190" y="126636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9" name="object 19"/>
          <p:cNvSpPr/>
          <p:nvPr/>
        </p:nvSpPr>
        <p:spPr>
          <a:xfrm>
            <a:off x="633190" y="135947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 name="object 20"/>
          <p:cNvSpPr/>
          <p:nvPr/>
        </p:nvSpPr>
        <p:spPr>
          <a:xfrm>
            <a:off x="633190" y="14486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1" name="object 21"/>
          <p:cNvSpPr/>
          <p:nvPr/>
        </p:nvSpPr>
        <p:spPr>
          <a:xfrm>
            <a:off x="633190" y="153734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2" name="object 22"/>
          <p:cNvSpPr/>
          <p:nvPr/>
        </p:nvSpPr>
        <p:spPr>
          <a:xfrm>
            <a:off x="633190" y="163046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 name="object 23"/>
          <p:cNvSpPr/>
          <p:nvPr/>
        </p:nvSpPr>
        <p:spPr>
          <a:xfrm>
            <a:off x="654535" y="1652748"/>
            <a:ext cx="45439" cy="0"/>
          </a:xfrm>
          <a:custGeom>
            <a:avLst/>
            <a:gdLst/>
            <a:ahLst/>
            <a:cxnLst/>
            <a:rect l="l" t="t" r="r" b="b"/>
            <a:pathLst>
              <a:path w="60207">
                <a:moveTo>
                  <a:pt x="0" y="0"/>
                </a:moveTo>
                <a:lnTo>
                  <a:pt x="60207" y="0"/>
                </a:lnTo>
              </a:path>
            </a:pathLst>
          </a:custGeom>
          <a:ln w="10144">
            <a:solidFill>
              <a:srgbClr val="FF0000"/>
            </a:solidFill>
          </a:ln>
        </p:spPr>
        <p:txBody>
          <a:bodyPr wrap="square" lIns="0" tIns="0" rIns="0" bIns="0" rtlCol="0">
            <a:noAutofit/>
          </a:bodyPr>
          <a:lstStyle/>
          <a:p>
            <a:endParaRPr/>
          </a:p>
        </p:txBody>
      </p:sp>
      <p:sp>
        <p:nvSpPr>
          <p:cNvPr id="24" name="object 24"/>
          <p:cNvSpPr/>
          <p:nvPr/>
        </p:nvSpPr>
        <p:spPr>
          <a:xfrm>
            <a:off x="699934" y="954713"/>
            <a:ext cx="3602965" cy="709231"/>
          </a:xfrm>
          <a:custGeom>
            <a:avLst/>
            <a:gdLst/>
            <a:ahLst/>
            <a:cxnLst/>
            <a:rect l="l" t="t" r="r" b="b"/>
            <a:pathLst>
              <a:path w="4773929" h="969282">
                <a:moveTo>
                  <a:pt x="0" y="954039"/>
                </a:moveTo>
                <a:lnTo>
                  <a:pt x="60955" y="958608"/>
                </a:lnTo>
                <a:lnTo>
                  <a:pt x="126490" y="958608"/>
                </a:lnTo>
                <a:lnTo>
                  <a:pt x="191257" y="963945"/>
                </a:lnTo>
                <a:lnTo>
                  <a:pt x="252225" y="963945"/>
                </a:lnTo>
                <a:lnTo>
                  <a:pt x="317760" y="963945"/>
                </a:lnTo>
                <a:lnTo>
                  <a:pt x="382527" y="954039"/>
                </a:lnTo>
                <a:lnTo>
                  <a:pt x="443483" y="938796"/>
                </a:lnTo>
                <a:lnTo>
                  <a:pt x="509017" y="923552"/>
                </a:lnTo>
                <a:lnTo>
                  <a:pt x="569218" y="923552"/>
                </a:lnTo>
                <a:lnTo>
                  <a:pt x="634740" y="928890"/>
                </a:lnTo>
                <a:lnTo>
                  <a:pt x="700275" y="944133"/>
                </a:lnTo>
                <a:lnTo>
                  <a:pt x="760476" y="954039"/>
                </a:lnTo>
                <a:lnTo>
                  <a:pt x="826010" y="958608"/>
                </a:lnTo>
                <a:lnTo>
                  <a:pt x="891545" y="963945"/>
                </a:lnTo>
                <a:lnTo>
                  <a:pt x="951733" y="969282"/>
                </a:lnTo>
                <a:lnTo>
                  <a:pt x="1017268" y="969282"/>
                </a:lnTo>
                <a:lnTo>
                  <a:pt x="1082803" y="969282"/>
                </a:lnTo>
                <a:lnTo>
                  <a:pt x="1143758" y="969282"/>
                </a:lnTo>
                <a:lnTo>
                  <a:pt x="1208538" y="969282"/>
                </a:lnTo>
                <a:lnTo>
                  <a:pt x="1274061" y="963945"/>
                </a:lnTo>
                <a:lnTo>
                  <a:pt x="1335028" y="963945"/>
                </a:lnTo>
                <a:lnTo>
                  <a:pt x="1399796" y="963945"/>
                </a:lnTo>
                <a:lnTo>
                  <a:pt x="1465331" y="958608"/>
                </a:lnTo>
                <a:lnTo>
                  <a:pt x="1526286" y="958608"/>
                </a:lnTo>
                <a:lnTo>
                  <a:pt x="1591053" y="954039"/>
                </a:lnTo>
                <a:lnTo>
                  <a:pt x="1656588" y="954039"/>
                </a:lnTo>
                <a:lnTo>
                  <a:pt x="1717544" y="954039"/>
                </a:lnTo>
                <a:lnTo>
                  <a:pt x="1783079" y="948702"/>
                </a:lnTo>
                <a:lnTo>
                  <a:pt x="1843279" y="944133"/>
                </a:lnTo>
                <a:lnTo>
                  <a:pt x="1908814" y="944133"/>
                </a:lnTo>
                <a:lnTo>
                  <a:pt x="1974348" y="948702"/>
                </a:lnTo>
                <a:lnTo>
                  <a:pt x="2034537" y="954039"/>
                </a:lnTo>
                <a:lnTo>
                  <a:pt x="2100071" y="958608"/>
                </a:lnTo>
                <a:lnTo>
                  <a:pt x="2165606" y="958608"/>
                </a:lnTo>
                <a:lnTo>
                  <a:pt x="2225807" y="958608"/>
                </a:lnTo>
                <a:lnTo>
                  <a:pt x="2291341" y="954039"/>
                </a:lnTo>
                <a:lnTo>
                  <a:pt x="2356864" y="948702"/>
                </a:lnTo>
                <a:lnTo>
                  <a:pt x="2417064" y="913659"/>
                </a:lnTo>
                <a:lnTo>
                  <a:pt x="2482599" y="913659"/>
                </a:lnTo>
                <a:lnTo>
                  <a:pt x="2548134" y="913659"/>
                </a:lnTo>
                <a:lnTo>
                  <a:pt x="2608334" y="893079"/>
                </a:lnTo>
                <a:lnTo>
                  <a:pt x="2673857" y="837456"/>
                </a:lnTo>
                <a:lnTo>
                  <a:pt x="2739392" y="740672"/>
                </a:lnTo>
                <a:lnTo>
                  <a:pt x="2800347" y="522736"/>
                </a:lnTo>
                <a:lnTo>
                  <a:pt x="2865127" y="339856"/>
                </a:lnTo>
                <a:lnTo>
                  <a:pt x="2930649" y="0"/>
                </a:lnTo>
                <a:lnTo>
                  <a:pt x="2991617" y="162313"/>
                </a:lnTo>
                <a:lnTo>
                  <a:pt x="3056385" y="593602"/>
                </a:lnTo>
                <a:lnTo>
                  <a:pt x="3117340" y="832119"/>
                </a:lnTo>
                <a:lnTo>
                  <a:pt x="3182875" y="923552"/>
                </a:lnTo>
                <a:lnTo>
                  <a:pt x="3247642" y="958608"/>
                </a:lnTo>
                <a:lnTo>
                  <a:pt x="3308610" y="969282"/>
                </a:lnTo>
                <a:lnTo>
                  <a:pt x="3374145" y="963945"/>
                </a:lnTo>
                <a:lnTo>
                  <a:pt x="3439667" y="928890"/>
                </a:lnTo>
                <a:lnTo>
                  <a:pt x="3499868" y="933459"/>
                </a:lnTo>
                <a:lnTo>
                  <a:pt x="3565402" y="913659"/>
                </a:lnTo>
                <a:lnTo>
                  <a:pt x="3630937" y="923552"/>
                </a:lnTo>
                <a:lnTo>
                  <a:pt x="3691138" y="933459"/>
                </a:lnTo>
                <a:lnTo>
                  <a:pt x="3756660" y="948702"/>
                </a:lnTo>
                <a:lnTo>
                  <a:pt x="3822195" y="948702"/>
                </a:lnTo>
                <a:lnTo>
                  <a:pt x="3882395" y="948702"/>
                </a:lnTo>
                <a:lnTo>
                  <a:pt x="3947930" y="948702"/>
                </a:lnTo>
                <a:lnTo>
                  <a:pt x="4013453" y="944133"/>
                </a:lnTo>
                <a:lnTo>
                  <a:pt x="4073653" y="944133"/>
                </a:lnTo>
                <a:lnTo>
                  <a:pt x="4139188" y="944133"/>
                </a:lnTo>
                <a:lnTo>
                  <a:pt x="4204723" y="938796"/>
                </a:lnTo>
                <a:lnTo>
                  <a:pt x="4264923" y="933459"/>
                </a:lnTo>
                <a:lnTo>
                  <a:pt x="4330446" y="933459"/>
                </a:lnTo>
                <a:lnTo>
                  <a:pt x="4391413" y="933459"/>
                </a:lnTo>
                <a:lnTo>
                  <a:pt x="4456948" y="933459"/>
                </a:lnTo>
                <a:lnTo>
                  <a:pt x="4521716" y="933459"/>
                </a:lnTo>
                <a:lnTo>
                  <a:pt x="4582671" y="928890"/>
                </a:lnTo>
                <a:lnTo>
                  <a:pt x="4648206" y="893079"/>
                </a:lnTo>
                <a:lnTo>
                  <a:pt x="4712973" y="867929"/>
                </a:lnTo>
                <a:lnTo>
                  <a:pt x="4773929" y="862592"/>
                </a:lnTo>
              </a:path>
            </a:pathLst>
          </a:custGeom>
          <a:ln w="10112">
            <a:solidFill>
              <a:srgbClr val="FF0000"/>
            </a:solidFill>
          </a:ln>
        </p:spPr>
        <p:txBody>
          <a:bodyPr wrap="square" lIns="0" tIns="0" rIns="0" bIns="0" rtlCol="0">
            <a:noAutofit/>
          </a:bodyPr>
          <a:lstStyle/>
          <a:p>
            <a:endParaRPr/>
          </a:p>
        </p:txBody>
      </p:sp>
      <p:sp>
        <p:nvSpPr>
          <p:cNvPr id="25" name="object 25"/>
          <p:cNvSpPr/>
          <p:nvPr/>
        </p:nvSpPr>
        <p:spPr>
          <a:xfrm>
            <a:off x="4302903" y="1585835"/>
            <a:ext cx="49451" cy="0"/>
          </a:xfrm>
          <a:custGeom>
            <a:avLst/>
            <a:gdLst/>
            <a:ahLst/>
            <a:cxnLst/>
            <a:rect l="l" t="t" r="r" b="b"/>
            <a:pathLst>
              <a:path w="65523">
                <a:moveTo>
                  <a:pt x="0" y="0"/>
                </a:moveTo>
                <a:lnTo>
                  <a:pt x="65523" y="0"/>
                </a:lnTo>
              </a:path>
            </a:pathLst>
          </a:custGeom>
          <a:ln w="10144">
            <a:solidFill>
              <a:srgbClr val="FF0000"/>
            </a:solidFill>
          </a:ln>
        </p:spPr>
        <p:txBody>
          <a:bodyPr wrap="square" lIns="0" tIns="0" rIns="0" bIns="0" rtlCol="0">
            <a:noAutofit/>
          </a:bodyPr>
          <a:lstStyle/>
          <a:p>
            <a:endParaRPr/>
          </a:p>
        </p:txBody>
      </p:sp>
      <p:sp>
        <p:nvSpPr>
          <p:cNvPr id="26" name="object 26"/>
          <p:cNvSpPr/>
          <p:nvPr/>
        </p:nvSpPr>
        <p:spPr>
          <a:xfrm>
            <a:off x="344481" y="1845215"/>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27" name="object 27"/>
          <p:cNvSpPr/>
          <p:nvPr/>
        </p:nvSpPr>
        <p:spPr>
          <a:xfrm>
            <a:off x="618808" y="1989519"/>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endParaRPr/>
          </a:p>
        </p:txBody>
      </p:sp>
      <p:sp>
        <p:nvSpPr>
          <p:cNvPr id="28" name="object 28"/>
          <p:cNvSpPr/>
          <p:nvPr/>
        </p:nvSpPr>
        <p:spPr>
          <a:xfrm>
            <a:off x="618808" y="1989519"/>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ln w="5048">
            <a:solidFill>
              <a:srgbClr val="FFFFFF"/>
            </a:solidFill>
          </a:ln>
        </p:spPr>
        <p:txBody>
          <a:bodyPr wrap="square" lIns="0" tIns="0" rIns="0" bIns="0" rtlCol="0">
            <a:noAutofit/>
          </a:bodyPr>
          <a:lstStyle/>
          <a:p>
            <a:endParaRPr/>
          </a:p>
        </p:txBody>
      </p:sp>
      <p:sp>
        <p:nvSpPr>
          <p:cNvPr id="29" name="object 29"/>
          <p:cNvSpPr/>
          <p:nvPr/>
        </p:nvSpPr>
        <p:spPr>
          <a:xfrm>
            <a:off x="601549" y="2891657"/>
            <a:ext cx="3750767" cy="0"/>
          </a:xfrm>
          <a:custGeom>
            <a:avLst/>
            <a:gdLst/>
            <a:ahLst/>
            <a:cxnLst/>
            <a:rect l="l" t="t" r="r" b="b"/>
            <a:pathLst>
              <a:path w="4969766">
                <a:moveTo>
                  <a:pt x="0" y="0"/>
                </a:moveTo>
                <a:lnTo>
                  <a:pt x="4969766" y="0"/>
                </a:lnTo>
              </a:path>
            </a:pathLst>
          </a:custGeom>
          <a:ln w="5098">
            <a:solidFill>
              <a:srgbClr val="FFFFFF"/>
            </a:solidFill>
          </a:ln>
        </p:spPr>
        <p:txBody>
          <a:bodyPr wrap="square" lIns="0" tIns="0" rIns="0" bIns="0" rtlCol="0">
            <a:noAutofit/>
          </a:bodyPr>
          <a:lstStyle/>
          <a:p>
            <a:endParaRPr/>
          </a:p>
        </p:txBody>
      </p:sp>
      <p:sp>
        <p:nvSpPr>
          <p:cNvPr id="30" name="object 30"/>
          <p:cNvSpPr/>
          <p:nvPr/>
        </p:nvSpPr>
        <p:spPr>
          <a:xfrm>
            <a:off x="401416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 name="object 31"/>
          <p:cNvSpPr/>
          <p:nvPr/>
        </p:nvSpPr>
        <p:spPr>
          <a:xfrm>
            <a:off x="352821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 name="object 32"/>
          <p:cNvSpPr/>
          <p:nvPr/>
        </p:nvSpPr>
        <p:spPr>
          <a:xfrm>
            <a:off x="3042257"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 name="object 33"/>
          <p:cNvSpPr/>
          <p:nvPr/>
        </p:nvSpPr>
        <p:spPr>
          <a:xfrm>
            <a:off x="255975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 name="object 34"/>
          <p:cNvSpPr/>
          <p:nvPr/>
        </p:nvSpPr>
        <p:spPr>
          <a:xfrm>
            <a:off x="207379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5" name="object 35"/>
          <p:cNvSpPr/>
          <p:nvPr/>
        </p:nvSpPr>
        <p:spPr>
          <a:xfrm>
            <a:off x="1587266"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6" name="object 36"/>
          <p:cNvSpPr/>
          <p:nvPr/>
        </p:nvSpPr>
        <p:spPr>
          <a:xfrm>
            <a:off x="110476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7" name="object 37"/>
          <p:cNvSpPr/>
          <p:nvPr/>
        </p:nvSpPr>
        <p:spPr>
          <a:xfrm>
            <a:off x="618804" y="1989519"/>
            <a:ext cx="0" cy="921112"/>
          </a:xfrm>
          <a:custGeom>
            <a:avLst/>
            <a:gdLst/>
            <a:ahLst/>
            <a:cxnLst/>
            <a:rect l="l" t="t" r="r" b="b"/>
            <a:pathLst>
              <a:path h="1258853">
                <a:moveTo>
                  <a:pt x="0" y="1258853"/>
                </a:moveTo>
                <a:lnTo>
                  <a:pt x="0" y="0"/>
                </a:lnTo>
              </a:path>
            </a:pathLst>
          </a:custGeom>
          <a:ln w="4676">
            <a:solidFill>
              <a:srgbClr val="FFFFFF"/>
            </a:solidFill>
          </a:ln>
        </p:spPr>
        <p:txBody>
          <a:bodyPr wrap="square" lIns="0" tIns="0" rIns="0" bIns="0" rtlCol="0">
            <a:noAutofit/>
          </a:bodyPr>
          <a:lstStyle/>
          <a:p>
            <a:endParaRPr/>
          </a:p>
        </p:txBody>
      </p:sp>
      <p:sp>
        <p:nvSpPr>
          <p:cNvPr id="38" name="object 38"/>
          <p:cNvSpPr/>
          <p:nvPr/>
        </p:nvSpPr>
        <p:spPr>
          <a:xfrm>
            <a:off x="601550"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9" name="object 39"/>
          <p:cNvSpPr/>
          <p:nvPr/>
        </p:nvSpPr>
        <p:spPr>
          <a:xfrm>
            <a:off x="601550"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0" name="object 40"/>
          <p:cNvSpPr/>
          <p:nvPr/>
        </p:nvSpPr>
        <p:spPr>
          <a:xfrm>
            <a:off x="601550"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1" name="object 41"/>
          <p:cNvSpPr/>
          <p:nvPr/>
        </p:nvSpPr>
        <p:spPr>
          <a:xfrm>
            <a:off x="601550"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2" name="object 42"/>
          <p:cNvSpPr/>
          <p:nvPr/>
        </p:nvSpPr>
        <p:spPr>
          <a:xfrm>
            <a:off x="601550"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3" name="object 43"/>
          <p:cNvSpPr/>
          <p:nvPr/>
        </p:nvSpPr>
        <p:spPr>
          <a:xfrm>
            <a:off x="601550"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4" name="object 44"/>
          <p:cNvSpPr/>
          <p:nvPr/>
        </p:nvSpPr>
        <p:spPr>
          <a:xfrm>
            <a:off x="601550"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5" name="object 45"/>
          <p:cNvSpPr/>
          <p:nvPr/>
        </p:nvSpPr>
        <p:spPr>
          <a:xfrm>
            <a:off x="601550"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6" name="object 46"/>
          <p:cNvSpPr/>
          <p:nvPr/>
        </p:nvSpPr>
        <p:spPr>
          <a:xfrm>
            <a:off x="601550"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7" name="object 47"/>
          <p:cNvSpPr/>
          <p:nvPr/>
        </p:nvSpPr>
        <p:spPr>
          <a:xfrm>
            <a:off x="601550"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8" name="object 48"/>
          <p:cNvSpPr/>
          <p:nvPr/>
        </p:nvSpPr>
        <p:spPr>
          <a:xfrm>
            <a:off x="622830" y="2877170"/>
            <a:ext cx="45432" cy="0"/>
          </a:xfrm>
          <a:custGeom>
            <a:avLst/>
            <a:gdLst/>
            <a:ahLst/>
            <a:cxnLst/>
            <a:rect l="l" t="t" r="r" b="b"/>
            <a:pathLst>
              <a:path w="60197">
                <a:moveTo>
                  <a:pt x="0" y="0"/>
                </a:moveTo>
                <a:lnTo>
                  <a:pt x="60197" y="0"/>
                </a:lnTo>
              </a:path>
            </a:pathLst>
          </a:custGeom>
          <a:ln w="10144">
            <a:solidFill>
              <a:srgbClr val="00FF00"/>
            </a:solidFill>
          </a:ln>
        </p:spPr>
        <p:txBody>
          <a:bodyPr wrap="square" lIns="0" tIns="0" rIns="0" bIns="0" rtlCol="0">
            <a:noAutofit/>
          </a:bodyPr>
          <a:lstStyle/>
          <a:p>
            <a:endParaRPr/>
          </a:p>
        </p:txBody>
      </p:sp>
      <p:sp>
        <p:nvSpPr>
          <p:cNvPr id="49" name="object 49"/>
          <p:cNvSpPr/>
          <p:nvPr/>
        </p:nvSpPr>
        <p:spPr>
          <a:xfrm>
            <a:off x="668338" y="2264450"/>
            <a:ext cx="3634603" cy="620011"/>
          </a:xfrm>
          <a:custGeom>
            <a:avLst/>
            <a:gdLst/>
            <a:ahLst/>
            <a:cxnLst/>
            <a:rect l="l" t="t" r="r" b="b"/>
            <a:pathLst>
              <a:path w="4815849" h="847349">
                <a:moveTo>
                  <a:pt x="0" y="837443"/>
                </a:moveTo>
                <a:lnTo>
                  <a:pt x="65534" y="837443"/>
                </a:lnTo>
                <a:lnTo>
                  <a:pt x="125735" y="837443"/>
                </a:lnTo>
                <a:lnTo>
                  <a:pt x="191257" y="837443"/>
                </a:lnTo>
                <a:lnTo>
                  <a:pt x="256792" y="837443"/>
                </a:lnTo>
                <a:lnTo>
                  <a:pt x="322327" y="826768"/>
                </a:lnTo>
                <a:lnTo>
                  <a:pt x="382527" y="771145"/>
                </a:lnTo>
                <a:lnTo>
                  <a:pt x="448062" y="644656"/>
                </a:lnTo>
                <a:lnTo>
                  <a:pt x="513585" y="547886"/>
                </a:lnTo>
                <a:lnTo>
                  <a:pt x="578352" y="573022"/>
                </a:lnTo>
                <a:lnTo>
                  <a:pt x="639320" y="593602"/>
                </a:lnTo>
                <a:lnTo>
                  <a:pt x="704854" y="664469"/>
                </a:lnTo>
                <a:lnTo>
                  <a:pt x="770377" y="710185"/>
                </a:lnTo>
                <a:lnTo>
                  <a:pt x="835157" y="761239"/>
                </a:lnTo>
                <a:lnTo>
                  <a:pt x="896112" y="791726"/>
                </a:lnTo>
                <a:lnTo>
                  <a:pt x="961647" y="816862"/>
                </a:lnTo>
                <a:lnTo>
                  <a:pt x="1026414" y="816862"/>
                </a:lnTo>
                <a:lnTo>
                  <a:pt x="1091949" y="826768"/>
                </a:lnTo>
                <a:lnTo>
                  <a:pt x="1157484" y="826768"/>
                </a:lnTo>
                <a:lnTo>
                  <a:pt x="1217672" y="832106"/>
                </a:lnTo>
                <a:lnTo>
                  <a:pt x="1283207" y="832106"/>
                </a:lnTo>
                <a:lnTo>
                  <a:pt x="1348742" y="826768"/>
                </a:lnTo>
                <a:lnTo>
                  <a:pt x="1414276" y="826768"/>
                </a:lnTo>
                <a:lnTo>
                  <a:pt x="1474477" y="826768"/>
                </a:lnTo>
                <a:lnTo>
                  <a:pt x="1539999" y="826768"/>
                </a:lnTo>
                <a:lnTo>
                  <a:pt x="1605534" y="826768"/>
                </a:lnTo>
                <a:lnTo>
                  <a:pt x="1670302" y="826768"/>
                </a:lnTo>
                <a:lnTo>
                  <a:pt x="1731269" y="822199"/>
                </a:lnTo>
                <a:lnTo>
                  <a:pt x="1796792" y="816862"/>
                </a:lnTo>
                <a:lnTo>
                  <a:pt x="1862327" y="811538"/>
                </a:lnTo>
                <a:lnTo>
                  <a:pt x="1927094" y="811538"/>
                </a:lnTo>
                <a:lnTo>
                  <a:pt x="1992629" y="806956"/>
                </a:lnTo>
                <a:lnTo>
                  <a:pt x="2053597" y="806956"/>
                </a:lnTo>
                <a:lnTo>
                  <a:pt x="2118364" y="806956"/>
                </a:lnTo>
                <a:lnTo>
                  <a:pt x="2183899" y="806956"/>
                </a:lnTo>
                <a:lnTo>
                  <a:pt x="2249422" y="806956"/>
                </a:lnTo>
                <a:lnTo>
                  <a:pt x="2309622" y="811538"/>
                </a:lnTo>
                <a:lnTo>
                  <a:pt x="2375157" y="796295"/>
                </a:lnTo>
                <a:lnTo>
                  <a:pt x="2440691" y="786389"/>
                </a:lnTo>
                <a:lnTo>
                  <a:pt x="2506226" y="786389"/>
                </a:lnTo>
                <a:lnTo>
                  <a:pt x="2566414" y="786389"/>
                </a:lnTo>
                <a:lnTo>
                  <a:pt x="2631949" y="771145"/>
                </a:lnTo>
                <a:lnTo>
                  <a:pt x="2697484" y="720092"/>
                </a:lnTo>
                <a:lnTo>
                  <a:pt x="2762251" y="639319"/>
                </a:lnTo>
                <a:lnTo>
                  <a:pt x="2823207" y="451870"/>
                </a:lnTo>
                <a:lnTo>
                  <a:pt x="2888742" y="294126"/>
                </a:lnTo>
                <a:lnTo>
                  <a:pt x="2954276" y="0"/>
                </a:lnTo>
                <a:lnTo>
                  <a:pt x="3019044" y="162299"/>
                </a:lnTo>
                <a:lnTo>
                  <a:pt x="3084579" y="547886"/>
                </a:lnTo>
                <a:lnTo>
                  <a:pt x="3145534" y="750578"/>
                </a:lnTo>
                <a:lnTo>
                  <a:pt x="3210314" y="811538"/>
                </a:lnTo>
                <a:lnTo>
                  <a:pt x="3275836" y="837443"/>
                </a:lnTo>
                <a:lnTo>
                  <a:pt x="3341371" y="837443"/>
                </a:lnTo>
                <a:lnTo>
                  <a:pt x="3401572" y="837443"/>
                </a:lnTo>
                <a:lnTo>
                  <a:pt x="3467106" y="786389"/>
                </a:lnTo>
                <a:lnTo>
                  <a:pt x="3532641" y="781052"/>
                </a:lnTo>
                <a:lnTo>
                  <a:pt x="3598164" y="745996"/>
                </a:lnTo>
                <a:lnTo>
                  <a:pt x="3658364" y="765808"/>
                </a:lnTo>
                <a:lnTo>
                  <a:pt x="3723899" y="806956"/>
                </a:lnTo>
                <a:lnTo>
                  <a:pt x="3789434" y="826768"/>
                </a:lnTo>
                <a:lnTo>
                  <a:pt x="3854201" y="837443"/>
                </a:lnTo>
                <a:lnTo>
                  <a:pt x="3919736" y="837443"/>
                </a:lnTo>
                <a:lnTo>
                  <a:pt x="3980691" y="842012"/>
                </a:lnTo>
                <a:lnTo>
                  <a:pt x="4046226" y="847349"/>
                </a:lnTo>
                <a:lnTo>
                  <a:pt x="4110994" y="847349"/>
                </a:lnTo>
                <a:lnTo>
                  <a:pt x="4176528" y="842012"/>
                </a:lnTo>
                <a:lnTo>
                  <a:pt x="4237484" y="842012"/>
                </a:lnTo>
                <a:lnTo>
                  <a:pt x="4559056" y="842012"/>
                </a:lnTo>
                <a:lnTo>
                  <a:pt x="4624579" y="847349"/>
                </a:lnTo>
                <a:lnTo>
                  <a:pt x="4690113" y="842012"/>
                </a:lnTo>
                <a:lnTo>
                  <a:pt x="4750314" y="842012"/>
                </a:lnTo>
                <a:lnTo>
                  <a:pt x="4815849" y="842012"/>
                </a:lnTo>
              </a:path>
            </a:pathLst>
          </a:custGeom>
          <a:ln w="10120">
            <a:solidFill>
              <a:srgbClr val="00FF00"/>
            </a:solidFill>
          </a:ln>
        </p:spPr>
        <p:txBody>
          <a:bodyPr wrap="square" lIns="0" tIns="0" rIns="0" bIns="0" rtlCol="0">
            <a:noAutofit/>
          </a:bodyPr>
          <a:lstStyle/>
          <a:p>
            <a:endParaRPr/>
          </a:p>
        </p:txBody>
      </p:sp>
      <p:sp>
        <p:nvSpPr>
          <p:cNvPr id="50" name="object 50"/>
          <p:cNvSpPr/>
          <p:nvPr/>
        </p:nvSpPr>
        <p:spPr>
          <a:xfrm>
            <a:off x="4302903" y="2880555"/>
            <a:ext cx="49451" cy="3905"/>
          </a:xfrm>
          <a:custGeom>
            <a:avLst/>
            <a:gdLst/>
            <a:ahLst/>
            <a:cxnLst/>
            <a:rect l="l" t="t" r="r" b="b"/>
            <a:pathLst>
              <a:path w="65523" h="5337">
                <a:moveTo>
                  <a:pt x="0" y="0"/>
                </a:moveTo>
                <a:lnTo>
                  <a:pt x="65523" y="5336"/>
                </a:lnTo>
              </a:path>
            </a:pathLst>
          </a:custGeom>
          <a:ln w="10139">
            <a:solidFill>
              <a:srgbClr val="00FF00"/>
            </a:solidFill>
          </a:ln>
        </p:spPr>
        <p:txBody>
          <a:bodyPr wrap="square" lIns="0" tIns="0" rIns="0" bIns="0" rtlCol="0">
            <a:noAutofit/>
          </a:bodyPr>
          <a:lstStyle/>
          <a:p>
            <a:endParaRPr/>
          </a:p>
        </p:txBody>
      </p:sp>
      <p:sp>
        <p:nvSpPr>
          <p:cNvPr id="51" name="object 51"/>
          <p:cNvSpPr/>
          <p:nvPr/>
        </p:nvSpPr>
        <p:spPr>
          <a:xfrm>
            <a:off x="344481"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52" name="object 52"/>
          <p:cNvSpPr/>
          <p:nvPr/>
        </p:nvSpPr>
        <p:spPr>
          <a:xfrm>
            <a:off x="598179"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53" name="object 53"/>
          <p:cNvSpPr/>
          <p:nvPr/>
        </p:nvSpPr>
        <p:spPr>
          <a:xfrm>
            <a:off x="598179"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54" name="object 54"/>
          <p:cNvSpPr/>
          <p:nvPr/>
        </p:nvSpPr>
        <p:spPr>
          <a:xfrm>
            <a:off x="580268" y="4064230"/>
            <a:ext cx="3772054" cy="0"/>
          </a:xfrm>
          <a:custGeom>
            <a:avLst/>
            <a:gdLst/>
            <a:ahLst/>
            <a:cxnLst/>
            <a:rect l="l" t="t" r="r" b="b"/>
            <a:pathLst>
              <a:path w="4997972">
                <a:moveTo>
                  <a:pt x="0" y="0"/>
                </a:moveTo>
                <a:lnTo>
                  <a:pt x="4997972" y="0"/>
                </a:lnTo>
              </a:path>
            </a:pathLst>
          </a:custGeom>
          <a:ln w="5085">
            <a:solidFill>
              <a:srgbClr val="FFFFFF"/>
            </a:solidFill>
          </a:ln>
        </p:spPr>
        <p:txBody>
          <a:bodyPr wrap="square" lIns="0" tIns="0" rIns="0" bIns="0" rtlCol="0">
            <a:noAutofit/>
          </a:bodyPr>
          <a:lstStyle/>
          <a:p>
            <a:endParaRPr/>
          </a:p>
        </p:txBody>
      </p:sp>
      <p:sp>
        <p:nvSpPr>
          <p:cNvPr id="55" name="object 55"/>
          <p:cNvSpPr/>
          <p:nvPr/>
        </p:nvSpPr>
        <p:spPr>
          <a:xfrm>
            <a:off x="401071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6" name="object 56"/>
          <p:cNvSpPr/>
          <p:nvPr/>
        </p:nvSpPr>
        <p:spPr>
          <a:xfrm>
            <a:off x="352476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7" name="object 57"/>
          <p:cNvSpPr/>
          <p:nvPr/>
        </p:nvSpPr>
        <p:spPr>
          <a:xfrm>
            <a:off x="3034784"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8" name="object 58"/>
          <p:cNvSpPr/>
          <p:nvPr/>
        </p:nvSpPr>
        <p:spPr>
          <a:xfrm>
            <a:off x="254883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9" name="object 59"/>
          <p:cNvSpPr/>
          <p:nvPr/>
        </p:nvSpPr>
        <p:spPr>
          <a:xfrm>
            <a:off x="205942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0" name="object 60"/>
          <p:cNvSpPr/>
          <p:nvPr/>
        </p:nvSpPr>
        <p:spPr>
          <a:xfrm>
            <a:off x="157347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1" name="object 61"/>
          <p:cNvSpPr/>
          <p:nvPr/>
        </p:nvSpPr>
        <p:spPr>
          <a:xfrm>
            <a:off x="108406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2" name="object 62"/>
          <p:cNvSpPr/>
          <p:nvPr/>
        </p:nvSpPr>
        <p:spPr>
          <a:xfrm>
            <a:off x="598104" y="3162092"/>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endParaRPr/>
          </a:p>
        </p:txBody>
      </p:sp>
      <p:sp>
        <p:nvSpPr>
          <p:cNvPr id="63" name="object 63"/>
          <p:cNvSpPr/>
          <p:nvPr/>
        </p:nvSpPr>
        <p:spPr>
          <a:xfrm>
            <a:off x="580279" y="334385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64" name="object 64"/>
          <p:cNvSpPr/>
          <p:nvPr/>
        </p:nvSpPr>
        <p:spPr>
          <a:xfrm>
            <a:off x="580279" y="370404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65" name="object 65"/>
          <p:cNvSpPr/>
          <p:nvPr/>
        </p:nvSpPr>
        <p:spPr>
          <a:xfrm>
            <a:off x="601550" y="4031091"/>
            <a:ext cx="45432" cy="3629"/>
          </a:xfrm>
          <a:custGeom>
            <a:avLst/>
            <a:gdLst/>
            <a:ahLst/>
            <a:cxnLst/>
            <a:rect l="l" t="t" r="r" b="b"/>
            <a:pathLst>
              <a:path w="60197" h="4960">
                <a:moveTo>
                  <a:pt x="0" y="0"/>
                </a:moveTo>
                <a:lnTo>
                  <a:pt x="60197" y="4960"/>
                </a:lnTo>
              </a:path>
            </a:pathLst>
          </a:custGeom>
          <a:ln w="10139">
            <a:solidFill>
              <a:srgbClr val="00FF00"/>
            </a:solidFill>
          </a:ln>
        </p:spPr>
        <p:txBody>
          <a:bodyPr wrap="square" lIns="0" tIns="0" rIns="0" bIns="0" rtlCol="0">
            <a:noAutofit/>
          </a:bodyPr>
          <a:lstStyle/>
          <a:p>
            <a:endParaRPr/>
          </a:p>
        </p:txBody>
      </p:sp>
      <p:sp>
        <p:nvSpPr>
          <p:cNvPr id="66" name="object 66"/>
          <p:cNvSpPr/>
          <p:nvPr/>
        </p:nvSpPr>
        <p:spPr>
          <a:xfrm>
            <a:off x="646981" y="3555731"/>
            <a:ext cx="3655882" cy="490102"/>
          </a:xfrm>
          <a:custGeom>
            <a:avLst/>
            <a:gdLst/>
            <a:ahLst/>
            <a:cxnLst/>
            <a:rect l="l" t="t" r="r" b="b"/>
            <a:pathLst>
              <a:path w="4844043" h="669806">
                <a:moveTo>
                  <a:pt x="0" y="654562"/>
                </a:moveTo>
                <a:lnTo>
                  <a:pt x="65534" y="654562"/>
                </a:lnTo>
                <a:lnTo>
                  <a:pt x="131069" y="649225"/>
                </a:lnTo>
                <a:lnTo>
                  <a:pt x="191257" y="649225"/>
                </a:lnTo>
                <a:lnTo>
                  <a:pt x="256792" y="643888"/>
                </a:lnTo>
                <a:lnTo>
                  <a:pt x="322327" y="633982"/>
                </a:lnTo>
                <a:lnTo>
                  <a:pt x="387862" y="532642"/>
                </a:lnTo>
                <a:lnTo>
                  <a:pt x="452629" y="304032"/>
                </a:lnTo>
                <a:lnTo>
                  <a:pt x="518164" y="131826"/>
                </a:lnTo>
                <a:lnTo>
                  <a:pt x="579119" y="172206"/>
                </a:lnTo>
                <a:lnTo>
                  <a:pt x="643887" y="212598"/>
                </a:lnTo>
                <a:lnTo>
                  <a:pt x="709422" y="334519"/>
                </a:lnTo>
                <a:lnTo>
                  <a:pt x="774956" y="431289"/>
                </a:lnTo>
                <a:lnTo>
                  <a:pt x="840491" y="512062"/>
                </a:lnTo>
                <a:lnTo>
                  <a:pt x="905259" y="573022"/>
                </a:lnTo>
                <a:lnTo>
                  <a:pt x="970793" y="603509"/>
                </a:lnTo>
                <a:lnTo>
                  <a:pt x="1031749" y="618752"/>
                </a:lnTo>
                <a:lnTo>
                  <a:pt x="1096516" y="628658"/>
                </a:lnTo>
                <a:lnTo>
                  <a:pt x="1162051" y="639319"/>
                </a:lnTo>
                <a:lnTo>
                  <a:pt x="1227586" y="639319"/>
                </a:lnTo>
                <a:lnTo>
                  <a:pt x="1293121" y="643888"/>
                </a:lnTo>
                <a:lnTo>
                  <a:pt x="1357888" y="643888"/>
                </a:lnTo>
                <a:lnTo>
                  <a:pt x="1418844" y="643888"/>
                </a:lnTo>
                <a:lnTo>
                  <a:pt x="1484378" y="643888"/>
                </a:lnTo>
                <a:lnTo>
                  <a:pt x="1549146" y="643888"/>
                </a:lnTo>
                <a:lnTo>
                  <a:pt x="1614681" y="643888"/>
                </a:lnTo>
                <a:lnTo>
                  <a:pt x="1680215" y="639319"/>
                </a:lnTo>
                <a:lnTo>
                  <a:pt x="1745738" y="639319"/>
                </a:lnTo>
                <a:lnTo>
                  <a:pt x="1805938" y="633982"/>
                </a:lnTo>
                <a:lnTo>
                  <a:pt x="1871473" y="628658"/>
                </a:lnTo>
                <a:lnTo>
                  <a:pt x="1937008" y="624076"/>
                </a:lnTo>
                <a:lnTo>
                  <a:pt x="2001775" y="608846"/>
                </a:lnTo>
                <a:lnTo>
                  <a:pt x="2067310" y="593602"/>
                </a:lnTo>
                <a:lnTo>
                  <a:pt x="2132845" y="598171"/>
                </a:lnTo>
                <a:lnTo>
                  <a:pt x="2198367" y="603509"/>
                </a:lnTo>
                <a:lnTo>
                  <a:pt x="2258568" y="598171"/>
                </a:lnTo>
                <a:lnTo>
                  <a:pt x="2324103" y="603509"/>
                </a:lnTo>
                <a:lnTo>
                  <a:pt x="2389637" y="603509"/>
                </a:lnTo>
                <a:lnTo>
                  <a:pt x="2455160" y="608846"/>
                </a:lnTo>
                <a:lnTo>
                  <a:pt x="2519940" y="603509"/>
                </a:lnTo>
                <a:lnTo>
                  <a:pt x="2585462" y="603509"/>
                </a:lnTo>
                <a:lnTo>
                  <a:pt x="2646430" y="598171"/>
                </a:lnTo>
                <a:lnTo>
                  <a:pt x="2711197" y="563116"/>
                </a:lnTo>
                <a:lnTo>
                  <a:pt x="2776732" y="496832"/>
                </a:lnTo>
                <a:lnTo>
                  <a:pt x="2842267" y="349762"/>
                </a:lnTo>
                <a:lnTo>
                  <a:pt x="2907790" y="223259"/>
                </a:lnTo>
                <a:lnTo>
                  <a:pt x="2972569" y="0"/>
                </a:lnTo>
                <a:lnTo>
                  <a:pt x="3038092" y="101339"/>
                </a:lnTo>
                <a:lnTo>
                  <a:pt x="3099059" y="405385"/>
                </a:lnTo>
                <a:lnTo>
                  <a:pt x="3163827" y="573022"/>
                </a:lnTo>
                <a:lnTo>
                  <a:pt x="3229362" y="633982"/>
                </a:lnTo>
                <a:lnTo>
                  <a:pt x="3294896" y="659131"/>
                </a:lnTo>
                <a:lnTo>
                  <a:pt x="3360419" y="659131"/>
                </a:lnTo>
                <a:lnTo>
                  <a:pt x="3425199" y="659131"/>
                </a:lnTo>
                <a:lnTo>
                  <a:pt x="3486154" y="633982"/>
                </a:lnTo>
                <a:lnTo>
                  <a:pt x="3551689" y="628658"/>
                </a:lnTo>
                <a:lnTo>
                  <a:pt x="3616456" y="603509"/>
                </a:lnTo>
                <a:lnTo>
                  <a:pt x="3681991" y="608846"/>
                </a:lnTo>
                <a:lnTo>
                  <a:pt x="3747526" y="639319"/>
                </a:lnTo>
                <a:lnTo>
                  <a:pt x="3813049" y="654562"/>
                </a:lnTo>
                <a:lnTo>
                  <a:pt x="3873249" y="659131"/>
                </a:lnTo>
                <a:lnTo>
                  <a:pt x="3938784" y="659131"/>
                </a:lnTo>
                <a:lnTo>
                  <a:pt x="4004318" y="664469"/>
                </a:lnTo>
                <a:lnTo>
                  <a:pt x="4325879" y="664469"/>
                </a:lnTo>
                <a:lnTo>
                  <a:pt x="4391413" y="669806"/>
                </a:lnTo>
                <a:lnTo>
                  <a:pt x="4456948" y="664469"/>
                </a:lnTo>
                <a:lnTo>
                  <a:pt x="4521716" y="664469"/>
                </a:lnTo>
                <a:lnTo>
                  <a:pt x="4587250" y="669806"/>
                </a:lnTo>
                <a:lnTo>
                  <a:pt x="4652773" y="664469"/>
                </a:lnTo>
                <a:lnTo>
                  <a:pt x="4713741" y="664469"/>
                </a:lnTo>
                <a:lnTo>
                  <a:pt x="4778508" y="664469"/>
                </a:lnTo>
                <a:lnTo>
                  <a:pt x="4844043" y="664469"/>
                </a:lnTo>
              </a:path>
            </a:pathLst>
          </a:custGeom>
          <a:ln w="10129">
            <a:solidFill>
              <a:srgbClr val="00FF00"/>
            </a:solidFill>
          </a:ln>
        </p:spPr>
        <p:txBody>
          <a:bodyPr wrap="square" lIns="0" tIns="0" rIns="0" bIns="0" rtlCol="0">
            <a:noAutofit/>
          </a:bodyPr>
          <a:lstStyle/>
          <a:p>
            <a:endParaRPr/>
          </a:p>
        </p:txBody>
      </p:sp>
      <p:sp>
        <p:nvSpPr>
          <p:cNvPr id="67" name="object 67"/>
          <p:cNvSpPr/>
          <p:nvPr/>
        </p:nvSpPr>
        <p:spPr>
          <a:xfrm>
            <a:off x="4302903" y="4038067"/>
            <a:ext cx="49451" cy="3905"/>
          </a:xfrm>
          <a:custGeom>
            <a:avLst/>
            <a:gdLst/>
            <a:ahLst/>
            <a:cxnLst/>
            <a:rect l="l" t="t" r="r" b="b"/>
            <a:pathLst>
              <a:path w="65523" h="5337">
                <a:moveTo>
                  <a:pt x="0" y="5337"/>
                </a:moveTo>
                <a:lnTo>
                  <a:pt x="65523" y="0"/>
                </a:lnTo>
              </a:path>
            </a:pathLst>
          </a:custGeom>
          <a:ln w="10139">
            <a:solidFill>
              <a:srgbClr val="00FF00"/>
            </a:solidFill>
          </a:ln>
        </p:spPr>
        <p:txBody>
          <a:bodyPr wrap="square" lIns="0" tIns="0" rIns="0" bIns="0" rtlCol="0">
            <a:noAutofit/>
          </a:bodyPr>
          <a:lstStyle/>
          <a:p>
            <a:endParaRPr/>
          </a:p>
        </p:txBody>
      </p:sp>
      <p:sp>
        <p:nvSpPr>
          <p:cNvPr id="68" name="object 68"/>
          <p:cNvSpPr/>
          <p:nvPr/>
        </p:nvSpPr>
        <p:spPr>
          <a:xfrm>
            <a:off x="344481"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69" name="object 69"/>
          <p:cNvSpPr/>
          <p:nvPr/>
        </p:nvSpPr>
        <p:spPr>
          <a:xfrm>
            <a:off x="608502" y="4334094"/>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solidFill>
            <a:srgbClr val="000000"/>
          </a:solidFill>
        </p:spPr>
        <p:txBody>
          <a:bodyPr wrap="square" lIns="0" tIns="0" rIns="0" bIns="0" rtlCol="0">
            <a:noAutofit/>
          </a:bodyPr>
          <a:lstStyle/>
          <a:p>
            <a:endParaRPr/>
          </a:p>
        </p:txBody>
      </p:sp>
      <p:sp>
        <p:nvSpPr>
          <p:cNvPr id="70" name="object 70"/>
          <p:cNvSpPr/>
          <p:nvPr/>
        </p:nvSpPr>
        <p:spPr>
          <a:xfrm>
            <a:off x="608502" y="4334094"/>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ln w="5048">
            <a:solidFill>
              <a:srgbClr val="FFFFFF"/>
            </a:solidFill>
          </a:ln>
        </p:spPr>
        <p:txBody>
          <a:bodyPr wrap="square" lIns="0" tIns="0" rIns="0" bIns="0" rtlCol="0">
            <a:noAutofit/>
          </a:bodyPr>
          <a:lstStyle/>
          <a:p>
            <a:endParaRPr/>
          </a:p>
        </p:txBody>
      </p:sp>
      <p:sp>
        <p:nvSpPr>
          <p:cNvPr id="71" name="object 71"/>
          <p:cNvSpPr/>
          <p:nvPr/>
        </p:nvSpPr>
        <p:spPr>
          <a:xfrm>
            <a:off x="590626" y="5236237"/>
            <a:ext cx="3761686" cy="0"/>
          </a:xfrm>
          <a:custGeom>
            <a:avLst/>
            <a:gdLst/>
            <a:ahLst/>
            <a:cxnLst/>
            <a:rect l="l" t="t" r="r" b="b"/>
            <a:pathLst>
              <a:path w="4984234">
                <a:moveTo>
                  <a:pt x="0" y="0"/>
                </a:moveTo>
                <a:lnTo>
                  <a:pt x="4984234" y="0"/>
                </a:lnTo>
              </a:path>
            </a:pathLst>
          </a:custGeom>
          <a:ln w="5085">
            <a:solidFill>
              <a:srgbClr val="FFFFFF"/>
            </a:solidFill>
          </a:ln>
        </p:spPr>
        <p:txBody>
          <a:bodyPr wrap="square" lIns="0" tIns="0" rIns="0" bIns="0" rtlCol="0">
            <a:noAutofit/>
          </a:bodyPr>
          <a:lstStyle/>
          <a:p>
            <a:endParaRPr/>
          </a:p>
        </p:txBody>
      </p:sp>
      <p:sp>
        <p:nvSpPr>
          <p:cNvPr id="72" name="object 72"/>
          <p:cNvSpPr/>
          <p:nvPr/>
        </p:nvSpPr>
        <p:spPr>
          <a:xfrm>
            <a:off x="400323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3" name="object 73"/>
          <p:cNvSpPr/>
          <p:nvPr/>
        </p:nvSpPr>
        <p:spPr>
          <a:xfrm>
            <a:off x="352072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4" name="object 74"/>
          <p:cNvSpPr/>
          <p:nvPr/>
        </p:nvSpPr>
        <p:spPr>
          <a:xfrm>
            <a:off x="303477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5" name="object 75"/>
          <p:cNvSpPr/>
          <p:nvPr/>
        </p:nvSpPr>
        <p:spPr>
          <a:xfrm>
            <a:off x="255226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6" name="object 76"/>
          <p:cNvSpPr/>
          <p:nvPr/>
        </p:nvSpPr>
        <p:spPr>
          <a:xfrm>
            <a:off x="206976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7" name="object 77"/>
          <p:cNvSpPr/>
          <p:nvPr/>
        </p:nvSpPr>
        <p:spPr>
          <a:xfrm>
            <a:off x="158725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8" name="object 78"/>
          <p:cNvSpPr/>
          <p:nvPr/>
        </p:nvSpPr>
        <p:spPr>
          <a:xfrm>
            <a:off x="110130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9" name="object 79"/>
          <p:cNvSpPr/>
          <p:nvPr/>
        </p:nvSpPr>
        <p:spPr>
          <a:xfrm>
            <a:off x="61879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0" name="object 80"/>
          <p:cNvSpPr/>
          <p:nvPr/>
        </p:nvSpPr>
        <p:spPr>
          <a:xfrm>
            <a:off x="608449"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81" name="object 81"/>
          <p:cNvSpPr/>
          <p:nvPr/>
        </p:nvSpPr>
        <p:spPr>
          <a:xfrm>
            <a:off x="590704" y="433409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82" name="object 82"/>
          <p:cNvSpPr/>
          <p:nvPr/>
        </p:nvSpPr>
        <p:spPr>
          <a:xfrm>
            <a:off x="590704" y="44233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83" name="object 83"/>
          <p:cNvSpPr/>
          <p:nvPr/>
        </p:nvSpPr>
        <p:spPr>
          <a:xfrm>
            <a:off x="590704" y="45164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84" name="object 84"/>
          <p:cNvSpPr/>
          <p:nvPr/>
        </p:nvSpPr>
        <p:spPr>
          <a:xfrm>
            <a:off x="590704" y="46050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85" name="object 85"/>
          <p:cNvSpPr/>
          <p:nvPr/>
        </p:nvSpPr>
        <p:spPr>
          <a:xfrm>
            <a:off x="590704" y="46942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86" name="object 86"/>
          <p:cNvSpPr/>
          <p:nvPr/>
        </p:nvSpPr>
        <p:spPr>
          <a:xfrm>
            <a:off x="590704" y="478349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87" name="object 87"/>
          <p:cNvSpPr/>
          <p:nvPr/>
        </p:nvSpPr>
        <p:spPr>
          <a:xfrm>
            <a:off x="590704" y="487604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88" name="object 88"/>
          <p:cNvSpPr/>
          <p:nvPr/>
        </p:nvSpPr>
        <p:spPr>
          <a:xfrm>
            <a:off x="590704" y="49652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89" name="object 89"/>
          <p:cNvSpPr/>
          <p:nvPr/>
        </p:nvSpPr>
        <p:spPr>
          <a:xfrm>
            <a:off x="590704" y="50544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90" name="object 90"/>
          <p:cNvSpPr/>
          <p:nvPr/>
        </p:nvSpPr>
        <p:spPr>
          <a:xfrm>
            <a:off x="590704" y="51475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91" name="object 91"/>
          <p:cNvSpPr/>
          <p:nvPr/>
        </p:nvSpPr>
        <p:spPr>
          <a:xfrm>
            <a:off x="618799" y="4360296"/>
            <a:ext cx="2222740" cy="560358"/>
          </a:xfrm>
          <a:custGeom>
            <a:avLst/>
            <a:gdLst/>
            <a:ahLst/>
            <a:cxnLst/>
            <a:rect l="l" t="t" r="r" b="b"/>
            <a:pathLst>
              <a:path w="2945130" h="765822">
                <a:moveTo>
                  <a:pt x="0" y="740672"/>
                </a:moveTo>
                <a:lnTo>
                  <a:pt x="65534" y="740672"/>
                </a:lnTo>
                <a:lnTo>
                  <a:pt x="126490" y="740672"/>
                </a:lnTo>
                <a:lnTo>
                  <a:pt x="191257" y="735335"/>
                </a:lnTo>
                <a:lnTo>
                  <a:pt x="256792" y="730766"/>
                </a:lnTo>
                <a:lnTo>
                  <a:pt x="322327" y="730766"/>
                </a:lnTo>
                <a:lnTo>
                  <a:pt x="382527" y="725429"/>
                </a:lnTo>
                <a:lnTo>
                  <a:pt x="448062" y="730766"/>
                </a:lnTo>
                <a:lnTo>
                  <a:pt x="513585" y="502169"/>
                </a:lnTo>
                <a:lnTo>
                  <a:pt x="579119" y="365005"/>
                </a:lnTo>
                <a:lnTo>
                  <a:pt x="639320" y="425965"/>
                </a:lnTo>
                <a:lnTo>
                  <a:pt x="704854" y="486925"/>
                </a:lnTo>
                <a:lnTo>
                  <a:pt x="770377" y="532642"/>
                </a:lnTo>
                <a:lnTo>
                  <a:pt x="830577" y="553223"/>
                </a:lnTo>
                <a:lnTo>
                  <a:pt x="896112" y="669806"/>
                </a:lnTo>
                <a:lnTo>
                  <a:pt x="961647" y="710185"/>
                </a:lnTo>
                <a:lnTo>
                  <a:pt x="1027182" y="685049"/>
                </a:lnTo>
                <a:lnTo>
                  <a:pt x="1087370" y="725429"/>
                </a:lnTo>
                <a:lnTo>
                  <a:pt x="1152905" y="694955"/>
                </a:lnTo>
                <a:lnTo>
                  <a:pt x="1218439" y="740672"/>
                </a:lnTo>
                <a:lnTo>
                  <a:pt x="1283207" y="740672"/>
                </a:lnTo>
                <a:lnTo>
                  <a:pt x="1344175" y="735335"/>
                </a:lnTo>
                <a:lnTo>
                  <a:pt x="1409697" y="720092"/>
                </a:lnTo>
                <a:lnTo>
                  <a:pt x="1474477" y="725429"/>
                </a:lnTo>
                <a:lnTo>
                  <a:pt x="1535432" y="730766"/>
                </a:lnTo>
                <a:lnTo>
                  <a:pt x="1600967" y="730766"/>
                </a:lnTo>
                <a:lnTo>
                  <a:pt x="1666502" y="735335"/>
                </a:lnTo>
                <a:lnTo>
                  <a:pt x="1731269" y="740672"/>
                </a:lnTo>
                <a:lnTo>
                  <a:pt x="1792225" y="746009"/>
                </a:lnTo>
                <a:lnTo>
                  <a:pt x="1857760" y="740672"/>
                </a:lnTo>
                <a:lnTo>
                  <a:pt x="1922527" y="740672"/>
                </a:lnTo>
                <a:lnTo>
                  <a:pt x="1988062" y="735335"/>
                </a:lnTo>
                <a:lnTo>
                  <a:pt x="2049017" y="685049"/>
                </a:lnTo>
                <a:lnTo>
                  <a:pt x="2113785" y="690373"/>
                </a:lnTo>
                <a:lnTo>
                  <a:pt x="2179320" y="679712"/>
                </a:lnTo>
                <a:lnTo>
                  <a:pt x="2240287" y="603509"/>
                </a:lnTo>
                <a:lnTo>
                  <a:pt x="2305810" y="644656"/>
                </a:lnTo>
                <a:lnTo>
                  <a:pt x="2370590" y="690373"/>
                </a:lnTo>
                <a:lnTo>
                  <a:pt x="2436112" y="700279"/>
                </a:lnTo>
                <a:lnTo>
                  <a:pt x="2497080" y="704861"/>
                </a:lnTo>
                <a:lnTo>
                  <a:pt x="2561847" y="765822"/>
                </a:lnTo>
                <a:lnTo>
                  <a:pt x="2627382" y="761253"/>
                </a:lnTo>
                <a:lnTo>
                  <a:pt x="2692905" y="755915"/>
                </a:lnTo>
                <a:lnTo>
                  <a:pt x="2753105" y="725429"/>
                </a:lnTo>
                <a:lnTo>
                  <a:pt x="2818640" y="507493"/>
                </a:lnTo>
                <a:lnTo>
                  <a:pt x="2884175" y="243840"/>
                </a:lnTo>
                <a:lnTo>
                  <a:pt x="2945130" y="0"/>
                </a:lnTo>
              </a:path>
            </a:pathLst>
          </a:custGeom>
          <a:ln w="10092">
            <a:solidFill>
              <a:srgbClr val="00FF00"/>
            </a:solidFill>
          </a:ln>
        </p:spPr>
        <p:txBody>
          <a:bodyPr wrap="square" lIns="0" tIns="0" rIns="0" bIns="0" rtlCol="0">
            <a:noAutofit/>
          </a:bodyPr>
          <a:lstStyle/>
          <a:p>
            <a:endParaRPr/>
          </a:p>
        </p:txBody>
      </p:sp>
      <p:sp>
        <p:nvSpPr>
          <p:cNvPr id="92" name="object 92"/>
          <p:cNvSpPr/>
          <p:nvPr/>
        </p:nvSpPr>
        <p:spPr>
          <a:xfrm>
            <a:off x="2841588" y="4334684"/>
            <a:ext cx="3705" cy="25613"/>
          </a:xfrm>
          <a:custGeom>
            <a:avLst/>
            <a:gdLst/>
            <a:ahLst/>
            <a:cxnLst/>
            <a:rect l="l" t="t" r="r" b="b"/>
            <a:pathLst>
              <a:path w="4909" h="35004">
                <a:moveTo>
                  <a:pt x="0" y="35004"/>
                </a:moveTo>
                <a:lnTo>
                  <a:pt x="4909" y="0"/>
                </a:lnTo>
              </a:path>
            </a:pathLst>
          </a:custGeom>
          <a:ln w="9344">
            <a:solidFill>
              <a:srgbClr val="00FF00"/>
            </a:solidFill>
          </a:ln>
        </p:spPr>
        <p:txBody>
          <a:bodyPr wrap="square" lIns="0" tIns="0" rIns="0" bIns="0" rtlCol="0">
            <a:noAutofit/>
          </a:bodyPr>
          <a:lstStyle/>
          <a:p>
            <a:endParaRPr/>
          </a:p>
        </p:txBody>
      </p:sp>
      <p:sp>
        <p:nvSpPr>
          <p:cNvPr id="93" name="object 93"/>
          <p:cNvSpPr/>
          <p:nvPr/>
        </p:nvSpPr>
        <p:spPr>
          <a:xfrm>
            <a:off x="2958605" y="4334683"/>
            <a:ext cx="30787" cy="215186"/>
          </a:xfrm>
          <a:custGeom>
            <a:avLst/>
            <a:gdLst/>
            <a:ahLst/>
            <a:cxnLst/>
            <a:rect l="l" t="t" r="r" b="b"/>
            <a:pathLst>
              <a:path w="40793" h="294088">
                <a:moveTo>
                  <a:pt x="0" y="0"/>
                </a:moveTo>
                <a:lnTo>
                  <a:pt x="40793" y="294088"/>
                </a:lnTo>
              </a:path>
            </a:pathLst>
          </a:custGeom>
          <a:ln w="9344">
            <a:solidFill>
              <a:srgbClr val="00FF00"/>
            </a:solidFill>
          </a:ln>
        </p:spPr>
        <p:txBody>
          <a:bodyPr wrap="square" lIns="0" tIns="0" rIns="0" bIns="0" rtlCol="0">
            <a:noAutofit/>
          </a:bodyPr>
          <a:lstStyle/>
          <a:p>
            <a:endParaRPr/>
          </a:p>
        </p:txBody>
      </p:sp>
      <p:sp>
        <p:nvSpPr>
          <p:cNvPr id="94" name="object 94"/>
          <p:cNvSpPr/>
          <p:nvPr/>
        </p:nvSpPr>
        <p:spPr>
          <a:xfrm>
            <a:off x="2989346" y="4549870"/>
            <a:ext cx="1352053" cy="530802"/>
          </a:xfrm>
          <a:custGeom>
            <a:avLst/>
            <a:gdLst/>
            <a:ahLst/>
            <a:cxnLst/>
            <a:rect l="l" t="t" r="r" b="b"/>
            <a:pathLst>
              <a:path w="1791470" h="725429">
                <a:moveTo>
                  <a:pt x="0" y="0"/>
                </a:moveTo>
                <a:lnTo>
                  <a:pt x="60200" y="476251"/>
                </a:lnTo>
                <a:lnTo>
                  <a:pt x="125735" y="567698"/>
                </a:lnTo>
                <a:lnTo>
                  <a:pt x="191257" y="563129"/>
                </a:lnTo>
                <a:lnTo>
                  <a:pt x="256792" y="517399"/>
                </a:lnTo>
                <a:lnTo>
                  <a:pt x="316992" y="451115"/>
                </a:lnTo>
                <a:lnTo>
                  <a:pt x="382527" y="441209"/>
                </a:lnTo>
                <a:lnTo>
                  <a:pt x="448062" y="431302"/>
                </a:lnTo>
                <a:lnTo>
                  <a:pt x="508250" y="435872"/>
                </a:lnTo>
                <a:lnTo>
                  <a:pt x="573785" y="441209"/>
                </a:lnTo>
                <a:lnTo>
                  <a:pt x="639320" y="431302"/>
                </a:lnTo>
                <a:lnTo>
                  <a:pt x="704087" y="420628"/>
                </a:lnTo>
                <a:lnTo>
                  <a:pt x="765055" y="420628"/>
                </a:lnTo>
                <a:lnTo>
                  <a:pt x="830577" y="420628"/>
                </a:lnTo>
                <a:lnTo>
                  <a:pt x="896112" y="390155"/>
                </a:lnTo>
                <a:lnTo>
                  <a:pt x="960880" y="380249"/>
                </a:lnTo>
                <a:lnTo>
                  <a:pt x="1021847" y="405385"/>
                </a:lnTo>
                <a:lnTo>
                  <a:pt x="1087370" y="416059"/>
                </a:lnTo>
                <a:lnTo>
                  <a:pt x="1152150" y="416059"/>
                </a:lnTo>
                <a:lnTo>
                  <a:pt x="1213105" y="420628"/>
                </a:lnTo>
                <a:lnTo>
                  <a:pt x="1278640" y="456439"/>
                </a:lnTo>
                <a:lnTo>
                  <a:pt x="1343407" y="461021"/>
                </a:lnTo>
                <a:lnTo>
                  <a:pt x="1408942" y="461021"/>
                </a:lnTo>
                <a:lnTo>
                  <a:pt x="1469898" y="471682"/>
                </a:lnTo>
                <a:lnTo>
                  <a:pt x="1535432" y="567698"/>
                </a:lnTo>
                <a:lnTo>
                  <a:pt x="1600200" y="659131"/>
                </a:lnTo>
                <a:lnTo>
                  <a:pt x="1665735" y="699524"/>
                </a:lnTo>
                <a:lnTo>
                  <a:pt x="1726690" y="694955"/>
                </a:lnTo>
                <a:lnTo>
                  <a:pt x="1791470" y="725429"/>
                </a:lnTo>
              </a:path>
            </a:pathLst>
          </a:custGeom>
          <a:ln w="10029">
            <a:solidFill>
              <a:srgbClr val="00FF00"/>
            </a:solidFill>
          </a:ln>
        </p:spPr>
        <p:txBody>
          <a:bodyPr wrap="square" lIns="0" tIns="0" rIns="0" bIns="0" rtlCol="0">
            <a:noAutofit/>
          </a:bodyPr>
          <a:lstStyle/>
          <a:p>
            <a:endParaRPr/>
          </a:p>
        </p:txBody>
      </p:sp>
      <p:sp>
        <p:nvSpPr>
          <p:cNvPr id="95" name="object 95"/>
          <p:cNvSpPr/>
          <p:nvPr/>
        </p:nvSpPr>
        <p:spPr>
          <a:xfrm>
            <a:off x="618846" y="5072877"/>
            <a:ext cx="3722585" cy="85867"/>
          </a:xfrm>
          <a:custGeom>
            <a:avLst/>
            <a:gdLst/>
            <a:ahLst/>
            <a:cxnLst/>
            <a:rect l="l" t="t" r="r" b="b"/>
            <a:pathLst>
              <a:path w="4932425" h="117351">
                <a:moveTo>
                  <a:pt x="0" y="45716"/>
                </a:moveTo>
                <a:lnTo>
                  <a:pt x="65534" y="45716"/>
                </a:lnTo>
                <a:lnTo>
                  <a:pt x="126490" y="60960"/>
                </a:lnTo>
                <a:lnTo>
                  <a:pt x="191257" y="51053"/>
                </a:lnTo>
                <a:lnTo>
                  <a:pt x="256792" y="41147"/>
                </a:lnTo>
                <a:lnTo>
                  <a:pt x="322327" y="41147"/>
                </a:lnTo>
                <a:lnTo>
                  <a:pt x="382527" y="35810"/>
                </a:lnTo>
                <a:lnTo>
                  <a:pt x="448062" y="45716"/>
                </a:lnTo>
                <a:lnTo>
                  <a:pt x="513585" y="30473"/>
                </a:lnTo>
                <a:lnTo>
                  <a:pt x="579119" y="35810"/>
                </a:lnTo>
                <a:lnTo>
                  <a:pt x="639320" y="25904"/>
                </a:lnTo>
                <a:lnTo>
                  <a:pt x="704854" y="15230"/>
                </a:lnTo>
                <a:lnTo>
                  <a:pt x="770377" y="45716"/>
                </a:lnTo>
                <a:lnTo>
                  <a:pt x="830577" y="45716"/>
                </a:lnTo>
                <a:lnTo>
                  <a:pt x="896112" y="51053"/>
                </a:lnTo>
                <a:lnTo>
                  <a:pt x="961647" y="45716"/>
                </a:lnTo>
                <a:lnTo>
                  <a:pt x="1027182" y="35810"/>
                </a:lnTo>
                <a:lnTo>
                  <a:pt x="1087370" y="10661"/>
                </a:lnTo>
                <a:lnTo>
                  <a:pt x="1152905" y="30473"/>
                </a:lnTo>
                <a:lnTo>
                  <a:pt x="1218439" y="45716"/>
                </a:lnTo>
                <a:lnTo>
                  <a:pt x="1283207" y="45716"/>
                </a:lnTo>
                <a:lnTo>
                  <a:pt x="1344175" y="45716"/>
                </a:lnTo>
                <a:lnTo>
                  <a:pt x="1409697" y="0"/>
                </a:lnTo>
                <a:lnTo>
                  <a:pt x="1474477" y="20567"/>
                </a:lnTo>
                <a:lnTo>
                  <a:pt x="1535432" y="56391"/>
                </a:lnTo>
                <a:lnTo>
                  <a:pt x="1600967" y="60960"/>
                </a:lnTo>
                <a:lnTo>
                  <a:pt x="1666502" y="41147"/>
                </a:lnTo>
                <a:lnTo>
                  <a:pt x="1731269" y="41147"/>
                </a:lnTo>
                <a:lnTo>
                  <a:pt x="1792225" y="41147"/>
                </a:lnTo>
                <a:lnTo>
                  <a:pt x="1857760" y="41147"/>
                </a:lnTo>
                <a:lnTo>
                  <a:pt x="1922527" y="35810"/>
                </a:lnTo>
                <a:lnTo>
                  <a:pt x="1988062" y="45716"/>
                </a:lnTo>
                <a:lnTo>
                  <a:pt x="2049017" y="66297"/>
                </a:lnTo>
                <a:lnTo>
                  <a:pt x="2113785" y="117351"/>
                </a:lnTo>
                <a:lnTo>
                  <a:pt x="2179320" y="81527"/>
                </a:lnTo>
                <a:lnTo>
                  <a:pt x="2240287" y="86864"/>
                </a:lnTo>
                <a:lnTo>
                  <a:pt x="2305810" y="86864"/>
                </a:lnTo>
                <a:lnTo>
                  <a:pt x="2370590" y="71621"/>
                </a:lnTo>
                <a:lnTo>
                  <a:pt x="2436112" y="51053"/>
                </a:lnTo>
                <a:lnTo>
                  <a:pt x="2497080" y="25904"/>
                </a:lnTo>
                <a:lnTo>
                  <a:pt x="2561847" y="25904"/>
                </a:lnTo>
                <a:lnTo>
                  <a:pt x="2627382" y="25904"/>
                </a:lnTo>
                <a:lnTo>
                  <a:pt x="2692905" y="56391"/>
                </a:lnTo>
                <a:lnTo>
                  <a:pt x="2753105" y="45716"/>
                </a:lnTo>
                <a:lnTo>
                  <a:pt x="2818640" y="51053"/>
                </a:lnTo>
                <a:lnTo>
                  <a:pt x="2884175" y="56391"/>
                </a:lnTo>
                <a:lnTo>
                  <a:pt x="2945130" y="51053"/>
                </a:lnTo>
                <a:lnTo>
                  <a:pt x="3009898" y="45716"/>
                </a:lnTo>
                <a:lnTo>
                  <a:pt x="3075432" y="71621"/>
                </a:lnTo>
                <a:lnTo>
                  <a:pt x="3140967" y="106676"/>
                </a:lnTo>
                <a:lnTo>
                  <a:pt x="3201167" y="117351"/>
                </a:lnTo>
                <a:lnTo>
                  <a:pt x="3266702" y="112014"/>
                </a:lnTo>
                <a:lnTo>
                  <a:pt x="3332225" y="71621"/>
                </a:lnTo>
                <a:lnTo>
                  <a:pt x="3397760" y="76203"/>
                </a:lnTo>
                <a:lnTo>
                  <a:pt x="3457960" y="76203"/>
                </a:lnTo>
                <a:lnTo>
                  <a:pt x="3523495" y="76203"/>
                </a:lnTo>
                <a:lnTo>
                  <a:pt x="3589030" y="96770"/>
                </a:lnTo>
                <a:lnTo>
                  <a:pt x="3649218" y="91433"/>
                </a:lnTo>
                <a:lnTo>
                  <a:pt x="3714753" y="86864"/>
                </a:lnTo>
                <a:lnTo>
                  <a:pt x="3780287" y="91433"/>
                </a:lnTo>
                <a:lnTo>
                  <a:pt x="3845055" y="86864"/>
                </a:lnTo>
                <a:lnTo>
                  <a:pt x="3906010" y="81527"/>
                </a:lnTo>
                <a:lnTo>
                  <a:pt x="3971545" y="76203"/>
                </a:lnTo>
                <a:lnTo>
                  <a:pt x="4037080" y="76203"/>
                </a:lnTo>
                <a:lnTo>
                  <a:pt x="4101847" y="81527"/>
                </a:lnTo>
                <a:lnTo>
                  <a:pt x="4162815" y="76203"/>
                </a:lnTo>
                <a:lnTo>
                  <a:pt x="4228338" y="71621"/>
                </a:lnTo>
                <a:lnTo>
                  <a:pt x="4293117" y="112014"/>
                </a:lnTo>
                <a:lnTo>
                  <a:pt x="4354073" y="102107"/>
                </a:lnTo>
                <a:lnTo>
                  <a:pt x="4419607" y="106676"/>
                </a:lnTo>
                <a:lnTo>
                  <a:pt x="4484375" y="106676"/>
                </a:lnTo>
                <a:lnTo>
                  <a:pt x="4549910" y="91433"/>
                </a:lnTo>
                <a:lnTo>
                  <a:pt x="4610865" y="96770"/>
                </a:lnTo>
                <a:lnTo>
                  <a:pt x="4676400" y="102107"/>
                </a:lnTo>
                <a:lnTo>
                  <a:pt x="4741167" y="106676"/>
                </a:lnTo>
                <a:lnTo>
                  <a:pt x="4806702" y="91433"/>
                </a:lnTo>
                <a:lnTo>
                  <a:pt x="4867658" y="96770"/>
                </a:lnTo>
                <a:lnTo>
                  <a:pt x="4932425" y="86864"/>
                </a:lnTo>
              </a:path>
            </a:pathLst>
          </a:custGeom>
          <a:ln w="10144">
            <a:solidFill>
              <a:srgbClr val="FFFF00"/>
            </a:solidFill>
          </a:ln>
        </p:spPr>
        <p:txBody>
          <a:bodyPr wrap="square" lIns="0" tIns="0" rIns="0" bIns="0" rtlCol="0">
            <a:noAutofit/>
          </a:bodyPr>
          <a:lstStyle/>
          <a:p>
            <a:endParaRPr/>
          </a:p>
        </p:txBody>
      </p:sp>
      <p:sp>
        <p:nvSpPr>
          <p:cNvPr id="96" name="object 96"/>
          <p:cNvSpPr/>
          <p:nvPr/>
        </p:nvSpPr>
        <p:spPr>
          <a:xfrm>
            <a:off x="344481"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97" name="object 97"/>
          <p:cNvSpPr/>
          <p:nvPr/>
        </p:nvSpPr>
        <p:spPr>
          <a:xfrm>
            <a:off x="598179" y="5506653"/>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98" name="object 98"/>
          <p:cNvSpPr/>
          <p:nvPr/>
        </p:nvSpPr>
        <p:spPr>
          <a:xfrm>
            <a:off x="598179" y="5506653"/>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99" name="object 99"/>
          <p:cNvSpPr/>
          <p:nvPr/>
        </p:nvSpPr>
        <p:spPr>
          <a:xfrm>
            <a:off x="598179" y="6408800"/>
            <a:ext cx="3754223" cy="0"/>
          </a:xfrm>
          <a:custGeom>
            <a:avLst/>
            <a:gdLst/>
            <a:ahLst/>
            <a:cxnLst/>
            <a:rect l="l" t="t" r="r" b="b"/>
            <a:pathLst>
              <a:path w="4974345">
                <a:moveTo>
                  <a:pt x="0" y="0"/>
                </a:moveTo>
                <a:lnTo>
                  <a:pt x="4974345" y="0"/>
                </a:lnTo>
              </a:path>
            </a:pathLst>
          </a:custGeom>
          <a:ln w="5072">
            <a:solidFill>
              <a:srgbClr val="FFFFFF"/>
            </a:solidFill>
          </a:ln>
        </p:spPr>
        <p:txBody>
          <a:bodyPr wrap="square" lIns="0" tIns="0" rIns="0" bIns="0" rtlCol="0">
            <a:noAutofit/>
          </a:bodyPr>
          <a:lstStyle/>
          <a:p>
            <a:endParaRPr/>
          </a:p>
        </p:txBody>
      </p:sp>
      <p:sp>
        <p:nvSpPr>
          <p:cNvPr id="100" name="object 100"/>
          <p:cNvSpPr/>
          <p:nvPr/>
        </p:nvSpPr>
        <p:spPr>
          <a:xfrm>
            <a:off x="4010715"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01" name="object 101"/>
          <p:cNvSpPr/>
          <p:nvPr/>
        </p:nvSpPr>
        <p:spPr>
          <a:xfrm>
            <a:off x="3524763"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02" name="object 102"/>
          <p:cNvSpPr/>
          <p:nvPr/>
        </p:nvSpPr>
        <p:spPr>
          <a:xfrm>
            <a:off x="303478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03" name="object 103"/>
          <p:cNvSpPr/>
          <p:nvPr/>
        </p:nvSpPr>
        <p:spPr>
          <a:xfrm>
            <a:off x="2548831"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04" name="object 104"/>
          <p:cNvSpPr/>
          <p:nvPr/>
        </p:nvSpPr>
        <p:spPr>
          <a:xfrm>
            <a:off x="2059423"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05" name="object 105"/>
          <p:cNvSpPr/>
          <p:nvPr/>
        </p:nvSpPr>
        <p:spPr>
          <a:xfrm>
            <a:off x="1573470"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06" name="object 106"/>
          <p:cNvSpPr/>
          <p:nvPr/>
        </p:nvSpPr>
        <p:spPr>
          <a:xfrm>
            <a:off x="1084061"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07" name="object 107"/>
          <p:cNvSpPr/>
          <p:nvPr/>
        </p:nvSpPr>
        <p:spPr>
          <a:xfrm>
            <a:off x="598104" y="5506653"/>
            <a:ext cx="0" cy="920550"/>
          </a:xfrm>
          <a:custGeom>
            <a:avLst/>
            <a:gdLst/>
            <a:ahLst/>
            <a:cxnLst/>
            <a:rect l="l" t="t" r="r" b="b"/>
            <a:pathLst>
              <a:path h="1258085">
                <a:moveTo>
                  <a:pt x="0" y="1258085"/>
                </a:moveTo>
                <a:lnTo>
                  <a:pt x="0" y="0"/>
                </a:lnTo>
              </a:path>
            </a:pathLst>
          </a:custGeom>
          <a:ln w="4676">
            <a:solidFill>
              <a:srgbClr val="FFFFFF"/>
            </a:solidFill>
          </a:ln>
        </p:spPr>
        <p:txBody>
          <a:bodyPr wrap="square" lIns="0" tIns="0" rIns="0" bIns="0" rtlCol="0">
            <a:noAutofit/>
          </a:bodyPr>
          <a:lstStyle/>
          <a:p>
            <a:endParaRPr/>
          </a:p>
        </p:txBody>
      </p:sp>
      <p:sp>
        <p:nvSpPr>
          <p:cNvPr id="108" name="object 108"/>
          <p:cNvSpPr/>
          <p:nvPr/>
        </p:nvSpPr>
        <p:spPr>
          <a:xfrm>
            <a:off x="580279" y="637144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9" name="object 109"/>
          <p:cNvSpPr/>
          <p:nvPr/>
        </p:nvSpPr>
        <p:spPr>
          <a:xfrm>
            <a:off x="580279" y="630118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0" name="object 110"/>
          <p:cNvSpPr/>
          <p:nvPr/>
        </p:nvSpPr>
        <p:spPr>
          <a:xfrm>
            <a:off x="580279" y="622702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1" name="object 111"/>
          <p:cNvSpPr/>
          <p:nvPr/>
        </p:nvSpPr>
        <p:spPr>
          <a:xfrm>
            <a:off x="580279" y="615622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2" name="object 112"/>
          <p:cNvSpPr/>
          <p:nvPr/>
        </p:nvSpPr>
        <p:spPr>
          <a:xfrm>
            <a:off x="580279" y="608596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3" name="object 113"/>
          <p:cNvSpPr/>
          <p:nvPr/>
        </p:nvSpPr>
        <p:spPr>
          <a:xfrm>
            <a:off x="580279" y="601125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4" name="object 114"/>
          <p:cNvSpPr/>
          <p:nvPr/>
        </p:nvSpPr>
        <p:spPr>
          <a:xfrm>
            <a:off x="580279" y="594099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5" name="object 115"/>
          <p:cNvSpPr/>
          <p:nvPr/>
        </p:nvSpPr>
        <p:spPr>
          <a:xfrm>
            <a:off x="580279" y="586683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6" name="object 116"/>
          <p:cNvSpPr/>
          <p:nvPr/>
        </p:nvSpPr>
        <p:spPr>
          <a:xfrm>
            <a:off x="580279" y="579602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7" name="object 117"/>
          <p:cNvSpPr/>
          <p:nvPr/>
        </p:nvSpPr>
        <p:spPr>
          <a:xfrm>
            <a:off x="580279" y="572186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8" name="object 118"/>
          <p:cNvSpPr/>
          <p:nvPr/>
        </p:nvSpPr>
        <p:spPr>
          <a:xfrm>
            <a:off x="580279" y="56516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9" name="object 119"/>
          <p:cNvSpPr/>
          <p:nvPr/>
        </p:nvSpPr>
        <p:spPr>
          <a:xfrm>
            <a:off x="580279" y="557689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20" name="object 120"/>
          <p:cNvSpPr/>
          <p:nvPr/>
        </p:nvSpPr>
        <p:spPr>
          <a:xfrm>
            <a:off x="580279" y="550664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22" name="object 122"/>
          <p:cNvSpPr/>
          <p:nvPr/>
        </p:nvSpPr>
        <p:spPr>
          <a:xfrm>
            <a:off x="601550" y="5903640"/>
            <a:ext cx="45432" cy="0"/>
          </a:xfrm>
          <a:custGeom>
            <a:avLst/>
            <a:gdLst/>
            <a:ahLst/>
            <a:cxnLst/>
            <a:rect l="l" t="t" r="r" b="b"/>
            <a:pathLst>
              <a:path w="60197">
                <a:moveTo>
                  <a:pt x="0" y="0"/>
                </a:moveTo>
                <a:lnTo>
                  <a:pt x="60197" y="0"/>
                </a:lnTo>
              </a:path>
            </a:pathLst>
          </a:custGeom>
          <a:ln w="10144">
            <a:solidFill>
              <a:srgbClr val="00FF00"/>
            </a:solidFill>
          </a:ln>
        </p:spPr>
        <p:txBody>
          <a:bodyPr wrap="square" lIns="0" tIns="0" rIns="0" bIns="0" rtlCol="0">
            <a:noAutofit/>
          </a:bodyPr>
          <a:lstStyle/>
          <a:p>
            <a:endParaRPr/>
          </a:p>
        </p:txBody>
      </p:sp>
      <p:sp>
        <p:nvSpPr>
          <p:cNvPr id="123" name="object 123"/>
          <p:cNvSpPr/>
          <p:nvPr/>
        </p:nvSpPr>
        <p:spPr>
          <a:xfrm>
            <a:off x="646981" y="5859037"/>
            <a:ext cx="3655882" cy="412598"/>
          </a:xfrm>
          <a:custGeom>
            <a:avLst/>
            <a:gdLst/>
            <a:ahLst/>
            <a:cxnLst/>
            <a:rect l="l" t="t" r="r" b="b"/>
            <a:pathLst>
              <a:path w="4844043" h="563884">
                <a:moveTo>
                  <a:pt x="0" y="60960"/>
                </a:moveTo>
                <a:lnTo>
                  <a:pt x="0" y="60960"/>
                </a:lnTo>
                <a:lnTo>
                  <a:pt x="322327" y="60960"/>
                </a:lnTo>
                <a:lnTo>
                  <a:pt x="387862" y="56391"/>
                </a:lnTo>
                <a:lnTo>
                  <a:pt x="452629" y="51053"/>
                </a:lnTo>
                <a:lnTo>
                  <a:pt x="518164" y="51053"/>
                </a:lnTo>
                <a:lnTo>
                  <a:pt x="579119" y="51053"/>
                </a:lnTo>
                <a:lnTo>
                  <a:pt x="643887" y="45716"/>
                </a:lnTo>
                <a:lnTo>
                  <a:pt x="709422" y="41147"/>
                </a:lnTo>
                <a:lnTo>
                  <a:pt x="774956" y="41147"/>
                </a:lnTo>
                <a:lnTo>
                  <a:pt x="840491" y="35810"/>
                </a:lnTo>
                <a:lnTo>
                  <a:pt x="905259" y="30473"/>
                </a:lnTo>
                <a:lnTo>
                  <a:pt x="970793" y="25904"/>
                </a:lnTo>
                <a:lnTo>
                  <a:pt x="1031749" y="25904"/>
                </a:lnTo>
                <a:lnTo>
                  <a:pt x="1096516" y="25904"/>
                </a:lnTo>
                <a:lnTo>
                  <a:pt x="1162051" y="25904"/>
                </a:lnTo>
                <a:lnTo>
                  <a:pt x="1227586" y="25904"/>
                </a:lnTo>
                <a:lnTo>
                  <a:pt x="1293121" y="20567"/>
                </a:lnTo>
                <a:lnTo>
                  <a:pt x="1357888" y="15243"/>
                </a:lnTo>
                <a:lnTo>
                  <a:pt x="1418844" y="15243"/>
                </a:lnTo>
                <a:lnTo>
                  <a:pt x="1484378" y="10661"/>
                </a:lnTo>
                <a:lnTo>
                  <a:pt x="1549146" y="5337"/>
                </a:lnTo>
                <a:lnTo>
                  <a:pt x="1614681" y="0"/>
                </a:lnTo>
                <a:lnTo>
                  <a:pt x="1680215" y="5337"/>
                </a:lnTo>
                <a:lnTo>
                  <a:pt x="1745738" y="20567"/>
                </a:lnTo>
                <a:lnTo>
                  <a:pt x="1805938" y="35810"/>
                </a:lnTo>
                <a:lnTo>
                  <a:pt x="1871473" y="41147"/>
                </a:lnTo>
                <a:lnTo>
                  <a:pt x="1937008" y="41147"/>
                </a:lnTo>
                <a:lnTo>
                  <a:pt x="2001775" y="41147"/>
                </a:lnTo>
                <a:lnTo>
                  <a:pt x="2067310" y="45716"/>
                </a:lnTo>
                <a:lnTo>
                  <a:pt x="2132845" y="51053"/>
                </a:lnTo>
                <a:lnTo>
                  <a:pt x="2198367" y="56391"/>
                </a:lnTo>
                <a:lnTo>
                  <a:pt x="2258568" y="60960"/>
                </a:lnTo>
                <a:lnTo>
                  <a:pt x="2324103" y="60960"/>
                </a:lnTo>
                <a:lnTo>
                  <a:pt x="2389637" y="66297"/>
                </a:lnTo>
                <a:lnTo>
                  <a:pt x="2455160" y="66297"/>
                </a:lnTo>
                <a:lnTo>
                  <a:pt x="2519940" y="66297"/>
                </a:lnTo>
                <a:lnTo>
                  <a:pt x="2585462" y="76203"/>
                </a:lnTo>
                <a:lnTo>
                  <a:pt x="2646430" y="76203"/>
                </a:lnTo>
                <a:lnTo>
                  <a:pt x="2711197" y="81540"/>
                </a:lnTo>
                <a:lnTo>
                  <a:pt x="2776732" y="91446"/>
                </a:lnTo>
                <a:lnTo>
                  <a:pt x="2842267" y="106676"/>
                </a:lnTo>
                <a:lnTo>
                  <a:pt x="2907790" y="121920"/>
                </a:lnTo>
                <a:lnTo>
                  <a:pt x="2972569" y="137163"/>
                </a:lnTo>
                <a:lnTo>
                  <a:pt x="3038092" y="163067"/>
                </a:lnTo>
                <a:lnTo>
                  <a:pt x="3099059" y="182880"/>
                </a:lnTo>
                <a:lnTo>
                  <a:pt x="3163827" y="203460"/>
                </a:lnTo>
                <a:lnTo>
                  <a:pt x="3229362" y="218690"/>
                </a:lnTo>
                <a:lnTo>
                  <a:pt x="3294896" y="238503"/>
                </a:lnTo>
                <a:lnTo>
                  <a:pt x="3360419" y="253746"/>
                </a:lnTo>
                <a:lnTo>
                  <a:pt x="3425199" y="268989"/>
                </a:lnTo>
                <a:lnTo>
                  <a:pt x="3486154" y="284233"/>
                </a:lnTo>
                <a:lnTo>
                  <a:pt x="3551689" y="299463"/>
                </a:lnTo>
                <a:lnTo>
                  <a:pt x="3616456" y="310137"/>
                </a:lnTo>
                <a:lnTo>
                  <a:pt x="3681991" y="325381"/>
                </a:lnTo>
                <a:lnTo>
                  <a:pt x="3747526" y="340624"/>
                </a:lnTo>
                <a:lnTo>
                  <a:pt x="3813049" y="360423"/>
                </a:lnTo>
                <a:lnTo>
                  <a:pt x="3873249" y="375666"/>
                </a:lnTo>
                <a:lnTo>
                  <a:pt x="3938784" y="390910"/>
                </a:lnTo>
                <a:lnTo>
                  <a:pt x="4004318" y="401584"/>
                </a:lnTo>
                <a:lnTo>
                  <a:pt x="4069086" y="411490"/>
                </a:lnTo>
                <a:lnTo>
                  <a:pt x="4134621" y="426720"/>
                </a:lnTo>
                <a:lnTo>
                  <a:pt x="4200143" y="441964"/>
                </a:lnTo>
                <a:lnTo>
                  <a:pt x="4265678" y="451870"/>
                </a:lnTo>
                <a:lnTo>
                  <a:pt x="4325879" y="467113"/>
                </a:lnTo>
                <a:lnTo>
                  <a:pt x="4391413" y="477019"/>
                </a:lnTo>
                <a:lnTo>
                  <a:pt x="4456948" y="487680"/>
                </a:lnTo>
                <a:lnTo>
                  <a:pt x="4521716" y="497587"/>
                </a:lnTo>
                <a:lnTo>
                  <a:pt x="4587250" y="512830"/>
                </a:lnTo>
                <a:lnTo>
                  <a:pt x="4652773" y="528073"/>
                </a:lnTo>
                <a:lnTo>
                  <a:pt x="4713741" y="537979"/>
                </a:lnTo>
                <a:lnTo>
                  <a:pt x="4778508" y="553223"/>
                </a:lnTo>
                <a:lnTo>
                  <a:pt x="4844043" y="563884"/>
                </a:lnTo>
              </a:path>
            </a:pathLst>
          </a:custGeom>
          <a:ln w="10133">
            <a:solidFill>
              <a:srgbClr val="00FF00"/>
            </a:solidFill>
          </a:ln>
        </p:spPr>
        <p:txBody>
          <a:bodyPr wrap="square" lIns="0" tIns="0" rIns="0" bIns="0" rtlCol="0">
            <a:noAutofit/>
          </a:bodyPr>
          <a:lstStyle/>
          <a:p>
            <a:endParaRPr/>
          </a:p>
        </p:txBody>
      </p:sp>
      <p:sp>
        <p:nvSpPr>
          <p:cNvPr id="124" name="object 124"/>
          <p:cNvSpPr/>
          <p:nvPr/>
        </p:nvSpPr>
        <p:spPr>
          <a:xfrm>
            <a:off x="4302903" y="6271643"/>
            <a:ext cx="49451" cy="7248"/>
          </a:xfrm>
          <a:custGeom>
            <a:avLst/>
            <a:gdLst/>
            <a:ahLst/>
            <a:cxnLst/>
            <a:rect l="l" t="t" r="r" b="b"/>
            <a:pathLst>
              <a:path w="65523" h="9906">
                <a:moveTo>
                  <a:pt x="0" y="0"/>
                </a:moveTo>
                <a:lnTo>
                  <a:pt x="65523" y="9904"/>
                </a:lnTo>
              </a:path>
            </a:pathLst>
          </a:custGeom>
          <a:ln w="10126">
            <a:solidFill>
              <a:srgbClr val="00FF00"/>
            </a:solidFill>
          </a:ln>
        </p:spPr>
        <p:txBody>
          <a:bodyPr wrap="square" lIns="0" tIns="0" rIns="0" bIns="0" rtlCol="0">
            <a:noAutofit/>
          </a:bodyPr>
          <a:lstStyle/>
          <a:p>
            <a:endParaRPr/>
          </a:p>
        </p:txBody>
      </p:sp>
      <p:sp>
        <p:nvSpPr>
          <p:cNvPr id="125" name="object 125"/>
          <p:cNvSpPr txBox="1"/>
          <p:nvPr/>
        </p:nvSpPr>
        <p:spPr>
          <a:xfrm>
            <a:off x="1942860" y="441789"/>
            <a:ext cx="938842"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Deep</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126" name="object 126"/>
          <p:cNvSpPr/>
          <p:nvPr/>
        </p:nvSpPr>
        <p:spPr>
          <a:xfrm>
            <a:off x="4651362" y="67266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127" name="object 127"/>
          <p:cNvSpPr/>
          <p:nvPr/>
        </p:nvSpPr>
        <p:spPr>
          <a:xfrm>
            <a:off x="4957896" y="817512"/>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solidFill>
            <a:srgbClr val="000000"/>
          </a:solidFill>
        </p:spPr>
        <p:txBody>
          <a:bodyPr wrap="square" lIns="0" tIns="0" rIns="0" bIns="0" rtlCol="0">
            <a:noAutofit/>
          </a:bodyPr>
          <a:lstStyle/>
          <a:p>
            <a:endParaRPr/>
          </a:p>
        </p:txBody>
      </p:sp>
      <p:sp>
        <p:nvSpPr>
          <p:cNvPr id="128" name="object 128"/>
          <p:cNvSpPr/>
          <p:nvPr/>
        </p:nvSpPr>
        <p:spPr>
          <a:xfrm>
            <a:off x="4957896" y="817512"/>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ln w="5048">
            <a:solidFill>
              <a:srgbClr val="FFFFFF"/>
            </a:solidFill>
          </a:ln>
        </p:spPr>
        <p:txBody>
          <a:bodyPr wrap="square" lIns="0" tIns="0" rIns="0" bIns="0" rtlCol="0">
            <a:noAutofit/>
          </a:bodyPr>
          <a:lstStyle/>
          <a:p>
            <a:endParaRPr/>
          </a:p>
        </p:txBody>
      </p:sp>
      <p:sp>
        <p:nvSpPr>
          <p:cNvPr id="129" name="object 129"/>
          <p:cNvSpPr/>
          <p:nvPr/>
        </p:nvSpPr>
        <p:spPr>
          <a:xfrm>
            <a:off x="4940076" y="1719660"/>
            <a:ext cx="3719129" cy="0"/>
          </a:xfrm>
          <a:custGeom>
            <a:avLst/>
            <a:gdLst/>
            <a:ahLst/>
            <a:cxnLst/>
            <a:rect l="l" t="t" r="r" b="b"/>
            <a:pathLst>
              <a:path w="4927846">
                <a:moveTo>
                  <a:pt x="0" y="0"/>
                </a:moveTo>
                <a:lnTo>
                  <a:pt x="4927846" y="0"/>
                </a:lnTo>
              </a:path>
            </a:pathLst>
          </a:custGeom>
          <a:ln w="5098">
            <a:solidFill>
              <a:srgbClr val="FFFFFF"/>
            </a:solidFill>
          </a:ln>
        </p:spPr>
        <p:txBody>
          <a:bodyPr wrap="square" lIns="0" tIns="0" rIns="0" bIns="0" rtlCol="0">
            <a:noAutofit/>
          </a:bodyPr>
          <a:lstStyle/>
          <a:p>
            <a:endParaRPr/>
          </a:p>
        </p:txBody>
      </p:sp>
      <p:sp>
        <p:nvSpPr>
          <p:cNvPr id="130" name="object 130"/>
          <p:cNvSpPr/>
          <p:nvPr/>
        </p:nvSpPr>
        <p:spPr>
          <a:xfrm>
            <a:off x="832105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1" name="object 131"/>
          <p:cNvSpPr/>
          <p:nvPr/>
        </p:nvSpPr>
        <p:spPr>
          <a:xfrm>
            <a:off x="784200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2" name="object 132"/>
          <p:cNvSpPr/>
          <p:nvPr/>
        </p:nvSpPr>
        <p:spPr>
          <a:xfrm>
            <a:off x="7359495"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3" name="object 133"/>
          <p:cNvSpPr/>
          <p:nvPr/>
        </p:nvSpPr>
        <p:spPr>
          <a:xfrm>
            <a:off x="6880445"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4" name="object 134"/>
          <p:cNvSpPr/>
          <p:nvPr/>
        </p:nvSpPr>
        <p:spPr>
          <a:xfrm>
            <a:off x="639794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5" name="object 135"/>
          <p:cNvSpPr/>
          <p:nvPr/>
        </p:nvSpPr>
        <p:spPr>
          <a:xfrm>
            <a:off x="591889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6" name="object 136"/>
          <p:cNvSpPr/>
          <p:nvPr/>
        </p:nvSpPr>
        <p:spPr>
          <a:xfrm>
            <a:off x="5436384"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7" name="object 137"/>
          <p:cNvSpPr/>
          <p:nvPr/>
        </p:nvSpPr>
        <p:spPr>
          <a:xfrm>
            <a:off x="4957900" y="817516"/>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endParaRPr/>
          </a:p>
        </p:txBody>
      </p:sp>
      <p:sp>
        <p:nvSpPr>
          <p:cNvPr id="138" name="object 138"/>
          <p:cNvSpPr/>
          <p:nvPr/>
        </p:nvSpPr>
        <p:spPr>
          <a:xfrm>
            <a:off x="4940150" y="81751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39" name="object 139"/>
          <p:cNvSpPr/>
          <p:nvPr/>
        </p:nvSpPr>
        <p:spPr>
          <a:xfrm>
            <a:off x="4940150" y="9061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40" name="object 140"/>
          <p:cNvSpPr/>
          <p:nvPr/>
        </p:nvSpPr>
        <p:spPr>
          <a:xfrm>
            <a:off x="4940150" y="99928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41" name="object 141"/>
          <p:cNvSpPr/>
          <p:nvPr/>
        </p:nvSpPr>
        <p:spPr>
          <a:xfrm>
            <a:off x="4940150" y="108849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42" name="object 142"/>
          <p:cNvSpPr/>
          <p:nvPr/>
        </p:nvSpPr>
        <p:spPr>
          <a:xfrm>
            <a:off x="4940150" y="11777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43" name="object 143"/>
          <p:cNvSpPr/>
          <p:nvPr/>
        </p:nvSpPr>
        <p:spPr>
          <a:xfrm>
            <a:off x="4940150" y="126636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44" name="object 144"/>
          <p:cNvSpPr/>
          <p:nvPr/>
        </p:nvSpPr>
        <p:spPr>
          <a:xfrm>
            <a:off x="4940150" y="135947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45" name="object 145"/>
          <p:cNvSpPr/>
          <p:nvPr/>
        </p:nvSpPr>
        <p:spPr>
          <a:xfrm>
            <a:off x="4940150" y="14486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46" name="object 146"/>
          <p:cNvSpPr/>
          <p:nvPr/>
        </p:nvSpPr>
        <p:spPr>
          <a:xfrm>
            <a:off x="4940150" y="153734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47" name="object 147"/>
          <p:cNvSpPr/>
          <p:nvPr/>
        </p:nvSpPr>
        <p:spPr>
          <a:xfrm>
            <a:off x="4940150" y="163046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48" name="object 148"/>
          <p:cNvSpPr/>
          <p:nvPr/>
        </p:nvSpPr>
        <p:spPr>
          <a:xfrm>
            <a:off x="4961380" y="1660506"/>
            <a:ext cx="45437" cy="6738"/>
          </a:xfrm>
          <a:custGeom>
            <a:avLst/>
            <a:gdLst/>
            <a:ahLst/>
            <a:cxnLst/>
            <a:rect l="l" t="t" r="r" b="b"/>
            <a:pathLst>
              <a:path w="60204" h="9208">
                <a:moveTo>
                  <a:pt x="0" y="0"/>
                </a:moveTo>
                <a:lnTo>
                  <a:pt x="60204" y="9208"/>
                </a:lnTo>
              </a:path>
            </a:pathLst>
          </a:custGeom>
          <a:ln w="10125">
            <a:solidFill>
              <a:srgbClr val="FF0000"/>
            </a:solidFill>
          </a:ln>
        </p:spPr>
        <p:txBody>
          <a:bodyPr wrap="square" lIns="0" tIns="0" rIns="0" bIns="0" rtlCol="0">
            <a:noAutofit/>
          </a:bodyPr>
          <a:lstStyle/>
          <a:p>
            <a:endParaRPr/>
          </a:p>
        </p:txBody>
      </p:sp>
      <p:sp>
        <p:nvSpPr>
          <p:cNvPr id="149" name="object 149"/>
          <p:cNvSpPr/>
          <p:nvPr/>
        </p:nvSpPr>
        <p:spPr>
          <a:xfrm>
            <a:off x="5006779" y="1229598"/>
            <a:ext cx="3602974" cy="445497"/>
          </a:xfrm>
          <a:custGeom>
            <a:avLst/>
            <a:gdLst/>
            <a:ahLst/>
            <a:cxnLst/>
            <a:rect l="l" t="t" r="r" b="b"/>
            <a:pathLst>
              <a:path w="4773941" h="608846">
                <a:moveTo>
                  <a:pt x="0" y="598171"/>
                </a:moveTo>
                <a:lnTo>
                  <a:pt x="60955" y="603509"/>
                </a:lnTo>
                <a:lnTo>
                  <a:pt x="126490" y="608846"/>
                </a:lnTo>
                <a:lnTo>
                  <a:pt x="191257" y="608846"/>
                </a:lnTo>
                <a:lnTo>
                  <a:pt x="252225" y="608846"/>
                </a:lnTo>
                <a:lnTo>
                  <a:pt x="317760" y="608846"/>
                </a:lnTo>
                <a:lnTo>
                  <a:pt x="383282" y="603509"/>
                </a:lnTo>
                <a:lnTo>
                  <a:pt x="443483" y="593602"/>
                </a:lnTo>
                <a:lnTo>
                  <a:pt x="509017" y="588265"/>
                </a:lnTo>
                <a:lnTo>
                  <a:pt x="569218" y="461776"/>
                </a:lnTo>
                <a:lnTo>
                  <a:pt x="634753" y="522736"/>
                </a:lnTo>
                <a:lnTo>
                  <a:pt x="700275" y="553209"/>
                </a:lnTo>
                <a:lnTo>
                  <a:pt x="761243" y="553209"/>
                </a:lnTo>
                <a:lnTo>
                  <a:pt x="826010" y="563116"/>
                </a:lnTo>
                <a:lnTo>
                  <a:pt x="891545" y="593602"/>
                </a:lnTo>
                <a:lnTo>
                  <a:pt x="952501" y="603509"/>
                </a:lnTo>
                <a:lnTo>
                  <a:pt x="1017268" y="608846"/>
                </a:lnTo>
                <a:lnTo>
                  <a:pt x="1082803" y="608846"/>
                </a:lnTo>
                <a:lnTo>
                  <a:pt x="1143758" y="608846"/>
                </a:lnTo>
                <a:lnTo>
                  <a:pt x="1208538" y="603509"/>
                </a:lnTo>
                <a:lnTo>
                  <a:pt x="1274061" y="563116"/>
                </a:lnTo>
                <a:lnTo>
                  <a:pt x="1335028" y="512062"/>
                </a:lnTo>
                <a:lnTo>
                  <a:pt x="1400563" y="481588"/>
                </a:lnTo>
                <a:lnTo>
                  <a:pt x="1465331" y="471682"/>
                </a:lnTo>
                <a:lnTo>
                  <a:pt x="1526286" y="471682"/>
                </a:lnTo>
                <a:lnTo>
                  <a:pt x="1591821" y="477006"/>
                </a:lnTo>
                <a:lnTo>
                  <a:pt x="1656588" y="492249"/>
                </a:lnTo>
                <a:lnTo>
                  <a:pt x="1717544" y="507493"/>
                </a:lnTo>
                <a:lnTo>
                  <a:pt x="1783079" y="502156"/>
                </a:lnTo>
                <a:lnTo>
                  <a:pt x="1843279" y="507493"/>
                </a:lnTo>
                <a:lnTo>
                  <a:pt x="1908814" y="507493"/>
                </a:lnTo>
                <a:lnTo>
                  <a:pt x="1974348" y="502156"/>
                </a:lnTo>
                <a:lnTo>
                  <a:pt x="2034537" y="502156"/>
                </a:lnTo>
                <a:lnTo>
                  <a:pt x="2100071" y="486912"/>
                </a:lnTo>
                <a:lnTo>
                  <a:pt x="2165606" y="471682"/>
                </a:lnTo>
                <a:lnTo>
                  <a:pt x="2225807" y="446533"/>
                </a:lnTo>
                <a:lnTo>
                  <a:pt x="2291341" y="431289"/>
                </a:lnTo>
                <a:lnTo>
                  <a:pt x="2356864" y="405385"/>
                </a:lnTo>
                <a:lnTo>
                  <a:pt x="2417832" y="395479"/>
                </a:lnTo>
                <a:lnTo>
                  <a:pt x="2482599" y="374898"/>
                </a:lnTo>
                <a:lnTo>
                  <a:pt x="2548134" y="345180"/>
                </a:lnTo>
                <a:lnTo>
                  <a:pt x="2609089" y="294126"/>
                </a:lnTo>
                <a:lnTo>
                  <a:pt x="2673857" y="192786"/>
                </a:lnTo>
                <a:lnTo>
                  <a:pt x="2739392" y="86096"/>
                </a:lnTo>
                <a:lnTo>
                  <a:pt x="2800359" y="55622"/>
                </a:lnTo>
                <a:lnTo>
                  <a:pt x="2865127" y="55622"/>
                </a:lnTo>
                <a:lnTo>
                  <a:pt x="2930649" y="55622"/>
                </a:lnTo>
                <a:lnTo>
                  <a:pt x="2991617" y="76190"/>
                </a:lnTo>
                <a:lnTo>
                  <a:pt x="3057152" y="96002"/>
                </a:lnTo>
                <a:lnTo>
                  <a:pt x="3117340" y="101339"/>
                </a:lnTo>
                <a:lnTo>
                  <a:pt x="3182875" y="101339"/>
                </a:lnTo>
                <a:lnTo>
                  <a:pt x="3248410" y="101339"/>
                </a:lnTo>
                <a:lnTo>
                  <a:pt x="3308610" y="96002"/>
                </a:lnTo>
                <a:lnTo>
                  <a:pt x="3374145" y="96002"/>
                </a:lnTo>
                <a:lnTo>
                  <a:pt x="3439667" y="91433"/>
                </a:lnTo>
                <a:lnTo>
                  <a:pt x="3499868" y="9906"/>
                </a:lnTo>
                <a:lnTo>
                  <a:pt x="3565402" y="0"/>
                </a:lnTo>
                <a:lnTo>
                  <a:pt x="3630937" y="40379"/>
                </a:lnTo>
                <a:lnTo>
                  <a:pt x="3691138" y="76190"/>
                </a:lnTo>
                <a:lnTo>
                  <a:pt x="3756660" y="76190"/>
                </a:lnTo>
                <a:lnTo>
                  <a:pt x="3822195" y="76190"/>
                </a:lnTo>
                <a:lnTo>
                  <a:pt x="3883150" y="101339"/>
                </a:lnTo>
                <a:lnTo>
                  <a:pt x="3947930" y="131826"/>
                </a:lnTo>
                <a:lnTo>
                  <a:pt x="4013465" y="156962"/>
                </a:lnTo>
                <a:lnTo>
                  <a:pt x="4074420" y="172206"/>
                </a:lnTo>
                <a:lnTo>
                  <a:pt x="4139188" y="192786"/>
                </a:lnTo>
                <a:lnTo>
                  <a:pt x="4204723" y="212598"/>
                </a:lnTo>
                <a:lnTo>
                  <a:pt x="4265678" y="208016"/>
                </a:lnTo>
                <a:lnTo>
                  <a:pt x="4330446" y="208016"/>
                </a:lnTo>
                <a:lnTo>
                  <a:pt x="4391413" y="202692"/>
                </a:lnTo>
                <a:lnTo>
                  <a:pt x="4456948" y="202692"/>
                </a:lnTo>
                <a:lnTo>
                  <a:pt x="4521716" y="197355"/>
                </a:lnTo>
                <a:lnTo>
                  <a:pt x="4582671" y="192786"/>
                </a:lnTo>
                <a:lnTo>
                  <a:pt x="4648206" y="182112"/>
                </a:lnTo>
                <a:lnTo>
                  <a:pt x="4713741" y="172206"/>
                </a:lnTo>
                <a:lnTo>
                  <a:pt x="4773941" y="166868"/>
                </a:lnTo>
              </a:path>
            </a:pathLst>
          </a:custGeom>
          <a:ln w="10131">
            <a:solidFill>
              <a:srgbClr val="FF0000"/>
            </a:solidFill>
          </a:ln>
        </p:spPr>
        <p:txBody>
          <a:bodyPr wrap="square" lIns="0" tIns="0" rIns="0" bIns="0" rtlCol="0">
            <a:noAutofit/>
          </a:bodyPr>
          <a:lstStyle/>
          <a:p>
            <a:endParaRPr/>
          </a:p>
        </p:txBody>
      </p:sp>
      <p:sp>
        <p:nvSpPr>
          <p:cNvPr id="150" name="object 150"/>
          <p:cNvSpPr/>
          <p:nvPr/>
        </p:nvSpPr>
        <p:spPr>
          <a:xfrm>
            <a:off x="8609753" y="1344408"/>
            <a:ext cx="49444" cy="7248"/>
          </a:xfrm>
          <a:custGeom>
            <a:avLst/>
            <a:gdLst/>
            <a:ahLst/>
            <a:cxnLst/>
            <a:rect l="l" t="t" r="r" b="b"/>
            <a:pathLst>
              <a:path w="65513" h="9906">
                <a:moveTo>
                  <a:pt x="0" y="9906"/>
                </a:moveTo>
                <a:lnTo>
                  <a:pt x="65513" y="3"/>
                </a:lnTo>
              </a:path>
            </a:pathLst>
          </a:custGeom>
          <a:ln w="10126">
            <a:solidFill>
              <a:srgbClr val="FF0000"/>
            </a:solidFill>
          </a:ln>
        </p:spPr>
        <p:txBody>
          <a:bodyPr wrap="square" lIns="0" tIns="0" rIns="0" bIns="0" rtlCol="0">
            <a:noAutofit/>
          </a:bodyPr>
          <a:lstStyle/>
          <a:p>
            <a:endParaRPr/>
          </a:p>
        </p:txBody>
      </p:sp>
      <p:sp>
        <p:nvSpPr>
          <p:cNvPr id="151" name="object 151"/>
          <p:cNvSpPr/>
          <p:nvPr/>
        </p:nvSpPr>
        <p:spPr>
          <a:xfrm>
            <a:off x="4651362" y="1845215"/>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152" name="object 152"/>
          <p:cNvSpPr/>
          <p:nvPr/>
        </p:nvSpPr>
        <p:spPr>
          <a:xfrm>
            <a:off x="4926259" y="1989519"/>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endParaRPr/>
          </a:p>
        </p:txBody>
      </p:sp>
      <p:sp>
        <p:nvSpPr>
          <p:cNvPr id="153" name="object 153"/>
          <p:cNvSpPr/>
          <p:nvPr/>
        </p:nvSpPr>
        <p:spPr>
          <a:xfrm>
            <a:off x="4926259" y="1989519"/>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ln w="5048">
            <a:solidFill>
              <a:srgbClr val="FFFFFF"/>
            </a:solidFill>
          </a:ln>
        </p:spPr>
        <p:txBody>
          <a:bodyPr wrap="square" lIns="0" tIns="0" rIns="0" bIns="0" rtlCol="0">
            <a:noAutofit/>
          </a:bodyPr>
          <a:lstStyle/>
          <a:p>
            <a:endParaRPr/>
          </a:p>
        </p:txBody>
      </p:sp>
      <p:sp>
        <p:nvSpPr>
          <p:cNvPr id="154" name="object 154"/>
          <p:cNvSpPr/>
          <p:nvPr/>
        </p:nvSpPr>
        <p:spPr>
          <a:xfrm>
            <a:off x="4908436" y="2891657"/>
            <a:ext cx="3750776" cy="0"/>
          </a:xfrm>
          <a:custGeom>
            <a:avLst/>
            <a:gdLst/>
            <a:ahLst/>
            <a:cxnLst/>
            <a:rect l="l" t="t" r="r" b="b"/>
            <a:pathLst>
              <a:path w="4969778">
                <a:moveTo>
                  <a:pt x="0" y="0"/>
                </a:moveTo>
                <a:lnTo>
                  <a:pt x="4969778" y="0"/>
                </a:lnTo>
              </a:path>
            </a:pathLst>
          </a:custGeom>
          <a:ln w="5098">
            <a:solidFill>
              <a:srgbClr val="FFFFFF"/>
            </a:solidFill>
          </a:ln>
        </p:spPr>
        <p:txBody>
          <a:bodyPr wrap="square" lIns="0" tIns="0" rIns="0" bIns="0" rtlCol="0">
            <a:noAutofit/>
          </a:bodyPr>
          <a:lstStyle/>
          <a:p>
            <a:endParaRPr/>
          </a:p>
        </p:txBody>
      </p:sp>
      <p:sp>
        <p:nvSpPr>
          <p:cNvPr id="155" name="object 155"/>
          <p:cNvSpPr/>
          <p:nvPr/>
        </p:nvSpPr>
        <p:spPr>
          <a:xfrm>
            <a:off x="832105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56" name="object 156"/>
          <p:cNvSpPr/>
          <p:nvPr/>
        </p:nvSpPr>
        <p:spPr>
          <a:xfrm>
            <a:off x="783509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57" name="object 157"/>
          <p:cNvSpPr/>
          <p:nvPr/>
        </p:nvSpPr>
        <p:spPr>
          <a:xfrm>
            <a:off x="7349146"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58" name="object 158"/>
          <p:cNvSpPr/>
          <p:nvPr/>
        </p:nvSpPr>
        <p:spPr>
          <a:xfrm>
            <a:off x="686664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59" name="object 159"/>
          <p:cNvSpPr/>
          <p:nvPr/>
        </p:nvSpPr>
        <p:spPr>
          <a:xfrm>
            <a:off x="638068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60" name="object 160"/>
          <p:cNvSpPr/>
          <p:nvPr/>
        </p:nvSpPr>
        <p:spPr>
          <a:xfrm>
            <a:off x="589473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61" name="object 161"/>
          <p:cNvSpPr/>
          <p:nvPr/>
        </p:nvSpPr>
        <p:spPr>
          <a:xfrm>
            <a:off x="5412229"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62" name="object 162"/>
          <p:cNvSpPr/>
          <p:nvPr/>
        </p:nvSpPr>
        <p:spPr>
          <a:xfrm>
            <a:off x="4926271" y="1989519"/>
            <a:ext cx="0" cy="921112"/>
          </a:xfrm>
          <a:custGeom>
            <a:avLst/>
            <a:gdLst/>
            <a:ahLst/>
            <a:cxnLst/>
            <a:rect l="l" t="t" r="r" b="b"/>
            <a:pathLst>
              <a:path h="1258853">
                <a:moveTo>
                  <a:pt x="0" y="1258853"/>
                </a:moveTo>
                <a:lnTo>
                  <a:pt x="0" y="0"/>
                </a:lnTo>
              </a:path>
            </a:pathLst>
          </a:custGeom>
          <a:ln w="4676">
            <a:solidFill>
              <a:srgbClr val="FFFFFF"/>
            </a:solidFill>
          </a:ln>
        </p:spPr>
        <p:txBody>
          <a:bodyPr wrap="square" lIns="0" tIns="0" rIns="0" bIns="0" rtlCol="0">
            <a:noAutofit/>
          </a:bodyPr>
          <a:lstStyle/>
          <a:p>
            <a:endParaRPr/>
          </a:p>
        </p:txBody>
      </p:sp>
      <p:sp>
        <p:nvSpPr>
          <p:cNvPr id="163" name="object 163"/>
          <p:cNvSpPr/>
          <p:nvPr/>
        </p:nvSpPr>
        <p:spPr>
          <a:xfrm>
            <a:off x="4908439"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4" name="object 164"/>
          <p:cNvSpPr/>
          <p:nvPr/>
        </p:nvSpPr>
        <p:spPr>
          <a:xfrm>
            <a:off x="4908439"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5" name="object 165"/>
          <p:cNvSpPr/>
          <p:nvPr/>
        </p:nvSpPr>
        <p:spPr>
          <a:xfrm>
            <a:off x="4908439"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6" name="object 166"/>
          <p:cNvSpPr/>
          <p:nvPr/>
        </p:nvSpPr>
        <p:spPr>
          <a:xfrm>
            <a:off x="4908439"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7" name="object 167"/>
          <p:cNvSpPr/>
          <p:nvPr/>
        </p:nvSpPr>
        <p:spPr>
          <a:xfrm>
            <a:off x="4908439"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8" name="object 168"/>
          <p:cNvSpPr/>
          <p:nvPr/>
        </p:nvSpPr>
        <p:spPr>
          <a:xfrm>
            <a:off x="4908439"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9" name="object 169"/>
          <p:cNvSpPr/>
          <p:nvPr/>
        </p:nvSpPr>
        <p:spPr>
          <a:xfrm>
            <a:off x="4908439"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70" name="object 170"/>
          <p:cNvSpPr/>
          <p:nvPr/>
        </p:nvSpPr>
        <p:spPr>
          <a:xfrm>
            <a:off x="4908439"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71" name="object 171"/>
          <p:cNvSpPr/>
          <p:nvPr/>
        </p:nvSpPr>
        <p:spPr>
          <a:xfrm>
            <a:off x="4908439"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72" name="object 172"/>
          <p:cNvSpPr/>
          <p:nvPr/>
        </p:nvSpPr>
        <p:spPr>
          <a:xfrm>
            <a:off x="4908439"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73" name="object 173"/>
          <p:cNvSpPr/>
          <p:nvPr/>
        </p:nvSpPr>
        <p:spPr>
          <a:xfrm>
            <a:off x="4929787" y="2862110"/>
            <a:ext cx="45439" cy="0"/>
          </a:xfrm>
          <a:custGeom>
            <a:avLst/>
            <a:gdLst/>
            <a:ahLst/>
            <a:cxnLst/>
            <a:rect l="l" t="t" r="r" b="b"/>
            <a:pathLst>
              <a:path w="60207">
                <a:moveTo>
                  <a:pt x="0" y="0"/>
                </a:moveTo>
                <a:lnTo>
                  <a:pt x="60207" y="0"/>
                </a:lnTo>
              </a:path>
            </a:pathLst>
          </a:custGeom>
          <a:ln w="10144">
            <a:solidFill>
              <a:srgbClr val="00FF00"/>
            </a:solidFill>
          </a:ln>
        </p:spPr>
        <p:txBody>
          <a:bodyPr wrap="square" lIns="0" tIns="0" rIns="0" bIns="0" rtlCol="0">
            <a:noAutofit/>
          </a:bodyPr>
          <a:lstStyle/>
          <a:p>
            <a:endParaRPr/>
          </a:p>
        </p:txBody>
      </p:sp>
      <p:sp>
        <p:nvSpPr>
          <p:cNvPr id="174" name="object 174"/>
          <p:cNvSpPr/>
          <p:nvPr/>
        </p:nvSpPr>
        <p:spPr>
          <a:xfrm>
            <a:off x="4975227" y="2658118"/>
            <a:ext cx="3634603" cy="207975"/>
          </a:xfrm>
          <a:custGeom>
            <a:avLst/>
            <a:gdLst/>
            <a:ahLst/>
            <a:cxnLst/>
            <a:rect l="l" t="t" r="r" b="b"/>
            <a:pathLst>
              <a:path w="4815849" h="284233">
                <a:moveTo>
                  <a:pt x="0" y="278896"/>
                </a:moveTo>
                <a:lnTo>
                  <a:pt x="65534" y="284233"/>
                </a:lnTo>
                <a:lnTo>
                  <a:pt x="126490" y="284233"/>
                </a:lnTo>
                <a:lnTo>
                  <a:pt x="191257" y="284233"/>
                </a:lnTo>
                <a:lnTo>
                  <a:pt x="256792" y="284233"/>
                </a:lnTo>
                <a:lnTo>
                  <a:pt x="322327" y="273558"/>
                </a:lnTo>
                <a:lnTo>
                  <a:pt x="382527" y="233179"/>
                </a:lnTo>
                <a:lnTo>
                  <a:pt x="448050" y="187449"/>
                </a:lnTo>
                <a:lnTo>
                  <a:pt x="513585" y="167636"/>
                </a:lnTo>
                <a:lnTo>
                  <a:pt x="579119" y="156975"/>
                </a:lnTo>
                <a:lnTo>
                  <a:pt x="639320" y="131826"/>
                </a:lnTo>
                <a:lnTo>
                  <a:pt x="704854" y="80772"/>
                </a:lnTo>
                <a:lnTo>
                  <a:pt x="770377" y="0"/>
                </a:lnTo>
                <a:lnTo>
                  <a:pt x="835157" y="30486"/>
                </a:lnTo>
                <a:lnTo>
                  <a:pt x="896112" y="177543"/>
                </a:lnTo>
                <a:lnTo>
                  <a:pt x="961647" y="253746"/>
                </a:lnTo>
                <a:lnTo>
                  <a:pt x="1027182" y="278896"/>
                </a:lnTo>
                <a:lnTo>
                  <a:pt x="1091949" y="278896"/>
                </a:lnTo>
                <a:lnTo>
                  <a:pt x="1157484" y="284233"/>
                </a:lnTo>
                <a:lnTo>
                  <a:pt x="1218439" y="273558"/>
                </a:lnTo>
                <a:lnTo>
                  <a:pt x="1283207" y="263652"/>
                </a:lnTo>
                <a:lnTo>
                  <a:pt x="1348742" y="258315"/>
                </a:lnTo>
                <a:lnTo>
                  <a:pt x="1414276" y="253746"/>
                </a:lnTo>
                <a:lnTo>
                  <a:pt x="1474477" y="253746"/>
                </a:lnTo>
                <a:lnTo>
                  <a:pt x="1539999" y="253746"/>
                </a:lnTo>
                <a:lnTo>
                  <a:pt x="1605534" y="253746"/>
                </a:lnTo>
                <a:lnTo>
                  <a:pt x="1671069" y="258315"/>
                </a:lnTo>
                <a:lnTo>
                  <a:pt x="1731269" y="258315"/>
                </a:lnTo>
                <a:lnTo>
                  <a:pt x="1796792" y="258315"/>
                </a:lnTo>
                <a:lnTo>
                  <a:pt x="1862327" y="258315"/>
                </a:lnTo>
                <a:lnTo>
                  <a:pt x="1927094" y="258315"/>
                </a:lnTo>
                <a:lnTo>
                  <a:pt x="1992629" y="248409"/>
                </a:lnTo>
                <a:lnTo>
                  <a:pt x="2053597" y="253746"/>
                </a:lnTo>
                <a:lnTo>
                  <a:pt x="2119119" y="253746"/>
                </a:lnTo>
                <a:lnTo>
                  <a:pt x="2183899" y="253746"/>
                </a:lnTo>
                <a:lnTo>
                  <a:pt x="2249422" y="248409"/>
                </a:lnTo>
                <a:lnTo>
                  <a:pt x="2310389" y="238516"/>
                </a:lnTo>
                <a:lnTo>
                  <a:pt x="2375157" y="233179"/>
                </a:lnTo>
                <a:lnTo>
                  <a:pt x="2440691" y="233179"/>
                </a:lnTo>
                <a:lnTo>
                  <a:pt x="2506226" y="233179"/>
                </a:lnTo>
                <a:lnTo>
                  <a:pt x="2566414" y="238516"/>
                </a:lnTo>
                <a:lnTo>
                  <a:pt x="2631949" y="243085"/>
                </a:lnTo>
                <a:lnTo>
                  <a:pt x="2697484" y="243085"/>
                </a:lnTo>
                <a:lnTo>
                  <a:pt x="2763019" y="238516"/>
                </a:lnTo>
                <a:lnTo>
                  <a:pt x="2823207" y="223273"/>
                </a:lnTo>
                <a:lnTo>
                  <a:pt x="2888742" y="197355"/>
                </a:lnTo>
                <a:lnTo>
                  <a:pt x="2954276" y="187449"/>
                </a:lnTo>
                <a:lnTo>
                  <a:pt x="3019044" y="182125"/>
                </a:lnTo>
                <a:lnTo>
                  <a:pt x="3084579" y="182125"/>
                </a:lnTo>
                <a:lnTo>
                  <a:pt x="3145534" y="177543"/>
                </a:lnTo>
                <a:lnTo>
                  <a:pt x="3211069" y="177543"/>
                </a:lnTo>
                <a:lnTo>
                  <a:pt x="3275836" y="177543"/>
                </a:lnTo>
                <a:lnTo>
                  <a:pt x="3341371" y="172219"/>
                </a:lnTo>
                <a:lnTo>
                  <a:pt x="3402339" y="172219"/>
                </a:lnTo>
                <a:lnTo>
                  <a:pt x="3467106" y="172219"/>
                </a:lnTo>
                <a:lnTo>
                  <a:pt x="3532641" y="177543"/>
                </a:lnTo>
                <a:lnTo>
                  <a:pt x="3598164" y="177543"/>
                </a:lnTo>
                <a:lnTo>
                  <a:pt x="3658364" y="167636"/>
                </a:lnTo>
                <a:lnTo>
                  <a:pt x="3723899" y="162313"/>
                </a:lnTo>
                <a:lnTo>
                  <a:pt x="3789434" y="162313"/>
                </a:lnTo>
                <a:lnTo>
                  <a:pt x="3854956" y="162313"/>
                </a:lnTo>
                <a:lnTo>
                  <a:pt x="3919736" y="152406"/>
                </a:lnTo>
                <a:lnTo>
                  <a:pt x="3980691" y="126489"/>
                </a:lnTo>
                <a:lnTo>
                  <a:pt x="4046226" y="111259"/>
                </a:lnTo>
                <a:lnTo>
                  <a:pt x="4110994" y="111259"/>
                </a:lnTo>
                <a:lnTo>
                  <a:pt x="4176528" y="116583"/>
                </a:lnTo>
                <a:lnTo>
                  <a:pt x="4237484" y="116583"/>
                </a:lnTo>
                <a:lnTo>
                  <a:pt x="4303019" y="116583"/>
                </a:lnTo>
                <a:lnTo>
                  <a:pt x="4367786" y="111259"/>
                </a:lnTo>
                <a:lnTo>
                  <a:pt x="4433321" y="106676"/>
                </a:lnTo>
                <a:lnTo>
                  <a:pt x="4494276" y="106676"/>
                </a:lnTo>
                <a:lnTo>
                  <a:pt x="4559056" y="91446"/>
                </a:lnTo>
                <a:lnTo>
                  <a:pt x="4624579" y="91446"/>
                </a:lnTo>
                <a:lnTo>
                  <a:pt x="4690113" y="86109"/>
                </a:lnTo>
                <a:lnTo>
                  <a:pt x="4750314" y="80772"/>
                </a:lnTo>
                <a:lnTo>
                  <a:pt x="4815849" y="80772"/>
                </a:lnTo>
              </a:path>
            </a:pathLst>
          </a:custGeom>
          <a:ln w="10141">
            <a:solidFill>
              <a:srgbClr val="00FF00"/>
            </a:solidFill>
          </a:ln>
        </p:spPr>
        <p:txBody>
          <a:bodyPr wrap="square" lIns="0" tIns="0" rIns="0" bIns="0" rtlCol="0">
            <a:noAutofit/>
          </a:bodyPr>
          <a:lstStyle/>
          <a:p>
            <a:endParaRPr/>
          </a:p>
        </p:txBody>
      </p:sp>
      <p:sp>
        <p:nvSpPr>
          <p:cNvPr id="175" name="object 175"/>
          <p:cNvSpPr/>
          <p:nvPr/>
        </p:nvSpPr>
        <p:spPr>
          <a:xfrm>
            <a:off x="8609753" y="2713878"/>
            <a:ext cx="49444" cy="3343"/>
          </a:xfrm>
          <a:custGeom>
            <a:avLst/>
            <a:gdLst/>
            <a:ahLst/>
            <a:cxnLst/>
            <a:rect l="l" t="t" r="r" b="b"/>
            <a:pathLst>
              <a:path w="65513" h="4569">
                <a:moveTo>
                  <a:pt x="0" y="4569"/>
                </a:moveTo>
                <a:lnTo>
                  <a:pt x="65513" y="1"/>
                </a:lnTo>
              </a:path>
            </a:pathLst>
          </a:custGeom>
          <a:ln w="10140">
            <a:solidFill>
              <a:srgbClr val="00FF00"/>
            </a:solidFill>
          </a:ln>
        </p:spPr>
        <p:txBody>
          <a:bodyPr wrap="square" lIns="0" tIns="0" rIns="0" bIns="0" rtlCol="0">
            <a:noAutofit/>
          </a:bodyPr>
          <a:lstStyle/>
          <a:p>
            <a:endParaRPr/>
          </a:p>
        </p:txBody>
      </p:sp>
      <p:sp>
        <p:nvSpPr>
          <p:cNvPr id="176" name="object 176"/>
          <p:cNvSpPr/>
          <p:nvPr/>
        </p:nvSpPr>
        <p:spPr>
          <a:xfrm>
            <a:off x="4651362"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177" name="object 177"/>
          <p:cNvSpPr/>
          <p:nvPr/>
        </p:nvSpPr>
        <p:spPr>
          <a:xfrm>
            <a:off x="4905058"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178" name="object 178"/>
          <p:cNvSpPr/>
          <p:nvPr/>
        </p:nvSpPr>
        <p:spPr>
          <a:xfrm>
            <a:off x="4905058"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179" name="object 179"/>
          <p:cNvSpPr/>
          <p:nvPr/>
        </p:nvSpPr>
        <p:spPr>
          <a:xfrm>
            <a:off x="4887168" y="4064235"/>
            <a:ext cx="3772045" cy="0"/>
          </a:xfrm>
          <a:custGeom>
            <a:avLst/>
            <a:gdLst/>
            <a:ahLst/>
            <a:cxnLst/>
            <a:rect l="l" t="t" r="r" b="b"/>
            <a:pathLst>
              <a:path w="4997960">
                <a:moveTo>
                  <a:pt x="0" y="0"/>
                </a:moveTo>
                <a:lnTo>
                  <a:pt x="4997960" y="0"/>
                </a:lnTo>
              </a:path>
            </a:pathLst>
          </a:custGeom>
          <a:ln w="5098">
            <a:solidFill>
              <a:srgbClr val="FFFFFF"/>
            </a:solidFill>
          </a:ln>
        </p:spPr>
        <p:txBody>
          <a:bodyPr wrap="square" lIns="0" tIns="0" rIns="0" bIns="0" rtlCol="0">
            <a:noAutofit/>
          </a:bodyPr>
          <a:lstStyle/>
          <a:p>
            <a:endParaRPr/>
          </a:p>
        </p:txBody>
      </p:sp>
      <p:sp>
        <p:nvSpPr>
          <p:cNvPr id="180" name="object 180"/>
          <p:cNvSpPr/>
          <p:nvPr/>
        </p:nvSpPr>
        <p:spPr>
          <a:xfrm>
            <a:off x="8317604"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1" name="object 181"/>
          <p:cNvSpPr/>
          <p:nvPr/>
        </p:nvSpPr>
        <p:spPr>
          <a:xfrm>
            <a:off x="783165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2" name="object 182"/>
          <p:cNvSpPr/>
          <p:nvPr/>
        </p:nvSpPr>
        <p:spPr>
          <a:xfrm>
            <a:off x="734224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3" name="object 183"/>
          <p:cNvSpPr/>
          <p:nvPr/>
        </p:nvSpPr>
        <p:spPr>
          <a:xfrm>
            <a:off x="685571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4" name="object 184"/>
          <p:cNvSpPr/>
          <p:nvPr/>
        </p:nvSpPr>
        <p:spPr>
          <a:xfrm>
            <a:off x="636630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5" name="object 185"/>
          <p:cNvSpPr/>
          <p:nvPr/>
        </p:nvSpPr>
        <p:spPr>
          <a:xfrm>
            <a:off x="5880349"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6" name="object 186"/>
          <p:cNvSpPr/>
          <p:nvPr/>
        </p:nvSpPr>
        <p:spPr>
          <a:xfrm>
            <a:off x="539094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7" name="object 187"/>
          <p:cNvSpPr/>
          <p:nvPr/>
        </p:nvSpPr>
        <p:spPr>
          <a:xfrm>
            <a:off x="4904988" y="3162092"/>
            <a:ext cx="0" cy="920540"/>
          </a:xfrm>
          <a:custGeom>
            <a:avLst/>
            <a:gdLst/>
            <a:ahLst/>
            <a:cxnLst/>
            <a:rect l="l" t="t" r="r" b="b"/>
            <a:pathLst>
              <a:path h="1258071">
                <a:moveTo>
                  <a:pt x="0" y="1258071"/>
                </a:moveTo>
                <a:lnTo>
                  <a:pt x="0" y="0"/>
                </a:lnTo>
              </a:path>
            </a:pathLst>
          </a:custGeom>
          <a:ln w="4664">
            <a:solidFill>
              <a:srgbClr val="FFFFFF"/>
            </a:solidFill>
          </a:ln>
        </p:spPr>
        <p:txBody>
          <a:bodyPr wrap="square" lIns="0" tIns="0" rIns="0" bIns="0" rtlCol="0">
            <a:noAutofit/>
          </a:bodyPr>
          <a:lstStyle/>
          <a:p>
            <a:endParaRPr/>
          </a:p>
        </p:txBody>
      </p:sp>
      <p:sp>
        <p:nvSpPr>
          <p:cNvPr id="188" name="object 188"/>
          <p:cNvSpPr/>
          <p:nvPr/>
        </p:nvSpPr>
        <p:spPr>
          <a:xfrm>
            <a:off x="4887244" y="319889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89" name="object 189"/>
          <p:cNvSpPr/>
          <p:nvPr/>
        </p:nvSpPr>
        <p:spPr>
          <a:xfrm>
            <a:off x="4887244" y="326969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0" name="object 190"/>
          <p:cNvSpPr/>
          <p:nvPr/>
        </p:nvSpPr>
        <p:spPr>
          <a:xfrm>
            <a:off x="4887244" y="33438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1" name="object 191"/>
          <p:cNvSpPr/>
          <p:nvPr/>
        </p:nvSpPr>
        <p:spPr>
          <a:xfrm>
            <a:off x="4887244" y="341466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2" name="object 192"/>
          <p:cNvSpPr/>
          <p:nvPr/>
        </p:nvSpPr>
        <p:spPr>
          <a:xfrm>
            <a:off x="4887244" y="348492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3" name="object 193"/>
          <p:cNvSpPr/>
          <p:nvPr/>
        </p:nvSpPr>
        <p:spPr>
          <a:xfrm>
            <a:off x="4887244" y="35590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4" name="object 194"/>
          <p:cNvSpPr/>
          <p:nvPr/>
        </p:nvSpPr>
        <p:spPr>
          <a:xfrm>
            <a:off x="4887244" y="362989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5" name="object 195"/>
          <p:cNvSpPr/>
          <p:nvPr/>
        </p:nvSpPr>
        <p:spPr>
          <a:xfrm>
            <a:off x="4887244" y="370405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6" name="object 196"/>
          <p:cNvSpPr/>
          <p:nvPr/>
        </p:nvSpPr>
        <p:spPr>
          <a:xfrm>
            <a:off x="4887244" y="3774308"/>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7" name="object 197"/>
          <p:cNvSpPr/>
          <p:nvPr/>
        </p:nvSpPr>
        <p:spPr>
          <a:xfrm>
            <a:off x="4887244" y="384902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8" name="object 198"/>
          <p:cNvSpPr/>
          <p:nvPr/>
        </p:nvSpPr>
        <p:spPr>
          <a:xfrm>
            <a:off x="4887244" y="39192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199" name="object 199"/>
          <p:cNvSpPr/>
          <p:nvPr/>
        </p:nvSpPr>
        <p:spPr>
          <a:xfrm>
            <a:off x="4887244" y="399343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00" name="object 200"/>
          <p:cNvSpPr/>
          <p:nvPr/>
        </p:nvSpPr>
        <p:spPr>
          <a:xfrm>
            <a:off x="4908494" y="4030774"/>
            <a:ext cx="46017" cy="0"/>
          </a:xfrm>
          <a:custGeom>
            <a:avLst/>
            <a:gdLst/>
            <a:ahLst/>
            <a:cxnLst/>
            <a:rect l="l" t="t" r="r" b="b"/>
            <a:pathLst>
              <a:path w="60973">
                <a:moveTo>
                  <a:pt x="0" y="0"/>
                </a:moveTo>
                <a:lnTo>
                  <a:pt x="60973" y="0"/>
                </a:lnTo>
              </a:path>
            </a:pathLst>
          </a:custGeom>
          <a:ln w="10144">
            <a:solidFill>
              <a:srgbClr val="00FF00"/>
            </a:solidFill>
          </a:ln>
        </p:spPr>
        <p:txBody>
          <a:bodyPr wrap="square" lIns="0" tIns="0" rIns="0" bIns="0" rtlCol="0">
            <a:noAutofit/>
          </a:bodyPr>
          <a:lstStyle/>
          <a:p>
            <a:endParaRPr/>
          </a:p>
        </p:txBody>
      </p:sp>
      <p:sp>
        <p:nvSpPr>
          <p:cNvPr id="201" name="object 201"/>
          <p:cNvSpPr/>
          <p:nvPr/>
        </p:nvSpPr>
        <p:spPr>
          <a:xfrm>
            <a:off x="4954481" y="3592527"/>
            <a:ext cx="3655303" cy="453307"/>
          </a:xfrm>
          <a:custGeom>
            <a:avLst/>
            <a:gdLst/>
            <a:ahLst/>
            <a:cxnLst/>
            <a:rect l="l" t="t" r="r" b="b"/>
            <a:pathLst>
              <a:path w="4843276" h="619520">
                <a:moveTo>
                  <a:pt x="0" y="598939"/>
                </a:moveTo>
                <a:lnTo>
                  <a:pt x="64767" y="604277"/>
                </a:lnTo>
                <a:lnTo>
                  <a:pt x="130302" y="608846"/>
                </a:lnTo>
                <a:lnTo>
                  <a:pt x="191257" y="608846"/>
                </a:lnTo>
                <a:lnTo>
                  <a:pt x="256037" y="608846"/>
                </a:lnTo>
                <a:lnTo>
                  <a:pt x="321560" y="583696"/>
                </a:lnTo>
                <a:lnTo>
                  <a:pt x="387094" y="502169"/>
                </a:lnTo>
                <a:lnTo>
                  <a:pt x="452629" y="411490"/>
                </a:lnTo>
                <a:lnTo>
                  <a:pt x="517397" y="355099"/>
                </a:lnTo>
                <a:lnTo>
                  <a:pt x="578364" y="345193"/>
                </a:lnTo>
                <a:lnTo>
                  <a:pt x="643887" y="289570"/>
                </a:lnTo>
                <a:lnTo>
                  <a:pt x="708666" y="167636"/>
                </a:lnTo>
                <a:lnTo>
                  <a:pt x="774189" y="0"/>
                </a:lnTo>
                <a:lnTo>
                  <a:pt x="839724" y="60960"/>
                </a:lnTo>
                <a:lnTo>
                  <a:pt x="905259" y="381003"/>
                </a:lnTo>
                <a:lnTo>
                  <a:pt x="970026" y="543317"/>
                </a:lnTo>
                <a:lnTo>
                  <a:pt x="1030982" y="589033"/>
                </a:lnTo>
                <a:lnTo>
                  <a:pt x="1096516" y="604277"/>
                </a:lnTo>
                <a:lnTo>
                  <a:pt x="1161284" y="598939"/>
                </a:lnTo>
                <a:lnTo>
                  <a:pt x="1226819" y="598939"/>
                </a:lnTo>
                <a:lnTo>
                  <a:pt x="1292353" y="593602"/>
                </a:lnTo>
                <a:lnTo>
                  <a:pt x="1357888" y="593602"/>
                </a:lnTo>
                <a:lnTo>
                  <a:pt x="1418088" y="598939"/>
                </a:lnTo>
                <a:lnTo>
                  <a:pt x="1483611" y="598939"/>
                </a:lnTo>
                <a:lnTo>
                  <a:pt x="1549146" y="598939"/>
                </a:lnTo>
                <a:lnTo>
                  <a:pt x="1613913" y="604277"/>
                </a:lnTo>
                <a:lnTo>
                  <a:pt x="1679448" y="604277"/>
                </a:lnTo>
                <a:lnTo>
                  <a:pt x="1744983" y="604277"/>
                </a:lnTo>
                <a:lnTo>
                  <a:pt x="1805183" y="604277"/>
                </a:lnTo>
                <a:lnTo>
                  <a:pt x="1870706" y="604277"/>
                </a:lnTo>
                <a:lnTo>
                  <a:pt x="1936241" y="593602"/>
                </a:lnTo>
                <a:lnTo>
                  <a:pt x="2001775" y="589033"/>
                </a:lnTo>
                <a:lnTo>
                  <a:pt x="2066543" y="589033"/>
                </a:lnTo>
                <a:lnTo>
                  <a:pt x="2132078" y="589033"/>
                </a:lnTo>
                <a:lnTo>
                  <a:pt x="2197612" y="593602"/>
                </a:lnTo>
                <a:lnTo>
                  <a:pt x="2258568" y="593602"/>
                </a:lnTo>
                <a:lnTo>
                  <a:pt x="2323335" y="593602"/>
                </a:lnTo>
                <a:lnTo>
                  <a:pt x="2388870" y="589033"/>
                </a:lnTo>
                <a:lnTo>
                  <a:pt x="2454405" y="589033"/>
                </a:lnTo>
                <a:lnTo>
                  <a:pt x="2519172" y="593602"/>
                </a:lnTo>
                <a:lnTo>
                  <a:pt x="2584707" y="604277"/>
                </a:lnTo>
                <a:lnTo>
                  <a:pt x="2645663" y="608846"/>
                </a:lnTo>
                <a:lnTo>
                  <a:pt x="2711197" y="619520"/>
                </a:lnTo>
                <a:lnTo>
                  <a:pt x="2775965" y="614183"/>
                </a:lnTo>
                <a:lnTo>
                  <a:pt x="2841500" y="614183"/>
                </a:lnTo>
                <a:lnTo>
                  <a:pt x="2907034" y="604277"/>
                </a:lnTo>
                <a:lnTo>
                  <a:pt x="2971802" y="593602"/>
                </a:lnTo>
                <a:lnTo>
                  <a:pt x="3037337" y="589033"/>
                </a:lnTo>
                <a:lnTo>
                  <a:pt x="3098292" y="583696"/>
                </a:lnTo>
                <a:lnTo>
                  <a:pt x="3163827" y="578359"/>
                </a:lnTo>
                <a:lnTo>
                  <a:pt x="3228594" y="578359"/>
                </a:lnTo>
                <a:lnTo>
                  <a:pt x="3294129" y="573790"/>
                </a:lnTo>
                <a:lnTo>
                  <a:pt x="3681224" y="573790"/>
                </a:lnTo>
                <a:lnTo>
                  <a:pt x="3746759" y="563129"/>
                </a:lnTo>
                <a:lnTo>
                  <a:pt x="3812293" y="563129"/>
                </a:lnTo>
                <a:lnTo>
                  <a:pt x="3872494" y="563129"/>
                </a:lnTo>
                <a:lnTo>
                  <a:pt x="3938016" y="553223"/>
                </a:lnTo>
                <a:lnTo>
                  <a:pt x="4003551" y="522736"/>
                </a:lnTo>
                <a:lnTo>
                  <a:pt x="4069086" y="502169"/>
                </a:lnTo>
                <a:lnTo>
                  <a:pt x="4133853" y="502169"/>
                </a:lnTo>
                <a:lnTo>
                  <a:pt x="4199388" y="497587"/>
                </a:lnTo>
                <a:lnTo>
                  <a:pt x="4264923" y="486925"/>
                </a:lnTo>
                <a:lnTo>
                  <a:pt x="4325111" y="486925"/>
                </a:lnTo>
                <a:lnTo>
                  <a:pt x="4390646" y="486925"/>
                </a:lnTo>
                <a:lnTo>
                  <a:pt x="4456181" y="482356"/>
                </a:lnTo>
                <a:lnTo>
                  <a:pt x="4521716" y="477019"/>
                </a:lnTo>
                <a:lnTo>
                  <a:pt x="4586483" y="467113"/>
                </a:lnTo>
                <a:lnTo>
                  <a:pt x="4652018" y="467113"/>
                </a:lnTo>
                <a:lnTo>
                  <a:pt x="4712973" y="461776"/>
                </a:lnTo>
                <a:lnTo>
                  <a:pt x="4777741" y="461776"/>
                </a:lnTo>
                <a:lnTo>
                  <a:pt x="4843276" y="456439"/>
                </a:lnTo>
              </a:path>
            </a:pathLst>
          </a:custGeom>
          <a:ln w="10131">
            <a:solidFill>
              <a:srgbClr val="00FF00"/>
            </a:solidFill>
          </a:ln>
        </p:spPr>
        <p:txBody>
          <a:bodyPr wrap="square" lIns="0" tIns="0" rIns="0" bIns="0" rtlCol="0">
            <a:noAutofit/>
          </a:bodyPr>
          <a:lstStyle/>
          <a:p>
            <a:endParaRPr/>
          </a:p>
        </p:txBody>
      </p:sp>
      <p:sp>
        <p:nvSpPr>
          <p:cNvPr id="202" name="object 202"/>
          <p:cNvSpPr/>
          <p:nvPr/>
        </p:nvSpPr>
        <p:spPr>
          <a:xfrm>
            <a:off x="8609753" y="3926505"/>
            <a:ext cx="49444" cy="0"/>
          </a:xfrm>
          <a:custGeom>
            <a:avLst/>
            <a:gdLst/>
            <a:ahLst/>
            <a:cxnLst/>
            <a:rect l="l" t="t" r="r" b="b"/>
            <a:pathLst>
              <a:path w="65513">
                <a:moveTo>
                  <a:pt x="0" y="0"/>
                </a:moveTo>
                <a:lnTo>
                  <a:pt x="65513" y="0"/>
                </a:lnTo>
              </a:path>
            </a:pathLst>
          </a:custGeom>
          <a:ln w="10144">
            <a:solidFill>
              <a:srgbClr val="00FF00"/>
            </a:solidFill>
          </a:ln>
        </p:spPr>
        <p:txBody>
          <a:bodyPr wrap="square" lIns="0" tIns="0" rIns="0" bIns="0" rtlCol="0">
            <a:noAutofit/>
          </a:bodyPr>
          <a:lstStyle/>
          <a:p>
            <a:endParaRPr/>
          </a:p>
        </p:txBody>
      </p:sp>
      <p:sp>
        <p:nvSpPr>
          <p:cNvPr id="203" name="object 203"/>
          <p:cNvSpPr/>
          <p:nvPr/>
        </p:nvSpPr>
        <p:spPr>
          <a:xfrm>
            <a:off x="4651362"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204" name="object 204"/>
          <p:cNvSpPr/>
          <p:nvPr/>
        </p:nvSpPr>
        <p:spPr>
          <a:xfrm>
            <a:off x="4915334" y="4334094"/>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solidFill>
            <a:srgbClr val="000000"/>
          </a:solidFill>
        </p:spPr>
        <p:txBody>
          <a:bodyPr wrap="square" lIns="0" tIns="0" rIns="0" bIns="0" rtlCol="0">
            <a:noAutofit/>
          </a:bodyPr>
          <a:lstStyle/>
          <a:p>
            <a:endParaRPr/>
          </a:p>
        </p:txBody>
      </p:sp>
      <p:sp>
        <p:nvSpPr>
          <p:cNvPr id="205" name="object 205"/>
          <p:cNvSpPr/>
          <p:nvPr/>
        </p:nvSpPr>
        <p:spPr>
          <a:xfrm>
            <a:off x="4915334" y="4334094"/>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ln w="5048">
            <a:solidFill>
              <a:srgbClr val="FFFFFF"/>
            </a:solidFill>
          </a:ln>
        </p:spPr>
        <p:txBody>
          <a:bodyPr wrap="square" lIns="0" tIns="0" rIns="0" bIns="0" rtlCol="0">
            <a:noAutofit/>
          </a:bodyPr>
          <a:lstStyle/>
          <a:p>
            <a:endParaRPr/>
          </a:p>
        </p:txBody>
      </p:sp>
      <p:sp>
        <p:nvSpPr>
          <p:cNvPr id="206" name="object 206"/>
          <p:cNvSpPr/>
          <p:nvPr/>
        </p:nvSpPr>
        <p:spPr>
          <a:xfrm>
            <a:off x="4898126" y="5236237"/>
            <a:ext cx="3761125" cy="0"/>
          </a:xfrm>
          <a:custGeom>
            <a:avLst/>
            <a:gdLst/>
            <a:ahLst/>
            <a:cxnLst/>
            <a:rect l="l" t="t" r="r" b="b"/>
            <a:pathLst>
              <a:path w="4983491">
                <a:moveTo>
                  <a:pt x="0" y="0"/>
                </a:moveTo>
                <a:lnTo>
                  <a:pt x="4983491" y="0"/>
                </a:lnTo>
              </a:path>
            </a:pathLst>
          </a:custGeom>
          <a:ln w="5085">
            <a:solidFill>
              <a:srgbClr val="FFFFFF"/>
            </a:solidFill>
          </a:ln>
        </p:spPr>
        <p:txBody>
          <a:bodyPr wrap="square" lIns="0" tIns="0" rIns="0" bIns="0" rtlCol="0">
            <a:noAutofit/>
          </a:bodyPr>
          <a:lstStyle/>
          <a:p>
            <a:endParaRPr/>
          </a:p>
        </p:txBody>
      </p:sp>
      <p:sp>
        <p:nvSpPr>
          <p:cNvPr id="207" name="object 207"/>
          <p:cNvSpPr/>
          <p:nvPr/>
        </p:nvSpPr>
        <p:spPr>
          <a:xfrm>
            <a:off x="831070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08" name="object 208"/>
          <p:cNvSpPr/>
          <p:nvPr/>
        </p:nvSpPr>
        <p:spPr>
          <a:xfrm>
            <a:off x="782819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09" name="object 209"/>
          <p:cNvSpPr/>
          <p:nvPr/>
        </p:nvSpPr>
        <p:spPr>
          <a:xfrm>
            <a:off x="734224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0" name="object 210"/>
          <p:cNvSpPr/>
          <p:nvPr/>
        </p:nvSpPr>
        <p:spPr>
          <a:xfrm>
            <a:off x="685973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1" name="object 211"/>
          <p:cNvSpPr/>
          <p:nvPr/>
        </p:nvSpPr>
        <p:spPr>
          <a:xfrm>
            <a:off x="637723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2" name="object 212"/>
          <p:cNvSpPr/>
          <p:nvPr/>
        </p:nvSpPr>
        <p:spPr>
          <a:xfrm>
            <a:off x="589472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3" name="object 213"/>
          <p:cNvSpPr/>
          <p:nvPr/>
        </p:nvSpPr>
        <p:spPr>
          <a:xfrm>
            <a:off x="540819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4" name="object 214"/>
          <p:cNvSpPr/>
          <p:nvPr/>
        </p:nvSpPr>
        <p:spPr>
          <a:xfrm>
            <a:off x="492626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5" name="object 215"/>
          <p:cNvSpPr/>
          <p:nvPr/>
        </p:nvSpPr>
        <p:spPr>
          <a:xfrm>
            <a:off x="4915338"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216" name="object 216"/>
          <p:cNvSpPr/>
          <p:nvPr/>
        </p:nvSpPr>
        <p:spPr>
          <a:xfrm>
            <a:off x="4898088" y="433409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17" name="object 217"/>
          <p:cNvSpPr/>
          <p:nvPr/>
        </p:nvSpPr>
        <p:spPr>
          <a:xfrm>
            <a:off x="4898088" y="44233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18" name="object 218"/>
          <p:cNvSpPr/>
          <p:nvPr/>
        </p:nvSpPr>
        <p:spPr>
          <a:xfrm>
            <a:off x="4898088" y="45164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19" name="object 219"/>
          <p:cNvSpPr/>
          <p:nvPr/>
        </p:nvSpPr>
        <p:spPr>
          <a:xfrm>
            <a:off x="4898088" y="46050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20" name="object 220"/>
          <p:cNvSpPr/>
          <p:nvPr/>
        </p:nvSpPr>
        <p:spPr>
          <a:xfrm>
            <a:off x="4898088" y="46942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21" name="object 221"/>
          <p:cNvSpPr/>
          <p:nvPr/>
        </p:nvSpPr>
        <p:spPr>
          <a:xfrm>
            <a:off x="4898088" y="478349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22" name="object 222"/>
          <p:cNvSpPr/>
          <p:nvPr/>
        </p:nvSpPr>
        <p:spPr>
          <a:xfrm>
            <a:off x="4898088" y="487604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23" name="object 223"/>
          <p:cNvSpPr/>
          <p:nvPr/>
        </p:nvSpPr>
        <p:spPr>
          <a:xfrm>
            <a:off x="4898088" y="49652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24" name="object 224"/>
          <p:cNvSpPr/>
          <p:nvPr/>
        </p:nvSpPr>
        <p:spPr>
          <a:xfrm>
            <a:off x="4898088" y="50544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25" name="object 225"/>
          <p:cNvSpPr/>
          <p:nvPr/>
        </p:nvSpPr>
        <p:spPr>
          <a:xfrm>
            <a:off x="4898088" y="51475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26" name="object 226"/>
          <p:cNvSpPr/>
          <p:nvPr/>
        </p:nvSpPr>
        <p:spPr>
          <a:xfrm>
            <a:off x="4926308" y="4456798"/>
            <a:ext cx="3722585" cy="534707"/>
          </a:xfrm>
          <a:custGeom>
            <a:avLst/>
            <a:gdLst/>
            <a:ahLst/>
            <a:cxnLst/>
            <a:rect l="l" t="t" r="r" b="b"/>
            <a:pathLst>
              <a:path w="4932425" h="730766">
                <a:moveTo>
                  <a:pt x="0" y="593602"/>
                </a:moveTo>
                <a:lnTo>
                  <a:pt x="64767" y="588265"/>
                </a:lnTo>
                <a:lnTo>
                  <a:pt x="125735" y="578359"/>
                </a:lnTo>
                <a:lnTo>
                  <a:pt x="191257" y="705616"/>
                </a:lnTo>
                <a:lnTo>
                  <a:pt x="256037" y="720860"/>
                </a:lnTo>
                <a:lnTo>
                  <a:pt x="321560" y="725429"/>
                </a:lnTo>
                <a:lnTo>
                  <a:pt x="382527" y="730766"/>
                </a:lnTo>
                <a:lnTo>
                  <a:pt x="447295" y="629413"/>
                </a:lnTo>
                <a:lnTo>
                  <a:pt x="512829" y="669806"/>
                </a:lnTo>
                <a:lnTo>
                  <a:pt x="578364" y="664469"/>
                </a:lnTo>
                <a:lnTo>
                  <a:pt x="638552" y="659900"/>
                </a:lnTo>
                <a:lnTo>
                  <a:pt x="704087" y="517399"/>
                </a:lnTo>
                <a:lnTo>
                  <a:pt x="769622" y="96770"/>
                </a:lnTo>
                <a:lnTo>
                  <a:pt x="830577" y="172206"/>
                </a:lnTo>
                <a:lnTo>
                  <a:pt x="895345" y="395479"/>
                </a:lnTo>
                <a:lnTo>
                  <a:pt x="960880" y="624089"/>
                </a:lnTo>
                <a:lnTo>
                  <a:pt x="1026414" y="654562"/>
                </a:lnTo>
                <a:lnTo>
                  <a:pt x="1086615" y="679712"/>
                </a:lnTo>
                <a:lnTo>
                  <a:pt x="1152150" y="654562"/>
                </a:lnTo>
                <a:lnTo>
                  <a:pt x="1217672" y="624089"/>
                </a:lnTo>
                <a:lnTo>
                  <a:pt x="1283207" y="618752"/>
                </a:lnTo>
                <a:lnTo>
                  <a:pt x="1343407" y="603509"/>
                </a:lnTo>
                <a:lnTo>
                  <a:pt x="1408942" y="598939"/>
                </a:lnTo>
                <a:lnTo>
                  <a:pt x="1474477" y="593602"/>
                </a:lnTo>
                <a:lnTo>
                  <a:pt x="1534665" y="603509"/>
                </a:lnTo>
                <a:lnTo>
                  <a:pt x="1600200" y="614183"/>
                </a:lnTo>
                <a:lnTo>
                  <a:pt x="1665735" y="624089"/>
                </a:lnTo>
                <a:lnTo>
                  <a:pt x="1731269" y="461776"/>
                </a:lnTo>
                <a:lnTo>
                  <a:pt x="1791470" y="528073"/>
                </a:lnTo>
                <a:lnTo>
                  <a:pt x="1856992" y="624089"/>
                </a:lnTo>
                <a:lnTo>
                  <a:pt x="1922527" y="624089"/>
                </a:lnTo>
                <a:lnTo>
                  <a:pt x="1987295" y="624089"/>
                </a:lnTo>
                <a:lnTo>
                  <a:pt x="2048262" y="618752"/>
                </a:lnTo>
                <a:lnTo>
                  <a:pt x="2113785" y="573022"/>
                </a:lnTo>
                <a:lnTo>
                  <a:pt x="2178565" y="588265"/>
                </a:lnTo>
                <a:lnTo>
                  <a:pt x="2239520" y="654562"/>
                </a:lnTo>
                <a:lnTo>
                  <a:pt x="2305055" y="618752"/>
                </a:lnTo>
                <a:lnTo>
                  <a:pt x="2369822" y="618752"/>
                </a:lnTo>
                <a:lnTo>
                  <a:pt x="2435357" y="614183"/>
                </a:lnTo>
                <a:lnTo>
                  <a:pt x="2496313" y="614183"/>
                </a:lnTo>
                <a:lnTo>
                  <a:pt x="2561847" y="614183"/>
                </a:lnTo>
                <a:lnTo>
                  <a:pt x="2626615" y="614183"/>
                </a:lnTo>
                <a:lnTo>
                  <a:pt x="2692150" y="603509"/>
                </a:lnTo>
                <a:lnTo>
                  <a:pt x="2753105" y="593602"/>
                </a:lnTo>
                <a:lnTo>
                  <a:pt x="2817885" y="578359"/>
                </a:lnTo>
                <a:lnTo>
                  <a:pt x="2883407" y="593602"/>
                </a:lnTo>
                <a:lnTo>
                  <a:pt x="2944375" y="608846"/>
                </a:lnTo>
                <a:lnTo>
                  <a:pt x="3009142" y="603509"/>
                </a:lnTo>
                <a:lnTo>
                  <a:pt x="3074677" y="618752"/>
                </a:lnTo>
                <a:lnTo>
                  <a:pt x="3140200" y="629413"/>
                </a:lnTo>
                <a:lnTo>
                  <a:pt x="3201167" y="685049"/>
                </a:lnTo>
                <a:lnTo>
                  <a:pt x="3265935" y="649225"/>
                </a:lnTo>
                <a:lnTo>
                  <a:pt x="3331470" y="608846"/>
                </a:lnTo>
                <a:lnTo>
                  <a:pt x="3397005" y="629413"/>
                </a:lnTo>
                <a:lnTo>
                  <a:pt x="3457193" y="608846"/>
                </a:lnTo>
                <a:lnTo>
                  <a:pt x="3522728" y="588265"/>
                </a:lnTo>
                <a:lnTo>
                  <a:pt x="3588262" y="593602"/>
                </a:lnTo>
                <a:lnTo>
                  <a:pt x="3648463" y="593602"/>
                </a:lnTo>
                <a:lnTo>
                  <a:pt x="3713997" y="497587"/>
                </a:lnTo>
                <a:lnTo>
                  <a:pt x="3779520" y="335287"/>
                </a:lnTo>
                <a:lnTo>
                  <a:pt x="3845055" y="309369"/>
                </a:lnTo>
                <a:lnTo>
                  <a:pt x="3905255" y="329950"/>
                </a:lnTo>
                <a:lnTo>
                  <a:pt x="3970790" y="243840"/>
                </a:lnTo>
                <a:lnTo>
                  <a:pt x="4036325" y="243840"/>
                </a:lnTo>
                <a:lnTo>
                  <a:pt x="4101092" y="243840"/>
                </a:lnTo>
                <a:lnTo>
                  <a:pt x="4162048" y="86109"/>
                </a:lnTo>
                <a:lnTo>
                  <a:pt x="4227582" y="152393"/>
                </a:lnTo>
                <a:lnTo>
                  <a:pt x="4293117" y="127257"/>
                </a:lnTo>
                <a:lnTo>
                  <a:pt x="4353305" y="96770"/>
                </a:lnTo>
                <a:lnTo>
                  <a:pt x="4418840" y="5337"/>
                </a:lnTo>
                <a:lnTo>
                  <a:pt x="4484375" y="51053"/>
                </a:lnTo>
                <a:lnTo>
                  <a:pt x="4549142" y="70866"/>
                </a:lnTo>
                <a:lnTo>
                  <a:pt x="4610110" y="76203"/>
                </a:lnTo>
                <a:lnTo>
                  <a:pt x="4675633" y="76203"/>
                </a:lnTo>
                <a:lnTo>
                  <a:pt x="4740412" y="30473"/>
                </a:lnTo>
                <a:lnTo>
                  <a:pt x="4805935" y="86109"/>
                </a:lnTo>
                <a:lnTo>
                  <a:pt x="4866903" y="0"/>
                </a:lnTo>
                <a:lnTo>
                  <a:pt x="4932425" y="40379"/>
                </a:lnTo>
              </a:path>
            </a:pathLst>
          </a:custGeom>
          <a:ln w="10127">
            <a:solidFill>
              <a:srgbClr val="00FF00"/>
            </a:solidFill>
          </a:ln>
        </p:spPr>
        <p:txBody>
          <a:bodyPr wrap="square" lIns="0" tIns="0" rIns="0" bIns="0" rtlCol="0">
            <a:noAutofit/>
          </a:bodyPr>
          <a:lstStyle/>
          <a:p>
            <a:endParaRPr/>
          </a:p>
        </p:txBody>
      </p:sp>
      <p:sp>
        <p:nvSpPr>
          <p:cNvPr id="227" name="object 227"/>
          <p:cNvSpPr/>
          <p:nvPr/>
        </p:nvSpPr>
        <p:spPr>
          <a:xfrm>
            <a:off x="4926308" y="5099104"/>
            <a:ext cx="3722585" cy="81971"/>
          </a:xfrm>
          <a:custGeom>
            <a:avLst/>
            <a:gdLst/>
            <a:ahLst/>
            <a:cxnLst/>
            <a:rect l="l" t="t" r="r" b="b"/>
            <a:pathLst>
              <a:path w="4932425" h="112027">
                <a:moveTo>
                  <a:pt x="0" y="30486"/>
                </a:moveTo>
                <a:lnTo>
                  <a:pt x="64767" y="35823"/>
                </a:lnTo>
                <a:lnTo>
                  <a:pt x="125735" y="60973"/>
                </a:lnTo>
                <a:lnTo>
                  <a:pt x="191257" y="51067"/>
                </a:lnTo>
                <a:lnTo>
                  <a:pt x="256037" y="45730"/>
                </a:lnTo>
                <a:lnTo>
                  <a:pt x="321560" y="40392"/>
                </a:lnTo>
                <a:lnTo>
                  <a:pt x="382527" y="45730"/>
                </a:lnTo>
                <a:lnTo>
                  <a:pt x="447295" y="45730"/>
                </a:lnTo>
                <a:lnTo>
                  <a:pt x="512829" y="45730"/>
                </a:lnTo>
                <a:lnTo>
                  <a:pt x="578364" y="25149"/>
                </a:lnTo>
                <a:lnTo>
                  <a:pt x="638552" y="51067"/>
                </a:lnTo>
                <a:lnTo>
                  <a:pt x="704087" y="45730"/>
                </a:lnTo>
                <a:lnTo>
                  <a:pt x="769622" y="35823"/>
                </a:lnTo>
                <a:lnTo>
                  <a:pt x="830577" y="45730"/>
                </a:lnTo>
                <a:lnTo>
                  <a:pt x="895345" y="81540"/>
                </a:lnTo>
                <a:lnTo>
                  <a:pt x="960880" y="86109"/>
                </a:lnTo>
                <a:lnTo>
                  <a:pt x="1026414" y="76203"/>
                </a:lnTo>
                <a:lnTo>
                  <a:pt x="1086615" y="51067"/>
                </a:lnTo>
                <a:lnTo>
                  <a:pt x="1152150" y="25149"/>
                </a:lnTo>
                <a:lnTo>
                  <a:pt x="1217672" y="9906"/>
                </a:lnTo>
                <a:lnTo>
                  <a:pt x="1283207" y="20580"/>
                </a:lnTo>
                <a:lnTo>
                  <a:pt x="1343407" y="25149"/>
                </a:lnTo>
                <a:lnTo>
                  <a:pt x="1408942" y="30486"/>
                </a:lnTo>
                <a:lnTo>
                  <a:pt x="1474477" y="35823"/>
                </a:lnTo>
                <a:lnTo>
                  <a:pt x="1534665" y="35823"/>
                </a:lnTo>
                <a:lnTo>
                  <a:pt x="1600200" y="40392"/>
                </a:lnTo>
                <a:lnTo>
                  <a:pt x="1665735" y="40392"/>
                </a:lnTo>
                <a:lnTo>
                  <a:pt x="1731269" y="40392"/>
                </a:lnTo>
                <a:lnTo>
                  <a:pt x="1791470" y="40392"/>
                </a:lnTo>
                <a:lnTo>
                  <a:pt x="1856992" y="35823"/>
                </a:lnTo>
                <a:lnTo>
                  <a:pt x="1922527" y="35823"/>
                </a:lnTo>
                <a:lnTo>
                  <a:pt x="1987295" y="25149"/>
                </a:lnTo>
                <a:lnTo>
                  <a:pt x="2048262" y="20580"/>
                </a:lnTo>
                <a:lnTo>
                  <a:pt x="2113785" y="35823"/>
                </a:lnTo>
                <a:lnTo>
                  <a:pt x="2178565" y="35823"/>
                </a:lnTo>
                <a:lnTo>
                  <a:pt x="2239520" y="40392"/>
                </a:lnTo>
                <a:lnTo>
                  <a:pt x="2305055" y="51067"/>
                </a:lnTo>
                <a:lnTo>
                  <a:pt x="2369822" y="51067"/>
                </a:lnTo>
                <a:lnTo>
                  <a:pt x="2435357" y="51067"/>
                </a:lnTo>
                <a:lnTo>
                  <a:pt x="2496313" y="55636"/>
                </a:lnTo>
                <a:lnTo>
                  <a:pt x="2561847" y="0"/>
                </a:lnTo>
                <a:lnTo>
                  <a:pt x="2626615" y="25149"/>
                </a:lnTo>
                <a:lnTo>
                  <a:pt x="2692150" y="81540"/>
                </a:lnTo>
                <a:lnTo>
                  <a:pt x="2753105" y="112027"/>
                </a:lnTo>
                <a:lnTo>
                  <a:pt x="2817885" y="91446"/>
                </a:lnTo>
                <a:lnTo>
                  <a:pt x="2883407" y="70879"/>
                </a:lnTo>
                <a:lnTo>
                  <a:pt x="2944375" y="76203"/>
                </a:lnTo>
                <a:lnTo>
                  <a:pt x="3009142" y="70879"/>
                </a:lnTo>
                <a:lnTo>
                  <a:pt x="3074677" y="66297"/>
                </a:lnTo>
                <a:lnTo>
                  <a:pt x="3140200" y="70879"/>
                </a:lnTo>
                <a:lnTo>
                  <a:pt x="3201167" y="70879"/>
                </a:lnTo>
                <a:lnTo>
                  <a:pt x="3265935" y="91446"/>
                </a:lnTo>
                <a:lnTo>
                  <a:pt x="3331470" y="81540"/>
                </a:lnTo>
                <a:lnTo>
                  <a:pt x="3397005" y="96783"/>
                </a:lnTo>
                <a:lnTo>
                  <a:pt x="3457193" y="106690"/>
                </a:lnTo>
                <a:lnTo>
                  <a:pt x="3522728" y="101352"/>
                </a:lnTo>
                <a:lnTo>
                  <a:pt x="3588262" y="96783"/>
                </a:lnTo>
                <a:lnTo>
                  <a:pt x="3648463" y="86109"/>
                </a:lnTo>
                <a:lnTo>
                  <a:pt x="3713997" y="86109"/>
                </a:lnTo>
                <a:lnTo>
                  <a:pt x="3779520" y="96783"/>
                </a:lnTo>
                <a:lnTo>
                  <a:pt x="3845055" y="96783"/>
                </a:lnTo>
                <a:lnTo>
                  <a:pt x="3905255" y="91446"/>
                </a:lnTo>
                <a:lnTo>
                  <a:pt x="3970790" y="96783"/>
                </a:lnTo>
                <a:lnTo>
                  <a:pt x="4036325" y="76203"/>
                </a:lnTo>
                <a:lnTo>
                  <a:pt x="4101092" y="76203"/>
                </a:lnTo>
                <a:lnTo>
                  <a:pt x="4162048" y="76203"/>
                </a:lnTo>
                <a:lnTo>
                  <a:pt x="4227582" y="76203"/>
                </a:lnTo>
                <a:lnTo>
                  <a:pt x="4293117" y="66297"/>
                </a:lnTo>
                <a:lnTo>
                  <a:pt x="4353305" y="66297"/>
                </a:lnTo>
                <a:lnTo>
                  <a:pt x="4418840" y="66297"/>
                </a:lnTo>
                <a:lnTo>
                  <a:pt x="4484375" y="55636"/>
                </a:lnTo>
                <a:lnTo>
                  <a:pt x="4549142" y="51067"/>
                </a:lnTo>
                <a:lnTo>
                  <a:pt x="4610110" y="40392"/>
                </a:lnTo>
                <a:lnTo>
                  <a:pt x="4675633" y="70879"/>
                </a:lnTo>
                <a:lnTo>
                  <a:pt x="4740412" y="70879"/>
                </a:lnTo>
                <a:lnTo>
                  <a:pt x="4805935" y="70879"/>
                </a:lnTo>
                <a:lnTo>
                  <a:pt x="4866903" y="60973"/>
                </a:lnTo>
                <a:lnTo>
                  <a:pt x="4932425" y="60973"/>
                </a:lnTo>
              </a:path>
            </a:pathLst>
          </a:custGeom>
          <a:ln w="10144">
            <a:solidFill>
              <a:srgbClr val="FFFF00"/>
            </a:solidFill>
          </a:ln>
        </p:spPr>
        <p:txBody>
          <a:bodyPr wrap="square" lIns="0" tIns="0" rIns="0" bIns="0" rtlCol="0">
            <a:noAutofit/>
          </a:bodyPr>
          <a:lstStyle/>
          <a:p>
            <a:endParaRPr/>
          </a:p>
        </p:txBody>
      </p:sp>
      <p:sp>
        <p:nvSpPr>
          <p:cNvPr id="228" name="object 228"/>
          <p:cNvSpPr/>
          <p:nvPr/>
        </p:nvSpPr>
        <p:spPr>
          <a:xfrm>
            <a:off x="4651362"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229" name="object 229"/>
          <p:cNvSpPr/>
          <p:nvPr/>
        </p:nvSpPr>
        <p:spPr>
          <a:xfrm>
            <a:off x="4905058" y="5506653"/>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230" name="object 230"/>
          <p:cNvSpPr/>
          <p:nvPr/>
        </p:nvSpPr>
        <p:spPr>
          <a:xfrm>
            <a:off x="4905058" y="5506653"/>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231" name="object 231"/>
          <p:cNvSpPr/>
          <p:nvPr/>
        </p:nvSpPr>
        <p:spPr>
          <a:xfrm>
            <a:off x="4905066" y="6408800"/>
            <a:ext cx="3754223" cy="0"/>
          </a:xfrm>
          <a:custGeom>
            <a:avLst/>
            <a:gdLst/>
            <a:ahLst/>
            <a:cxnLst/>
            <a:rect l="l" t="t" r="r" b="b"/>
            <a:pathLst>
              <a:path w="4974345">
                <a:moveTo>
                  <a:pt x="0" y="0"/>
                </a:moveTo>
                <a:lnTo>
                  <a:pt x="4974345" y="0"/>
                </a:lnTo>
              </a:path>
            </a:pathLst>
          </a:custGeom>
          <a:ln w="5072">
            <a:solidFill>
              <a:srgbClr val="FFFFFF"/>
            </a:solidFill>
          </a:ln>
        </p:spPr>
        <p:txBody>
          <a:bodyPr wrap="square" lIns="0" tIns="0" rIns="0" bIns="0" rtlCol="0">
            <a:noAutofit/>
          </a:bodyPr>
          <a:lstStyle/>
          <a:p>
            <a:endParaRPr/>
          </a:p>
        </p:txBody>
      </p:sp>
      <p:sp>
        <p:nvSpPr>
          <p:cNvPr id="232" name="object 232"/>
          <p:cNvSpPr/>
          <p:nvPr/>
        </p:nvSpPr>
        <p:spPr>
          <a:xfrm>
            <a:off x="831760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3" name="object 233"/>
          <p:cNvSpPr/>
          <p:nvPr/>
        </p:nvSpPr>
        <p:spPr>
          <a:xfrm>
            <a:off x="7831651"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4" name="object 234"/>
          <p:cNvSpPr/>
          <p:nvPr/>
        </p:nvSpPr>
        <p:spPr>
          <a:xfrm>
            <a:off x="7342243"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5" name="object 235"/>
          <p:cNvSpPr/>
          <p:nvPr/>
        </p:nvSpPr>
        <p:spPr>
          <a:xfrm>
            <a:off x="6855711"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6" name="object 236"/>
          <p:cNvSpPr/>
          <p:nvPr/>
        </p:nvSpPr>
        <p:spPr>
          <a:xfrm>
            <a:off x="6366303"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7" name="object 237"/>
          <p:cNvSpPr/>
          <p:nvPr/>
        </p:nvSpPr>
        <p:spPr>
          <a:xfrm>
            <a:off x="5880349"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8" name="object 238"/>
          <p:cNvSpPr/>
          <p:nvPr/>
        </p:nvSpPr>
        <p:spPr>
          <a:xfrm>
            <a:off x="5390940"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9" name="object 239"/>
          <p:cNvSpPr/>
          <p:nvPr/>
        </p:nvSpPr>
        <p:spPr>
          <a:xfrm>
            <a:off x="4904988" y="5506653"/>
            <a:ext cx="0" cy="920550"/>
          </a:xfrm>
          <a:custGeom>
            <a:avLst/>
            <a:gdLst/>
            <a:ahLst/>
            <a:cxnLst/>
            <a:rect l="l" t="t" r="r" b="b"/>
            <a:pathLst>
              <a:path h="1258085">
                <a:moveTo>
                  <a:pt x="0" y="1258085"/>
                </a:moveTo>
                <a:lnTo>
                  <a:pt x="0" y="0"/>
                </a:lnTo>
              </a:path>
            </a:pathLst>
          </a:custGeom>
          <a:ln w="4664">
            <a:solidFill>
              <a:srgbClr val="FFFFFF"/>
            </a:solidFill>
          </a:ln>
        </p:spPr>
        <p:txBody>
          <a:bodyPr wrap="square" lIns="0" tIns="0" rIns="0" bIns="0" rtlCol="0">
            <a:noAutofit/>
          </a:bodyPr>
          <a:lstStyle/>
          <a:p>
            <a:endParaRPr/>
          </a:p>
        </p:txBody>
      </p:sp>
      <p:sp>
        <p:nvSpPr>
          <p:cNvPr id="240" name="object 240"/>
          <p:cNvSpPr/>
          <p:nvPr/>
        </p:nvSpPr>
        <p:spPr>
          <a:xfrm>
            <a:off x="4887244" y="637144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1" name="object 241"/>
          <p:cNvSpPr/>
          <p:nvPr/>
        </p:nvSpPr>
        <p:spPr>
          <a:xfrm>
            <a:off x="4887244" y="6301188"/>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2" name="object 242"/>
          <p:cNvSpPr/>
          <p:nvPr/>
        </p:nvSpPr>
        <p:spPr>
          <a:xfrm>
            <a:off x="4887244" y="6227028"/>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3" name="object 243"/>
          <p:cNvSpPr/>
          <p:nvPr/>
        </p:nvSpPr>
        <p:spPr>
          <a:xfrm>
            <a:off x="4887244" y="615622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4" name="object 244"/>
          <p:cNvSpPr/>
          <p:nvPr/>
        </p:nvSpPr>
        <p:spPr>
          <a:xfrm>
            <a:off x="4887244" y="608596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5" name="object 245"/>
          <p:cNvSpPr/>
          <p:nvPr/>
        </p:nvSpPr>
        <p:spPr>
          <a:xfrm>
            <a:off x="4887244" y="601125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6" name="object 246"/>
          <p:cNvSpPr/>
          <p:nvPr/>
        </p:nvSpPr>
        <p:spPr>
          <a:xfrm>
            <a:off x="4887244" y="594099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7" name="object 247"/>
          <p:cNvSpPr/>
          <p:nvPr/>
        </p:nvSpPr>
        <p:spPr>
          <a:xfrm>
            <a:off x="4887244" y="586683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8" name="object 248"/>
          <p:cNvSpPr/>
          <p:nvPr/>
        </p:nvSpPr>
        <p:spPr>
          <a:xfrm>
            <a:off x="4887244" y="5796028"/>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49" name="object 249"/>
          <p:cNvSpPr/>
          <p:nvPr/>
        </p:nvSpPr>
        <p:spPr>
          <a:xfrm>
            <a:off x="4887244" y="572186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50" name="object 250"/>
          <p:cNvSpPr/>
          <p:nvPr/>
        </p:nvSpPr>
        <p:spPr>
          <a:xfrm>
            <a:off x="4887244" y="565161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51" name="object 251"/>
          <p:cNvSpPr/>
          <p:nvPr/>
        </p:nvSpPr>
        <p:spPr>
          <a:xfrm>
            <a:off x="4887244" y="5576898"/>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52" name="object 252"/>
          <p:cNvSpPr/>
          <p:nvPr/>
        </p:nvSpPr>
        <p:spPr>
          <a:xfrm>
            <a:off x="4887244" y="550664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54" name="object 254"/>
          <p:cNvSpPr/>
          <p:nvPr/>
        </p:nvSpPr>
        <p:spPr>
          <a:xfrm>
            <a:off x="4908494" y="5903640"/>
            <a:ext cx="46017" cy="0"/>
          </a:xfrm>
          <a:custGeom>
            <a:avLst/>
            <a:gdLst/>
            <a:ahLst/>
            <a:cxnLst/>
            <a:rect l="l" t="t" r="r" b="b"/>
            <a:pathLst>
              <a:path w="60973">
                <a:moveTo>
                  <a:pt x="0" y="0"/>
                </a:moveTo>
                <a:lnTo>
                  <a:pt x="60973" y="0"/>
                </a:lnTo>
              </a:path>
            </a:pathLst>
          </a:custGeom>
          <a:ln w="10144">
            <a:solidFill>
              <a:srgbClr val="00FF00"/>
            </a:solidFill>
          </a:ln>
        </p:spPr>
        <p:txBody>
          <a:bodyPr wrap="square" lIns="0" tIns="0" rIns="0" bIns="0" rtlCol="0">
            <a:noAutofit/>
          </a:bodyPr>
          <a:lstStyle/>
          <a:p>
            <a:endParaRPr/>
          </a:p>
        </p:txBody>
      </p:sp>
      <p:sp>
        <p:nvSpPr>
          <p:cNvPr id="255" name="object 255"/>
          <p:cNvSpPr/>
          <p:nvPr/>
        </p:nvSpPr>
        <p:spPr>
          <a:xfrm>
            <a:off x="4954481" y="5859037"/>
            <a:ext cx="3655303" cy="412598"/>
          </a:xfrm>
          <a:custGeom>
            <a:avLst/>
            <a:gdLst/>
            <a:ahLst/>
            <a:cxnLst/>
            <a:rect l="l" t="t" r="r" b="b"/>
            <a:pathLst>
              <a:path w="4843276" h="563884">
                <a:moveTo>
                  <a:pt x="0" y="60960"/>
                </a:moveTo>
                <a:lnTo>
                  <a:pt x="0" y="60960"/>
                </a:lnTo>
                <a:lnTo>
                  <a:pt x="321560" y="60960"/>
                </a:lnTo>
                <a:lnTo>
                  <a:pt x="387094" y="56391"/>
                </a:lnTo>
                <a:lnTo>
                  <a:pt x="452629" y="51053"/>
                </a:lnTo>
                <a:lnTo>
                  <a:pt x="517397" y="51053"/>
                </a:lnTo>
                <a:lnTo>
                  <a:pt x="578364" y="51053"/>
                </a:lnTo>
                <a:lnTo>
                  <a:pt x="643887" y="45716"/>
                </a:lnTo>
                <a:lnTo>
                  <a:pt x="708666" y="41147"/>
                </a:lnTo>
                <a:lnTo>
                  <a:pt x="774189" y="41147"/>
                </a:lnTo>
                <a:lnTo>
                  <a:pt x="839724" y="35810"/>
                </a:lnTo>
                <a:lnTo>
                  <a:pt x="905259" y="30473"/>
                </a:lnTo>
                <a:lnTo>
                  <a:pt x="970026" y="25904"/>
                </a:lnTo>
                <a:lnTo>
                  <a:pt x="1030982" y="25904"/>
                </a:lnTo>
                <a:lnTo>
                  <a:pt x="1096516" y="25904"/>
                </a:lnTo>
                <a:lnTo>
                  <a:pt x="1161284" y="25904"/>
                </a:lnTo>
                <a:lnTo>
                  <a:pt x="1226819" y="25904"/>
                </a:lnTo>
                <a:lnTo>
                  <a:pt x="1292353" y="20567"/>
                </a:lnTo>
                <a:lnTo>
                  <a:pt x="1357888" y="15243"/>
                </a:lnTo>
                <a:lnTo>
                  <a:pt x="1418088" y="15243"/>
                </a:lnTo>
                <a:lnTo>
                  <a:pt x="1483611" y="10661"/>
                </a:lnTo>
                <a:lnTo>
                  <a:pt x="1549146" y="5337"/>
                </a:lnTo>
                <a:lnTo>
                  <a:pt x="1613913" y="0"/>
                </a:lnTo>
                <a:lnTo>
                  <a:pt x="1679448" y="5337"/>
                </a:lnTo>
                <a:lnTo>
                  <a:pt x="1744983" y="20567"/>
                </a:lnTo>
                <a:lnTo>
                  <a:pt x="1805183" y="35810"/>
                </a:lnTo>
                <a:lnTo>
                  <a:pt x="1870706" y="41147"/>
                </a:lnTo>
                <a:lnTo>
                  <a:pt x="1936241" y="41147"/>
                </a:lnTo>
                <a:lnTo>
                  <a:pt x="2001775" y="41147"/>
                </a:lnTo>
                <a:lnTo>
                  <a:pt x="2066543" y="45716"/>
                </a:lnTo>
                <a:lnTo>
                  <a:pt x="2132078" y="51053"/>
                </a:lnTo>
                <a:lnTo>
                  <a:pt x="2197612" y="56391"/>
                </a:lnTo>
                <a:lnTo>
                  <a:pt x="2258568" y="60960"/>
                </a:lnTo>
                <a:lnTo>
                  <a:pt x="2323335" y="60960"/>
                </a:lnTo>
                <a:lnTo>
                  <a:pt x="2388870" y="66297"/>
                </a:lnTo>
                <a:lnTo>
                  <a:pt x="2454405" y="66297"/>
                </a:lnTo>
                <a:lnTo>
                  <a:pt x="2519172" y="66297"/>
                </a:lnTo>
                <a:lnTo>
                  <a:pt x="2584707" y="76203"/>
                </a:lnTo>
                <a:lnTo>
                  <a:pt x="2645663" y="76203"/>
                </a:lnTo>
                <a:lnTo>
                  <a:pt x="2711197" y="81540"/>
                </a:lnTo>
                <a:lnTo>
                  <a:pt x="2775965" y="91446"/>
                </a:lnTo>
                <a:lnTo>
                  <a:pt x="2841500" y="106676"/>
                </a:lnTo>
                <a:lnTo>
                  <a:pt x="2907034" y="121920"/>
                </a:lnTo>
                <a:lnTo>
                  <a:pt x="2971802" y="137163"/>
                </a:lnTo>
                <a:lnTo>
                  <a:pt x="3037337" y="163067"/>
                </a:lnTo>
                <a:lnTo>
                  <a:pt x="3098292" y="182880"/>
                </a:lnTo>
                <a:lnTo>
                  <a:pt x="3163827" y="203460"/>
                </a:lnTo>
                <a:lnTo>
                  <a:pt x="3228594" y="218690"/>
                </a:lnTo>
                <a:lnTo>
                  <a:pt x="3294129" y="238503"/>
                </a:lnTo>
                <a:lnTo>
                  <a:pt x="3359664" y="253746"/>
                </a:lnTo>
                <a:lnTo>
                  <a:pt x="3424431" y="268989"/>
                </a:lnTo>
                <a:lnTo>
                  <a:pt x="3485387" y="284233"/>
                </a:lnTo>
                <a:lnTo>
                  <a:pt x="3550922" y="299463"/>
                </a:lnTo>
                <a:lnTo>
                  <a:pt x="3616456" y="310137"/>
                </a:lnTo>
                <a:lnTo>
                  <a:pt x="3681224" y="325381"/>
                </a:lnTo>
                <a:lnTo>
                  <a:pt x="3746759" y="340624"/>
                </a:lnTo>
                <a:lnTo>
                  <a:pt x="3812293" y="360423"/>
                </a:lnTo>
                <a:lnTo>
                  <a:pt x="3872494" y="375666"/>
                </a:lnTo>
                <a:lnTo>
                  <a:pt x="3938016" y="390910"/>
                </a:lnTo>
                <a:lnTo>
                  <a:pt x="4003551" y="401584"/>
                </a:lnTo>
                <a:lnTo>
                  <a:pt x="4069086" y="411490"/>
                </a:lnTo>
                <a:lnTo>
                  <a:pt x="4133853" y="426720"/>
                </a:lnTo>
                <a:lnTo>
                  <a:pt x="4199388" y="441964"/>
                </a:lnTo>
                <a:lnTo>
                  <a:pt x="4264923" y="451870"/>
                </a:lnTo>
                <a:lnTo>
                  <a:pt x="4325111" y="467113"/>
                </a:lnTo>
                <a:lnTo>
                  <a:pt x="4390646" y="477019"/>
                </a:lnTo>
                <a:lnTo>
                  <a:pt x="4456181" y="487680"/>
                </a:lnTo>
                <a:lnTo>
                  <a:pt x="4521716" y="497587"/>
                </a:lnTo>
                <a:lnTo>
                  <a:pt x="4586483" y="512830"/>
                </a:lnTo>
                <a:lnTo>
                  <a:pt x="4652018" y="528073"/>
                </a:lnTo>
                <a:lnTo>
                  <a:pt x="4712973" y="537979"/>
                </a:lnTo>
                <a:lnTo>
                  <a:pt x="4777741" y="553223"/>
                </a:lnTo>
                <a:lnTo>
                  <a:pt x="4843276" y="563884"/>
                </a:lnTo>
              </a:path>
            </a:pathLst>
          </a:custGeom>
          <a:ln w="10133">
            <a:solidFill>
              <a:srgbClr val="00FF00"/>
            </a:solidFill>
          </a:ln>
        </p:spPr>
        <p:txBody>
          <a:bodyPr wrap="square" lIns="0" tIns="0" rIns="0" bIns="0" rtlCol="0">
            <a:noAutofit/>
          </a:bodyPr>
          <a:lstStyle/>
          <a:p>
            <a:endParaRPr/>
          </a:p>
        </p:txBody>
      </p:sp>
      <p:sp>
        <p:nvSpPr>
          <p:cNvPr id="256" name="object 256"/>
          <p:cNvSpPr/>
          <p:nvPr/>
        </p:nvSpPr>
        <p:spPr>
          <a:xfrm>
            <a:off x="8609753" y="6271643"/>
            <a:ext cx="49444" cy="7248"/>
          </a:xfrm>
          <a:custGeom>
            <a:avLst/>
            <a:gdLst/>
            <a:ahLst/>
            <a:cxnLst/>
            <a:rect l="l" t="t" r="r" b="b"/>
            <a:pathLst>
              <a:path w="65513" h="9906">
                <a:moveTo>
                  <a:pt x="0" y="0"/>
                </a:moveTo>
                <a:lnTo>
                  <a:pt x="65513" y="9902"/>
                </a:lnTo>
              </a:path>
            </a:pathLst>
          </a:custGeom>
          <a:ln w="10126">
            <a:solidFill>
              <a:srgbClr val="00FF00"/>
            </a:solidFill>
          </a:ln>
        </p:spPr>
        <p:txBody>
          <a:bodyPr wrap="square" lIns="0" tIns="0" rIns="0" bIns="0" rtlCol="0">
            <a:noAutofit/>
          </a:bodyPr>
          <a:lstStyle/>
          <a:p>
            <a:endParaRPr/>
          </a:p>
        </p:txBody>
      </p:sp>
      <p:sp>
        <p:nvSpPr>
          <p:cNvPr id="257" name="object 257"/>
          <p:cNvSpPr txBox="1"/>
          <p:nvPr/>
        </p:nvSpPr>
        <p:spPr>
          <a:xfrm>
            <a:off x="6317066" y="441789"/>
            <a:ext cx="803215" cy="241610"/>
          </a:xfrm>
          <a:prstGeom prst="rect">
            <a:avLst/>
          </a:prstGeom>
        </p:spPr>
        <p:txBody>
          <a:bodyPr vert="horz" wrap="square" lIns="0" tIns="0" rIns="0" bIns="0" rtlCol="0">
            <a:noAutofit/>
          </a:bodyPr>
          <a:lstStyle/>
          <a:p>
            <a:pPr marL="9357"/>
            <a:r>
              <a:rPr sz="1600" spc="-7" dirty="0">
                <a:solidFill>
                  <a:srgbClr val="FFFFFF"/>
                </a:solidFill>
                <a:latin typeface="Arial"/>
                <a:cs typeface="Arial"/>
              </a:rPr>
              <a:t>Hull</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258" name="object 258"/>
          <p:cNvSpPr txBox="1"/>
          <p:nvPr/>
        </p:nvSpPr>
        <p:spPr>
          <a:xfrm>
            <a:off x="3580815" y="207624"/>
            <a:ext cx="1969219"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So.</a:t>
            </a:r>
            <a:r>
              <a:rPr sz="1600" spc="-26" dirty="0">
                <a:solidFill>
                  <a:srgbClr val="FFFFFF"/>
                </a:solidFill>
                <a:latin typeface="Arial"/>
                <a:cs typeface="Arial"/>
              </a:rPr>
              <a:t> </a:t>
            </a:r>
            <a:r>
              <a:rPr sz="1600" spc="-74" dirty="0">
                <a:solidFill>
                  <a:srgbClr val="FFFFFF"/>
                </a:solidFill>
                <a:latin typeface="Arial"/>
                <a:cs typeface="Arial"/>
              </a:rPr>
              <a:t>T</a:t>
            </a:r>
            <a:r>
              <a:rPr sz="1600" spc="-7" dirty="0">
                <a:solidFill>
                  <a:srgbClr val="FFFFFF"/>
                </a:solidFill>
                <a:latin typeface="Arial"/>
                <a:cs typeface="Arial"/>
              </a:rPr>
              <a:t>imbalier -</a:t>
            </a:r>
            <a:r>
              <a:rPr sz="1600" spc="4" dirty="0">
                <a:solidFill>
                  <a:srgbClr val="FFFFFF"/>
                </a:solidFill>
                <a:latin typeface="Arial"/>
                <a:cs typeface="Arial"/>
              </a:rPr>
              <a:t> </a:t>
            </a:r>
            <a:r>
              <a:rPr sz="1600" spc="-11" dirty="0">
                <a:solidFill>
                  <a:srgbClr val="FFFFFF"/>
                </a:solidFill>
                <a:latin typeface="Arial"/>
                <a:cs typeface="Arial"/>
              </a:rPr>
              <a:t>H2790</a:t>
            </a:r>
            <a:endParaRPr sz="1600">
              <a:latin typeface="Arial"/>
              <a:cs typeface="Arial"/>
            </a:endParaRPr>
          </a:p>
        </p:txBody>
      </p:sp>
      <p:graphicFrame>
        <p:nvGraphicFramePr>
          <p:cNvPr id="121" name="object 121"/>
          <p:cNvGraphicFramePr>
            <a:graphicFrameLocks noGrp="1"/>
          </p:cNvGraphicFramePr>
          <p:nvPr/>
        </p:nvGraphicFramePr>
        <p:xfrm>
          <a:off x="342622" y="670698"/>
          <a:ext cx="4130903" cy="6040654"/>
        </p:xfrm>
        <a:graphic>
          <a:graphicData uri="http://schemas.openxmlformats.org/drawingml/2006/table">
            <a:tbl>
              <a:tblPr firstRow="1" bandRow="1">
                <a:tableStyleId>{2D5ABB26-0587-4C30-8999-92F81FD0307C}</a:tableStyleId>
              </a:tblPr>
              <a:tblGrid>
                <a:gridCol w="518005"/>
                <a:gridCol w="489404"/>
                <a:gridCol w="443974"/>
                <a:gridCol w="1008716"/>
                <a:gridCol w="482505"/>
                <a:gridCol w="482504"/>
                <a:gridCol w="705795"/>
              </a:tblGrid>
              <a:tr h="119003">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671195">
                        <a:lnSpc>
                          <a:spcPct val="100000"/>
                        </a:lnSpc>
                      </a:pPr>
                      <a:r>
                        <a:rPr sz="400" b="1" spc="20" dirty="0" smtClean="0">
                          <a:solidFill>
                            <a:srgbClr val="FFFFFF"/>
                          </a:solidFill>
                          <a:latin typeface="Arial"/>
                          <a:cs typeface="Arial"/>
                        </a:rPr>
                        <a:t>Me</a:t>
                      </a:r>
                      <a:r>
                        <a:rPr sz="400" b="1" spc="-5" dirty="0" smtClean="0">
                          <a:solidFill>
                            <a:srgbClr val="FFFFFF"/>
                          </a:solidFill>
                          <a:latin typeface="Arial"/>
                          <a:cs typeface="Arial"/>
                        </a:rPr>
                        <a:t>th</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8844">
                <a:tc>
                  <a:txBody>
                    <a:bodyPr/>
                    <a:lstStyle/>
                    <a:p>
                      <a:pPr marR="57785" algn="ctr">
                        <a:lnSpc>
                          <a:spcPct val="100000"/>
                        </a:lnSpc>
                      </a:pPr>
                      <a:r>
                        <a:rPr sz="300" spc="-5" dirty="0" smtClean="0">
                          <a:solidFill>
                            <a:srgbClr val="FFFFFF"/>
                          </a:solidFill>
                          <a:latin typeface="Arial"/>
                          <a:cs typeface="Arial"/>
                        </a:rPr>
                        <a:t>5,000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57785" algn="ctr">
                        <a:lnSpc>
                          <a:spcPct val="100000"/>
                        </a:lnSpc>
                      </a:pPr>
                      <a:r>
                        <a:rPr sz="300" spc="-5" dirty="0" smtClean="0">
                          <a:solidFill>
                            <a:srgbClr val="FFFFFF"/>
                          </a:solidFill>
                          <a:latin typeface="Arial"/>
                          <a:cs typeface="Arial"/>
                        </a:rPr>
                        <a:t>4,500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57785" algn="ctr">
                        <a:lnSpc>
                          <a:spcPct val="100000"/>
                        </a:lnSpc>
                      </a:pPr>
                      <a:r>
                        <a:rPr sz="300" spc="-5" dirty="0" smtClean="0">
                          <a:solidFill>
                            <a:srgbClr val="FFFFFF"/>
                          </a:solidFill>
                          <a:latin typeface="Arial"/>
                          <a:cs typeface="Arial"/>
                        </a:rPr>
                        <a:t>4,000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57785" algn="ctr">
                        <a:lnSpc>
                          <a:spcPct val="100000"/>
                        </a:lnSpc>
                      </a:pPr>
                      <a:r>
                        <a:rPr sz="300" spc="-5" dirty="0" smtClean="0">
                          <a:solidFill>
                            <a:srgbClr val="FFFFFF"/>
                          </a:solidFill>
                          <a:latin typeface="Arial"/>
                          <a:cs typeface="Arial"/>
                        </a:rPr>
                        <a:t>3,500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57785" algn="ctr">
                        <a:lnSpc>
                          <a:spcPct val="100000"/>
                        </a:lnSpc>
                      </a:pPr>
                      <a:r>
                        <a:rPr sz="300" spc="-5" dirty="0" smtClean="0">
                          <a:solidFill>
                            <a:srgbClr val="FFFFFF"/>
                          </a:solidFill>
                          <a:latin typeface="Arial"/>
                          <a:cs typeface="Arial"/>
                        </a:rPr>
                        <a:t>3,000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57785" algn="ctr">
                        <a:lnSpc>
                          <a:spcPct val="100000"/>
                        </a:lnSpc>
                      </a:pPr>
                      <a:r>
                        <a:rPr sz="300" spc="-5" dirty="0" smtClean="0">
                          <a:solidFill>
                            <a:srgbClr val="FFFFFF"/>
                          </a:solidFill>
                          <a:latin typeface="Arial"/>
                          <a:cs typeface="Arial"/>
                        </a:rPr>
                        <a:t>2,500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57785" algn="ctr">
                        <a:lnSpc>
                          <a:spcPct val="100000"/>
                        </a:lnSpc>
                      </a:pPr>
                      <a:r>
                        <a:rPr sz="300" spc="-5" dirty="0" smtClean="0">
                          <a:solidFill>
                            <a:srgbClr val="FFFFFF"/>
                          </a:solidFill>
                          <a:latin typeface="Arial"/>
                          <a:cs typeface="Arial"/>
                        </a:rPr>
                        <a:t>2,000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57785" algn="ctr">
                        <a:lnSpc>
                          <a:spcPct val="100000"/>
                        </a:lnSpc>
                      </a:pPr>
                      <a:r>
                        <a:rPr sz="300" spc="-5" dirty="0" smtClean="0">
                          <a:solidFill>
                            <a:srgbClr val="FFFFFF"/>
                          </a:solidFill>
                          <a:latin typeface="Arial"/>
                          <a:cs typeface="Arial"/>
                        </a:rPr>
                        <a:t>1,500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57785" algn="ctr">
                        <a:lnSpc>
                          <a:spcPct val="100000"/>
                        </a:lnSpc>
                      </a:pPr>
                      <a:r>
                        <a:rPr sz="300" spc="-5" dirty="0" smtClean="0">
                          <a:solidFill>
                            <a:srgbClr val="FFFFFF"/>
                          </a:solidFill>
                          <a:latin typeface="Arial"/>
                          <a:cs typeface="Arial"/>
                        </a:rPr>
                        <a:t>1,000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15875" algn="ctr">
                        <a:lnSpc>
                          <a:spcPct val="100000"/>
                        </a:lnSpc>
                      </a:pPr>
                      <a:r>
                        <a:rPr sz="300" spc="-5" dirty="0" smtClean="0">
                          <a:solidFill>
                            <a:srgbClr val="FFFFFF"/>
                          </a:solidFill>
                          <a:latin typeface="Arial"/>
                          <a:cs typeface="Arial"/>
                        </a:rPr>
                        <a:t>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84">
                <a:tc>
                  <a:txBody>
                    <a:bodyPr/>
                    <a:lstStyle/>
                    <a:p>
                      <a:pPr marL="3873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L="12446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60325"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L="10223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63220">
                        <a:lnSpc>
                          <a:spcPct val="100000"/>
                        </a:lnSpc>
                        <a:tabLst>
                          <a:tab pos="1002665" algn="l"/>
                        </a:tabLst>
                      </a:pPr>
                      <a:r>
                        <a:rPr sz="300" spc="-10" dirty="0" smtClean="0">
                          <a:solidFill>
                            <a:srgbClr val="FFFFFF"/>
                          </a:solidFill>
                          <a:latin typeface="Arial"/>
                          <a:cs typeface="Arial"/>
                        </a:rPr>
                        <a:t>3</a:t>
                      </a:r>
                      <a:r>
                        <a:rPr sz="300" spc="0" dirty="0" smtClean="0">
                          <a:solidFill>
                            <a:srgbClr val="FFFFFF"/>
                          </a:solidFill>
                          <a:latin typeface="Arial"/>
                          <a:cs typeface="Arial"/>
                        </a:rPr>
                        <a:t>0	</a:t>
                      </a:r>
                      <a:r>
                        <a:rPr sz="300" spc="-10"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L="1778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L="1778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95275">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1780">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699135">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R="99695"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73025"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7302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73025"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R="4445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L="406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4445"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L="3683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39725">
                        <a:lnSpc>
                          <a:spcPct val="100000"/>
                        </a:lnSpc>
                        <a:tabLst>
                          <a:tab pos="983615" algn="l"/>
                        </a:tabLst>
                      </a:pPr>
                      <a:r>
                        <a:rPr sz="300" spc="-5" dirty="0" smtClean="0">
                          <a:solidFill>
                            <a:srgbClr val="FFFFFF"/>
                          </a:solidFill>
                          <a:latin typeface="Arial"/>
                          <a:cs typeface="Arial"/>
                        </a:rPr>
                        <a:t>3</a:t>
                      </a:r>
                      <a:r>
                        <a:rPr sz="300" spc="0" dirty="0" smtClean="0">
                          <a:solidFill>
                            <a:srgbClr val="FFFFFF"/>
                          </a:solidFill>
                          <a:latin typeface="Arial"/>
                          <a:cs typeface="Arial"/>
                        </a:rPr>
                        <a:t>0	</a:t>
                      </a: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889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95275">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213202">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675640">
                        <a:lnSpc>
                          <a:spcPct val="100000"/>
                        </a:lnSpc>
                      </a:pPr>
                      <a:r>
                        <a:rPr sz="400" b="1" spc="-5" dirty="0" smtClean="0">
                          <a:solidFill>
                            <a:srgbClr val="FFFFFF"/>
                          </a:solidFill>
                          <a:latin typeface="Arial"/>
                          <a:cs typeface="Arial"/>
                        </a:rPr>
                        <a:t>P</a:t>
                      </a:r>
                      <a:r>
                        <a:rPr sz="400" b="1" spc="5" dirty="0" smtClean="0">
                          <a:solidFill>
                            <a:srgbClr val="FFFFFF"/>
                          </a:solidFill>
                          <a:latin typeface="Arial"/>
                          <a:cs typeface="Arial"/>
                        </a:rPr>
                        <a:t>r</a:t>
                      </a:r>
                      <a:r>
                        <a:rPr sz="400" b="1" spc="-10" dirty="0" smtClean="0">
                          <a:solidFill>
                            <a:srgbClr val="FFFFFF"/>
                          </a:solidFill>
                          <a:latin typeface="Arial"/>
                          <a:cs typeface="Arial"/>
                        </a:rPr>
                        <a:t>op</a:t>
                      </a:r>
                      <a:r>
                        <a:rPr sz="400" b="1" spc="-15" dirty="0" smtClean="0">
                          <a:solidFill>
                            <a:srgbClr val="FFFFFF"/>
                          </a:solidFill>
                          <a:latin typeface="Arial"/>
                          <a:cs typeface="Arial"/>
                        </a:rPr>
                        <a:t>a</a:t>
                      </a:r>
                      <a:r>
                        <a:rPr sz="400" b="1" spc="-5"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295492">
                <a:tc>
                  <a:txBody>
                    <a:bodyPr/>
                    <a:lstStyle/>
                    <a:p>
                      <a:pPr marR="129539"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360184">
                <a:tc>
                  <a:txBody>
                    <a:bodyPr/>
                    <a:lstStyle/>
                    <a:p>
                      <a:pPr marR="129539"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204067">
                <a:tc>
                  <a:txBody>
                    <a:bodyPr/>
                    <a:lstStyle/>
                    <a:p>
                      <a:pPr marR="10096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R="152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6096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R="63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21310">
                        <a:lnSpc>
                          <a:spcPct val="100000"/>
                        </a:lnSpc>
                        <a:tabLst>
                          <a:tab pos="969644" algn="l"/>
                        </a:tabLst>
                      </a:pPr>
                      <a:r>
                        <a:rPr sz="300" spc="-10" dirty="0" smtClean="0">
                          <a:solidFill>
                            <a:srgbClr val="FFFFFF"/>
                          </a:solidFill>
                          <a:latin typeface="Arial"/>
                          <a:cs typeface="Arial"/>
                        </a:rPr>
                        <a:t>3</a:t>
                      </a:r>
                      <a:r>
                        <a:rPr sz="300" spc="0" dirty="0" smtClean="0">
                          <a:solidFill>
                            <a:srgbClr val="FFFFFF"/>
                          </a:solidFill>
                          <a:latin typeface="Arial"/>
                          <a:cs typeface="Arial"/>
                        </a:rPr>
                        <a:t>0	</a:t>
                      </a: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27305"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R="889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90830">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34471">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213995">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25" dirty="0" smtClean="0">
                          <a:solidFill>
                            <a:srgbClr val="FFFFFF"/>
                          </a:solidFill>
                          <a:latin typeface="Arial"/>
                          <a:cs typeface="Arial"/>
                        </a:rPr>
                        <a:t> </a:t>
                      </a:r>
                      <a:r>
                        <a:rPr sz="400" b="1" spc="0" dirty="0" smtClean="0">
                          <a:solidFill>
                            <a:srgbClr val="FFFFFF"/>
                          </a:solidFill>
                          <a:latin typeface="Arial"/>
                          <a:cs typeface="Arial"/>
                        </a:rPr>
                        <a:t>Pr</a:t>
                      </a:r>
                      <a:r>
                        <a:rPr sz="400" b="1" spc="-5" dirty="0" smtClean="0">
                          <a:solidFill>
                            <a:srgbClr val="FFFFFF"/>
                          </a:solidFill>
                          <a:latin typeface="Arial"/>
                          <a:cs typeface="Arial"/>
                        </a:rPr>
                        <a:t>o</a:t>
                      </a:r>
                      <a:r>
                        <a:rPr sz="400" b="1" spc="-10" dirty="0" smtClean="0">
                          <a:solidFill>
                            <a:srgbClr val="FFFFFF"/>
                          </a:solidFill>
                          <a:latin typeface="Arial"/>
                          <a:cs typeface="Arial"/>
                        </a:rPr>
                        <a:t>p</a:t>
                      </a:r>
                      <a:r>
                        <a:rPr sz="400" b="1" spc="-55" dirty="0" smtClean="0">
                          <a:solidFill>
                            <a:srgbClr val="FFFFFF"/>
                          </a:solidFill>
                          <a:latin typeface="Arial"/>
                          <a:cs typeface="Arial"/>
                        </a:rPr>
                        <a:t>y</a:t>
                      </a:r>
                      <a:r>
                        <a:rPr sz="400" b="1" spc="-5"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5" dirty="0" smtClean="0">
                          <a:solidFill>
                            <a:srgbClr val="FFFFFF"/>
                          </a:solidFill>
                          <a:latin typeface="Arial"/>
                          <a:cs typeface="Arial"/>
                        </a:rPr>
                        <a:t>(</a:t>
                      </a:r>
                      <a:r>
                        <a:rPr sz="400" b="1" spc="0"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0" dirty="0" smtClean="0">
                          <a:solidFill>
                            <a:srgbClr val="FFFFFF"/>
                          </a:solidFill>
                          <a:latin typeface="Arial"/>
                          <a:cs typeface="Arial"/>
                        </a:rPr>
                        <a:t>o</a:t>
                      </a:r>
                      <a:endParaRPr sz="400">
                        <a:latin typeface="Arial"/>
                        <a:cs typeface="Arial"/>
                      </a:endParaRPr>
                    </a:p>
                  </a:txBody>
                  <a:tcPr marL="0" marR="0" marT="0" marB="0">
                    <a:lnT w="5045">
                      <a:solidFill>
                        <a:srgbClr val="FFFFFF"/>
                      </a:solidFill>
                      <a:prstDash val="solid"/>
                    </a:lnT>
                  </a:tcPr>
                </a:tc>
                <a:tc>
                  <a:txBody>
                    <a:bodyPr/>
                    <a:lstStyle/>
                    <a:p>
                      <a:pPr marL="6985">
                        <a:lnSpc>
                          <a:spcPct val="100000"/>
                        </a:lnSpc>
                      </a:pPr>
                      <a:r>
                        <a:rPr sz="400" b="1" spc="-30" dirty="0" smtClean="0">
                          <a:solidFill>
                            <a:srgbClr val="FFFFFF"/>
                          </a:solidFill>
                          <a:latin typeface="Arial"/>
                          <a:cs typeface="Arial"/>
                        </a:rPr>
                        <a:t>w</a:t>
                      </a:r>
                      <a:r>
                        <a:rPr sz="400" b="1" spc="0" dirty="0" smtClean="0">
                          <a:solidFill>
                            <a:srgbClr val="FFFFFF"/>
                          </a:solidFill>
                          <a:latin typeface="Arial"/>
                          <a:cs typeface="Arial"/>
                        </a:rPr>
                        <a:t>)</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R="71755"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113664" algn="ctr">
                        <a:lnSpc>
                          <a:spcPct val="100000"/>
                        </a:lnSpc>
                      </a:pPr>
                      <a:r>
                        <a:rPr sz="300" spc="-10" dirty="0" smtClean="0">
                          <a:solidFill>
                            <a:srgbClr val="FFFFFF"/>
                          </a:solidFill>
                          <a:latin typeface="Arial"/>
                          <a:cs typeface="Arial"/>
                        </a:rPr>
                        <a:t>4</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1755"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113664" algn="ctr">
                        <a:lnSpc>
                          <a:spcPct val="100000"/>
                        </a:lnSpc>
                      </a:pPr>
                      <a:r>
                        <a:rPr sz="300" spc="-10" dirty="0" smtClean="0">
                          <a:solidFill>
                            <a:srgbClr val="FFFFFF"/>
                          </a:solidFill>
                          <a:latin typeface="Arial"/>
                          <a:cs typeface="Arial"/>
                        </a:rPr>
                        <a:t>3</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71755"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113664" algn="ctr">
                        <a:lnSpc>
                          <a:spcPct val="100000"/>
                        </a:lnSpc>
                      </a:pPr>
                      <a:r>
                        <a:rPr sz="300" spc="-10" dirty="0" smtClean="0">
                          <a:solidFill>
                            <a:srgbClr val="FFFFFF"/>
                          </a:solidFill>
                          <a:latin typeface="Arial"/>
                          <a:cs typeface="Arial"/>
                        </a:rPr>
                        <a:t>2</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1755"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113664" algn="ctr">
                        <a:lnSpc>
                          <a:spcPct val="100000"/>
                        </a:lnSpc>
                      </a:pPr>
                      <a:r>
                        <a:rPr sz="300" spc="-10" dirty="0" smtClean="0">
                          <a:solidFill>
                            <a:srgbClr val="FFFFFF"/>
                          </a:solidFill>
                          <a:latin typeface="Arial"/>
                          <a:cs typeface="Arial"/>
                        </a:rPr>
                        <a:t>1</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1755" algn="ctr">
                        <a:lnSpc>
                          <a:spcPct val="100000"/>
                        </a:lnSpc>
                      </a:pPr>
                      <a:r>
                        <a:rPr sz="300" dirty="0" smtClean="0">
                          <a:solidFill>
                            <a:srgbClr val="FFFFFF"/>
                          </a:solidFill>
                          <a:latin typeface="Arial"/>
                          <a:cs typeface="Arial"/>
                        </a:rPr>
                        <a:t>1</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113664" algn="ctr">
                        <a:lnSpc>
                          <a:spcPct val="100000"/>
                        </a:lnSpc>
                      </a:pPr>
                      <a:r>
                        <a:rPr sz="300" spc="-10" dirty="0" smtClean="0">
                          <a:solidFill>
                            <a:srgbClr val="FFFFFF"/>
                          </a:solidFill>
                          <a:latin typeface="Arial"/>
                          <a:cs typeface="Arial"/>
                        </a:rPr>
                        <a:t>0</a:t>
                      </a:r>
                      <a:r>
                        <a:rPr sz="300" spc="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R="7175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L="406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1397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L="3683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35280">
                        <a:lnSpc>
                          <a:spcPct val="100000"/>
                        </a:lnSpc>
                        <a:tabLst>
                          <a:tab pos="974725" algn="l"/>
                        </a:tabLst>
                      </a:pPr>
                      <a:r>
                        <a:rPr sz="300" spc="-5" dirty="0" smtClean="0">
                          <a:solidFill>
                            <a:srgbClr val="FFFFFF"/>
                          </a:solidFill>
                          <a:latin typeface="Arial"/>
                          <a:cs typeface="Arial"/>
                        </a:rPr>
                        <a:t>3</a:t>
                      </a:r>
                      <a:r>
                        <a:rPr sz="300" spc="0" dirty="0" smtClean="0">
                          <a:solidFill>
                            <a:srgbClr val="FFFFFF"/>
                          </a:solidFill>
                          <a:latin typeface="Arial"/>
                          <a:cs typeface="Arial"/>
                        </a:rPr>
                        <a:t>0	</a:t>
                      </a: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27305"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R="1841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81940">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2295">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610235">
                        <a:lnSpc>
                          <a:spcPct val="100000"/>
                        </a:lnSpc>
                      </a:pPr>
                      <a:r>
                        <a:rPr sz="400" b="1" spc="-45" dirty="0" smtClean="0">
                          <a:solidFill>
                            <a:srgbClr val="FFFFFF"/>
                          </a:solidFill>
                          <a:latin typeface="Arial"/>
                          <a:cs typeface="Arial"/>
                        </a:rPr>
                        <a:t>W</a:t>
                      </a:r>
                      <a:r>
                        <a:rPr sz="400" b="1" spc="-15" dirty="0" smtClean="0">
                          <a:solidFill>
                            <a:srgbClr val="FFFFFF"/>
                          </a:solidFill>
                          <a:latin typeface="Arial"/>
                          <a:cs typeface="Arial"/>
                        </a:rPr>
                        <a:t>a</a:t>
                      </a:r>
                      <a:r>
                        <a:rPr sz="400" b="1" spc="0"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20" dirty="0" smtClean="0">
                          <a:solidFill>
                            <a:srgbClr val="FFFFFF"/>
                          </a:solidFill>
                          <a:latin typeface="Arial"/>
                          <a:cs typeface="Arial"/>
                        </a:rPr>
                        <a:t> </a:t>
                      </a:r>
                      <a:r>
                        <a:rPr sz="400" b="1" spc="0" dirty="0" smtClean="0">
                          <a:solidFill>
                            <a:srgbClr val="FFFFFF"/>
                          </a:solidFill>
                          <a:latin typeface="Arial"/>
                          <a:cs typeface="Arial"/>
                        </a:rPr>
                        <a:t>D</a:t>
                      </a:r>
                      <a:r>
                        <a:rPr sz="400" b="1" spc="25" dirty="0" smtClean="0">
                          <a:solidFill>
                            <a:srgbClr val="FFFFFF"/>
                          </a:solidFill>
                          <a:latin typeface="Arial"/>
                          <a:cs typeface="Arial"/>
                        </a:rPr>
                        <a:t>e</a:t>
                      </a:r>
                      <a:r>
                        <a:rPr sz="400" b="1" spc="-10" dirty="0" smtClean="0">
                          <a:solidFill>
                            <a:srgbClr val="FFFFFF"/>
                          </a:solidFill>
                          <a:latin typeface="Arial"/>
                          <a:cs typeface="Arial"/>
                        </a:rPr>
                        <a:t>p</a:t>
                      </a:r>
                      <a:r>
                        <a:rPr sz="400" b="1" spc="-5" dirty="0" smtClean="0">
                          <a:solidFill>
                            <a:srgbClr val="FFFFFF"/>
                          </a:solidFill>
                          <a:latin typeface="Arial"/>
                          <a:cs typeface="Arial"/>
                        </a:rPr>
                        <a:t>t</a:t>
                      </a:r>
                      <a:r>
                        <a:rPr sz="400" b="1" spc="0" dirty="0" smtClean="0">
                          <a:solidFill>
                            <a:srgbClr val="FFFFFF"/>
                          </a:solidFill>
                          <a:latin typeface="Arial"/>
                          <a:cs typeface="Arial"/>
                        </a:rPr>
                        <a:t>h</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59645">
                <a:tc>
                  <a:txBody>
                    <a:bodyPr/>
                    <a:lstStyle/>
                    <a:p>
                      <a:pPr marR="10096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00965"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00965"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00965"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00965"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9539" algn="ctr">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5" dirty="0" smtClean="0">
                          <a:solidFill>
                            <a:srgbClr val="FFFFFF"/>
                          </a:solidFill>
                          <a:latin typeface="Arial"/>
                          <a:cs typeface="Arial"/>
                        </a:rPr>
                        <a:t>16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0531">
                <a:tc>
                  <a:txBody>
                    <a:bodyPr/>
                    <a:lstStyle/>
                    <a:p>
                      <a:pPr marR="129539"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9539" algn="ctr">
                        <a:lnSpc>
                          <a:spcPct val="100000"/>
                        </a:lnSpc>
                      </a:pPr>
                      <a:r>
                        <a:rPr sz="300" spc="-5" dirty="0" smtClean="0">
                          <a:solidFill>
                            <a:srgbClr val="FFFFFF"/>
                          </a:solidFill>
                          <a:latin typeface="Arial"/>
                          <a:cs typeface="Arial"/>
                        </a:rPr>
                        <a:t>22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7779">
                <a:tc>
                  <a:txBody>
                    <a:bodyPr/>
                    <a:lstStyle/>
                    <a:p>
                      <a:pPr marR="129539" algn="ctr">
                        <a:lnSpc>
                          <a:spcPct val="100000"/>
                        </a:lnSpc>
                      </a:pPr>
                      <a:r>
                        <a:rPr sz="300" spc="-5" dirty="0" smtClean="0">
                          <a:solidFill>
                            <a:srgbClr val="FFFFFF"/>
                          </a:solidFill>
                          <a:latin typeface="Arial"/>
                          <a:cs typeface="Arial"/>
                        </a:rPr>
                        <a:t>24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R="152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6096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R="63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21310">
                        <a:lnSpc>
                          <a:spcPct val="100000"/>
                        </a:lnSpc>
                        <a:tabLst>
                          <a:tab pos="969644" algn="l"/>
                        </a:tabLst>
                      </a:pPr>
                      <a:r>
                        <a:rPr sz="300" spc="-10" dirty="0" smtClean="0">
                          <a:solidFill>
                            <a:srgbClr val="FFFFFF"/>
                          </a:solidFill>
                          <a:latin typeface="Arial"/>
                          <a:cs typeface="Arial"/>
                        </a:rPr>
                        <a:t>3</a:t>
                      </a:r>
                      <a:r>
                        <a:rPr sz="300" spc="0" dirty="0" smtClean="0">
                          <a:solidFill>
                            <a:srgbClr val="FFFFFF"/>
                          </a:solidFill>
                          <a:latin typeface="Arial"/>
                          <a:cs typeface="Arial"/>
                        </a:rPr>
                        <a:t>0	</a:t>
                      </a: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27305"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R="889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90830">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bl>
          </a:graphicData>
        </a:graphic>
      </p:graphicFrame>
      <p:graphicFrame>
        <p:nvGraphicFramePr>
          <p:cNvPr id="253" name="object 253"/>
          <p:cNvGraphicFramePr>
            <a:graphicFrameLocks noGrp="1"/>
          </p:cNvGraphicFramePr>
          <p:nvPr/>
        </p:nvGraphicFramePr>
        <p:xfrm>
          <a:off x="4649469" y="670736"/>
          <a:ext cx="4130904" cy="6155823"/>
        </p:xfrm>
        <a:graphic>
          <a:graphicData uri="http://schemas.openxmlformats.org/drawingml/2006/table">
            <a:tbl>
              <a:tblPr firstRow="1" bandRow="1">
                <a:tableStyleId>{2D5ABB26-0587-4C30-8999-92F81FD0307C}</a:tableStyleId>
              </a:tblPr>
              <a:tblGrid>
                <a:gridCol w="518001"/>
                <a:gridCol w="489691"/>
                <a:gridCol w="443684"/>
                <a:gridCol w="1009003"/>
                <a:gridCol w="482218"/>
                <a:gridCol w="482504"/>
                <a:gridCol w="705803"/>
              </a:tblGrid>
              <a:tr h="234176">
                <a:tc>
                  <a:txBody>
                    <a:bodyPr/>
                    <a:lstStyle/>
                    <a:p>
                      <a:endParaRPr sz="15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pPr marL="671195">
                        <a:lnSpc>
                          <a:spcPct val="100000"/>
                        </a:lnSpc>
                      </a:pPr>
                      <a:r>
                        <a:rPr sz="400" b="1" spc="20" dirty="0" smtClean="0">
                          <a:solidFill>
                            <a:srgbClr val="FFFFFF"/>
                          </a:solidFill>
                          <a:latin typeface="Arial"/>
                          <a:cs typeface="Arial"/>
                        </a:rPr>
                        <a:t>Me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8844">
                <a:tc>
                  <a:txBody>
                    <a:bodyPr/>
                    <a:lstStyle/>
                    <a:p>
                      <a:pPr marR="57150" algn="ctr">
                        <a:lnSpc>
                          <a:spcPct val="100000"/>
                        </a:lnSpc>
                      </a:pPr>
                      <a:r>
                        <a:rPr sz="300" spc="-5" dirty="0" smtClean="0">
                          <a:solidFill>
                            <a:srgbClr val="FFFFFF"/>
                          </a:solidFill>
                          <a:latin typeface="Arial"/>
                          <a:cs typeface="Arial"/>
                        </a:rPr>
                        <a:t>5</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57150" algn="ctr">
                        <a:lnSpc>
                          <a:spcPct val="100000"/>
                        </a:lnSpc>
                      </a:pPr>
                      <a:r>
                        <a:rPr sz="300" spc="-5" dirty="0" smtClean="0">
                          <a:solidFill>
                            <a:srgbClr val="FFFFFF"/>
                          </a:solidFill>
                          <a:latin typeface="Arial"/>
                          <a:cs typeface="Arial"/>
                        </a:rPr>
                        <a:t>4</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57150" algn="ctr">
                        <a:lnSpc>
                          <a:spcPct val="100000"/>
                        </a:lnSpc>
                      </a:pPr>
                      <a:r>
                        <a:rPr sz="300" spc="-5" dirty="0" smtClean="0">
                          <a:solidFill>
                            <a:srgbClr val="FFFFFF"/>
                          </a:solidFill>
                          <a:latin typeface="Arial"/>
                          <a:cs typeface="Arial"/>
                        </a:rPr>
                        <a:t>4</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57150" algn="ctr">
                        <a:lnSpc>
                          <a:spcPct val="100000"/>
                        </a:lnSpc>
                      </a:pPr>
                      <a:r>
                        <a:rPr sz="300" spc="-5" dirty="0" smtClean="0">
                          <a:solidFill>
                            <a:srgbClr val="FFFFFF"/>
                          </a:solidFill>
                          <a:latin typeface="Arial"/>
                          <a:cs typeface="Arial"/>
                        </a:rPr>
                        <a:t>3</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57150" algn="ctr">
                        <a:lnSpc>
                          <a:spcPct val="100000"/>
                        </a:lnSpc>
                      </a:pPr>
                      <a:r>
                        <a:rPr sz="300" spc="-5" dirty="0" smtClean="0">
                          <a:solidFill>
                            <a:srgbClr val="FFFFFF"/>
                          </a:solidFill>
                          <a:latin typeface="Arial"/>
                          <a:cs typeface="Arial"/>
                        </a:rPr>
                        <a:t>3</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57150" algn="ctr">
                        <a:lnSpc>
                          <a:spcPct val="100000"/>
                        </a:lnSpc>
                      </a:pPr>
                      <a:r>
                        <a:rPr sz="300" spc="-5" dirty="0" smtClean="0">
                          <a:solidFill>
                            <a:srgbClr val="FFFFFF"/>
                          </a:solidFill>
                          <a:latin typeface="Arial"/>
                          <a:cs typeface="Arial"/>
                        </a:rPr>
                        <a:t>2</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57150" algn="ctr">
                        <a:lnSpc>
                          <a:spcPct val="100000"/>
                        </a:lnSpc>
                      </a:pPr>
                      <a:r>
                        <a:rPr sz="300" spc="-5" dirty="0" smtClean="0">
                          <a:solidFill>
                            <a:srgbClr val="FFFFFF"/>
                          </a:solidFill>
                          <a:latin typeface="Arial"/>
                          <a:cs typeface="Arial"/>
                        </a:rPr>
                        <a:t>2</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57150" algn="ctr">
                        <a:lnSpc>
                          <a:spcPct val="100000"/>
                        </a:lnSpc>
                      </a:pPr>
                      <a:r>
                        <a:rPr sz="300" spc="-5" dirty="0" smtClean="0">
                          <a:solidFill>
                            <a:srgbClr val="FFFFFF"/>
                          </a:solidFill>
                          <a:latin typeface="Arial"/>
                          <a:cs typeface="Arial"/>
                        </a:rPr>
                        <a:t>1</a:t>
                      </a:r>
                      <a:r>
                        <a:rPr sz="300" spc="0" dirty="0" smtClean="0">
                          <a:solidFill>
                            <a:srgbClr val="FFFFFF"/>
                          </a:solidFill>
                          <a:latin typeface="Arial"/>
                          <a:cs typeface="Arial"/>
                        </a:rPr>
                        <a:t>,</a:t>
                      </a:r>
                      <a:r>
                        <a:rPr sz="300" spc="-10" dirty="0" smtClean="0">
                          <a:solidFill>
                            <a:srgbClr val="FFFFFF"/>
                          </a:solidFill>
                          <a:latin typeface="Arial"/>
                          <a:cs typeface="Arial"/>
                        </a:rPr>
                        <a:t>5</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57150" algn="ctr">
                        <a:lnSpc>
                          <a:spcPct val="100000"/>
                        </a:lnSpc>
                      </a:pPr>
                      <a:r>
                        <a:rPr sz="300" spc="-5" dirty="0" smtClean="0">
                          <a:solidFill>
                            <a:srgbClr val="FFFFFF"/>
                          </a:solidFill>
                          <a:latin typeface="Arial"/>
                          <a:cs typeface="Arial"/>
                        </a:rPr>
                        <a:t>1</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15875" algn="ctr">
                        <a:lnSpc>
                          <a:spcPct val="100000"/>
                        </a:lnSpc>
                      </a:pPr>
                      <a:r>
                        <a:rPr sz="300" spc="-5" dirty="0" smtClean="0">
                          <a:solidFill>
                            <a:srgbClr val="FFFFFF"/>
                          </a:solidFill>
                          <a:latin typeface="Arial"/>
                          <a:cs typeface="Arial"/>
                        </a:rPr>
                        <a:t>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84">
                <a:tc>
                  <a:txBody>
                    <a:bodyPr/>
                    <a:lstStyle/>
                    <a:p>
                      <a:pPr marL="3873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L="12446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5969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L="10160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63220">
                        <a:lnSpc>
                          <a:spcPct val="100000"/>
                        </a:lnSpc>
                        <a:tabLst>
                          <a:tab pos="1002665" algn="l"/>
                        </a:tabLst>
                      </a:pPr>
                      <a:r>
                        <a:rPr sz="300" spc="-5" dirty="0" smtClean="0">
                          <a:solidFill>
                            <a:srgbClr val="FFFFFF"/>
                          </a:solidFill>
                          <a:latin typeface="Arial"/>
                          <a:cs typeface="Arial"/>
                        </a:rPr>
                        <a:t>3</a:t>
                      </a:r>
                      <a:r>
                        <a:rPr sz="300" spc="0" dirty="0" smtClean="0">
                          <a:solidFill>
                            <a:srgbClr val="FFFFFF"/>
                          </a:solidFill>
                          <a:latin typeface="Arial"/>
                          <a:cs typeface="Arial"/>
                        </a:rPr>
                        <a:t>0	</a:t>
                      </a: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L="17145" algn="ctr">
                        <a:lnSpc>
                          <a:spcPct val="100000"/>
                        </a:lnSpc>
                      </a:pPr>
                      <a:r>
                        <a:rPr sz="300" spc="-10"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L="17780" algn="ctr">
                        <a:lnSpc>
                          <a:spcPct val="100000"/>
                        </a:lnSpc>
                      </a:pPr>
                      <a:r>
                        <a:rPr sz="300" spc="-10"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96545">
                        <a:lnSpc>
                          <a:spcPct val="100000"/>
                        </a:lnSpc>
                      </a:pPr>
                      <a:r>
                        <a:rPr sz="300" spc="-10"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1780">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699135">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R="99695"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73025"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7302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73025"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3025"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R="4445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L="406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508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L="3619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39725">
                        <a:lnSpc>
                          <a:spcPct val="100000"/>
                        </a:lnSpc>
                        <a:tabLst>
                          <a:tab pos="983615" algn="l"/>
                        </a:tabLst>
                      </a:pPr>
                      <a:r>
                        <a:rPr sz="300" spc="-5" dirty="0" smtClean="0">
                          <a:solidFill>
                            <a:srgbClr val="FFFFFF"/>
                          </a:solidFill>
                          <a:latin typeface="Arial"/>
                          <a:cs typeface="Arial"/>
                        </a:rPr>
                        <a:t>3</a:t>
                      </a:r>
                      <a:r>
                        <a:rPr sz="300" spc="0" dirty="0" smtClean="0">
                          <a:solidFill>
                            <a:srgbClr val="FFFFFF"/>
                          </a:solidFill>
                          <a:latin typeface="Arial"/>
                          <a:cs typeface="Arial"/>
                        </a:rPr>
                        <a:t>0	</a:t>
                      </a: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9525"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R="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96545">
                        <a:lnSpc>
                          <a:spcPct val="100000"/>
                        </a:lnSpc>
                      </a:pPr>
                      <a:r>
                        <a:rPr sz="300" spc="-10"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40719">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675640">
                        <a:lnSpc>
                          <a:spcPct val="100000"/>
                        </a:lnSpc>
                      </a:pPr>
                      <a:r>
                        <a:rPr sz="400" b="1" dirty="0" smtClean="0">
                          <a:solidFill>
                            <a:srgbClr val="FFFFFF"/>
                          </a:solidFill>
                          <a:latin typeface="Arial"/>
                          <a:cs typeface="Arial"/>
                        </a:rPr>
                        <a:t>Pr</a:t>
                      </a:r>
                      <a:r>
                        <a:rPr sz="400" b="1" spc="-5" dirty="0" smtClean="0">
                          <a:solidFill>
                            <a:srgbClr val="FFFFFF"/>
                          </a:solidFill>
                          <a:latin typeface="Arial"/>
                          <a:cs typeface="Arial"/>
                        </a:rPr>
                        <a:t>o</a:t>
                      </a:r>
                      <a:r>
                        <a:rPr sz="400" b="1" spc="-10" dirty="0" smtClean="0">
                          <a:solidFill>
                            <a:srgbClr val="FFFFFF"/>
                          </a:solidFill>
                          <a:latin typeface="Arial"/>
                          <a:cs typeface="Arial"/>
                        </a:rPr>
                        <a:t>p</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78323">
                <a:tc>
                  <a:txBody>
                    <a:bodyPr/>
                    <a:lstStyle/>
                    <a:p>
                      <a:pPr marR="129539" algn="ctr">
                        <a:lnSpc>
                          <a:spcPct val="100000"/>
                        </a:lnSpc>
                      </a:pPr>
                      <a:r>
                        <a:rPr sz="300" spc="-10" dirty="0" smtClean="0">
                          <a:solidFill>
                            <a:srgbClr val="FFFFFF"/>
                          </a:solidFill>
                          <a:latin typeface="Arial"/>
                          <a:cs typeface="Arial"/>
                        </a:rPr>
                        <a:t>24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10" dirty="0" smtClean="0">
                          <a:solidFill>
                            <a:srgbClr val="FFFFFF"/>
                          </a:solidFill>
                          <a:latin typeface="Arial"/>
                          <a:cs typeface="Arial"/>
                        </a:rPr>
                        <a:t>22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9539"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0531">
                <a:tc>
                  <a:txBody>
                    <a:bodyPr/>
                    <a:lstStyle/>
                    <a:p>
                      <a:pPr marR="129539" algn="ctr">
                        <a:lnSpc>
                          <a:spcPct val="100000"/>
                        </a:lnSpc>
                      </a:pPr>
                      <a:r>
                        <a:rPr sz="300" spc="-10" dirty="0" smtClean="0">
                          <a:solidFill>
                            <a:srgbClr val="FFFFFF"/>
                          </a:solidFill>
                          <a:latin typeface="Arial"/>
                          <a:cs typeface="Arial"/>
                        </a:rPr>
                        <a:t>18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10" dirty="0" smtClean="0">
                          <a:solidFill>
                            <a:srgbClr val="FFFFFF"/>
                          </a:solidFill>
                          <a:latin typeface="Arial"/>
                          <a:cs typeface="Arial"/>
                        </a:rPr>
                        <a:t>14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10" dirty="0" smtClean="0">
                          <a:solidFill>
                            <a:srgbClr val="FFFFFF"/>
                          </a:solidFill>
                          <a:latin typeface="Arial"/>
                          <a:cs typeface="Arial"/>
                        </a:rPr>
                        <a:t>12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9539" algn="ctr">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R="99060"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R="9906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9906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9906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59382">
                <a:tc>
                  <a:txBody>
                    <a:bodyPr/>
                    <a:lstStyle/>
                    <a:p>
                      <a:pPr marR="9906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R="152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61594"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R="1270"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21310">
                        <a:lnSpc>
                          <a:spcPct val="100000"/>
                        </a:lnSpc>
                        <a:tabLst>
                          <a:tab pos="969644" algn="l"/>
                        </a:tabLst>
                      </a:pPr>
                      <a:r>
                        <a:rPr sz="300" spc="-10" dirty="0" smtClean="0">
                          <a:solidFill>
                            <a:srgbClr val="FFFFFF"/>
                          </a:solidFill>
                          <a:latin typeface="Arial"/>
                          <a:cs typeface="Arial"/>
                        </a:rPr>
                        <a:t>3</a:t>
                      </a:r>
                      <a:r>
                        <a:rPr sz="300" spc="0" dirty="0" smtClean="0">
                          <a:solidFill>
                            <a:srgbClr val="FFFFFF"/>
                          </a:solidFill>
                          <a:latin typeface="Arial"/>
                          <a:cs typeface="Arial"/>
                        </a:rPr>
                        <a:t>0	</a:t>
                      </a: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2794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R="889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90830">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34471">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213995">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5"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 (</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15" dirty="0" smtClean="0">
                          <a:solidFill>
                            <a:srgbClr val="FFFFFF"/>
                          </a:solidFill>
                          <a:latin typeface="Arial"/>
                          <a:cs typeface="Arial"/>
                        </a:rPr>
                        <a:t> </a:t>
                      </a:r>
                      <a:r>
                        <a:rPr sz="400" b="1" spc="-5" dirty="0" smtClean="0">
                          <a:solidFill>
                            <a:srgbClr val="FFFFFF"/>
                          </a:solidFill>
                          <a:latin typeface="Arial"/>
                          <a:cs typeface="Arial"/>
                        </a:rPr>
                        <a:t>P</a:t>
                      </a:r>
                      <a:r>
                        <a:rPr sz="400" b="1" spc="5" dirty="0" smtClean="0">
                          <a:solidFill>
                            <a:srgbClr val="FFFFFF"/>
                          </a:solidFill>
                          <a:latin typeface="Arial"/>
                          <a:cs typeface="Arial"/>
                        </a:rPr>
                        <a:t>r</a:t>
                      </a:r>
                      <a:r>
                        <a:rPr sz="400" b="1" spc="-10" dirty="0" smtClean="0">
                          <a:solidFill>
                            <a:srgbClr val="FFFFFF"/>
                          </a:solidFill>
                          <a:latin typeface="Arial"/>
                          <a:cs typeface="Arial"/>
                        </a:rPr>
                        <a:t>op</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0" dirty="0" smtClean="0">
                          <a:solidFill>
                            <a:srgbClr val="FFFFFF"/>
                          </a:solidFill>
                          <a:latin typeface="Arial"/>
                          <a:cs typeface="Arial"/>
                        </a:rPr>
                        <a:t>o</a:t>
                      </a:r>
                      <a:endParaRPr sz="400">
                        <a:latin typeface="Arial"/>
                        <a:cs typeface="Arial"/>
                      </a:endParaRPr>
                    </a:p>
                  </a:txBody>
                  <a:tcPr marL="0" marR="0" marT="0" marB="0">
                    <a:lnT w="5045">
                      <a:solidFill>
                        <a:srgbClr val="FFFFFF"/>
                      </a:solidFill>
                      <a:prstDash val="solid"/>
                    </a:lnT>
                  </a:tcPr>
                </a:tc>
                <a:tc>
                  <a:txBody>
                    <a:bodyPr/>
                    <a:lstStyle/>
                    <a:p>
                      <a:pPr marL="6350">
                        <a:lnSpc>
                          <a:spcPct val="100000"/>
                        </a:lnSpc>
                      </a:pPr>
                      <a:r>
                        <a:rPr sz="400" b="1" spc="-30" dirty="0" smtClean="0">
                          <a:solidFill>
                            <a:srgbClr val="FFFFFF"/>
                          </a:solidFill>
                          <a:latin typeface="Arial"/>
                          <a:cs typeface="Arial"/>
                        </a:rPr>
                        <a:t>w</a:t>
                      </a:r>
                      <a:r>
                        <a:rPr sz="400" b="1" spc="0" dirty="0" smtClean="0">
                          <a:solidFill>
                            <a:srgbClr val="FFFFFF"/>
                          </a:solidFill>
                          <a:latin typeface="Arial"/>
                          <a:cs typeface="Arial"/>
                        </a:rPr>
                        <a:t>)</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R="71755"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R="114300" algn="ctr">
                        <a:lnSpc>
                          <a:spcPct val="100000"/>
                        </a:lnSpc>
                      </a:pPr>
                      <a:r>
                        <a:rPr sz="300" spc="-5" dirty="0" smtClean="0">
                          <a:solidFill>
                            <a:srgbClr val="FFFFFF"/>
                          </a:solidFill>
                          <a:latin typeface="Arial"/>
                          <a:cs typeface="Arial"/>
                        </a:rPr>
                        <a:t>4.5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1755"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R="114300" algn="ctr">
                        <a:lnSpc>
                          <a:spcPct val="100000"/>
                        </a:lnSpc>
                      </a:pPr>
                      <a:r>
                        <a:rPr sz="300" spc="-5" dirty="0" smtClean="0">
                          <a:solidFill>
                            <a:srgbClr val="FFFFFF"/>
                          </a:solidFill>
                          <a:latin typeface="Arial"/>
                          <a:cs typeface="Arial"/>
                        </a:rPr>
                        <a:t>3.5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71755"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114300" algn="ctr">
                        <a:lnSpc>
                          <a:spcPct val="100000"/>
                        </a:lnSpc>
                      </a:pPr>
                      <a:r>
                        <a:rPr sz="300" spc="-5" dirty="0" smtClean="0">
                          <a:solidFill>
                            <a:srgbClr val="FFFFFF"/>
                          </a:solidFill>
                          <a:latin typeface="Arial"/>
                          <a:cs typeface="Arial"/>
                        </a:rPr>
                        <a:t>2.5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1755"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R="114300" algn="ctr">
                        <a:lnSpc>
                          <a:spcPct val="100000"/>
                        </a:lnSpc>
                      </a:pPr>
                      <a:r>
                        <a:rPr sz="300" spc="-5" dirty="0" smtClean="0">
                          <a:solidFill>
                            <a:srgbClr val="FFFFFF"/>
                          </a:solidFill>
                          <a:latin typeface="Arial"/>
                          <a:cs typeface="Arial"/>
                        </a:rPr>
                        <a:t>1.5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71755" algn="ctr">
                        <a:lnSpc>
                          <a:spcPct val="100000"/>
                        </a:lnSpc>
                      </a:pPr>
                      <a:r>
                        <a:rPr sz="300" dirty="0" smtClean="0">
                          <a:solidFill>
                            <a:srgbClr val="FFFFFF"/>
                          </a:solidFill>
                          <a:latin typeface="Arial"/>
                          <a:cs typeface="Arial"/>
                        </a:rPr>
                        <a:t>1</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R="114300" algn="ctr">
                        <a:lnSpc>
                          <a:spcPct val="100000"/>
                        </a:lnSpc>
                      </a:pPr>
                      <a:r>
                        <a:rPr sz="300" spc="-5" dirty="0" smtClean="0">
                          <a:solidFill>
                            <a:srgbClr val="FFFFFF"/>
                          </a:solidFill>
                          <a:latin typeface="Arial"/>
                          <a:cs typeface="Arial"/>
                        </a:rPr>
                        <a:t>0.5</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R="7175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L="406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1397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L="36195"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35280">
                        <a:lnSpc>
                          <a:spcPct val="100000"/>
                        </a:lnSpc>
                        <a:tabLst>
                          <a:tab pos="974725" algn="l"/>
                        </a:tabLst>
                      </a:pPr>
                      <a:r>
                        <a:rPr sz="300" spc="-5" dirty="0" smtClean="0">
                          <a:solidFill>
                            <a:srgbClr val="FFFFFF"/>
                          </a:solidFill>
                          <a:latin typeface="Arial"/>
                          <a:cs typeface="Arial"/>
                        </a:rPr>
                        <a:t>3</a:t>
                      </a:r>
                      <a:r>
                        <a:rPr sz="300" spc="0" dirty="0" smtClean="0">
                          <a:solidFill>
                            <a:srgbClr val="FFFFFF"/>
                          </a:solidFill>
                          <a:latin typeface="Arial"/>
                          <a:cs typeface="Arial"/>
                        </a:rPr>
                        <a:t>0	</a:t>
                      </a: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2794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R="18415"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81940">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2295">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610870">
                        <a:lnSpc>
                          <a:spcPct val="100000"/>
                        </a:lnSpc>
                      </a:pPr>
                      <a:r>
                        <a:rPr sz="400" b="1" spc="-50" dirty="0" smtClean="0">
                          <a:solidFill>
                            <a:srgbClr val="FFFFFF"/>
                          </a:solidFill>
                          <a:latin typeface="Arial"/>
                          <a:cs typeface="Arial"/>
                        </a:rPr>
                        <a:t>W</a:t>
                      </a:r>
                      <a:r>
                        <a:rPr sz="400" b="1" spc="-15" dirty="0" smtClean="0">
                          <a:solidFill>
                            <a:srgbClr val="FFFFFF"/>
                          </a:solidFill>
                          <a:latin typeface="Arial"/>
                          <a:cs typeface="Arial"/>
                        </a:rPr>
                        <a:t>a</a:t>
                      </a:r>
                      <a:r>
                        <a:rPr sz="400" b="1" spc="0"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20" dirty="0" smtClean="0">
                          <a:solidFill>
                            <a:srgbClr val="FFFFFF"/>
                          </a:solidFill>
                          <a:latin typeface="Arial"/>
                          <a:cs typeface="Arial"/>
                        </a:rPr>
                        <a:t> </a:t>
                      </a:r>
                      <a:r>
                        <a:rPr sz="400" b="1" spc="5" dirty="0" smtClean="0">
                          <a:solidFill>
                            <a:srgbClr val="FFFFFF"/>
                          </a:solidFill>
                          <a:latin typeface="Arial"/>
                          <a:cs typeface="Arial"/>
                        </a:rPr>
                        <a:t>D</a:t>
                      </a:r>
                      <a:r>
                        <a:rPr sz="400" b="1" spc="20" dirty="0" smtClean="0">
                          <a:solidFill>
                            <a:srgbClr val="FFFFFF"/>
                          </a:solidFill>
                          <a:latin typeface="Arial"/>
                          <a:cs typeface="Arial"/>
                        </a:rPr>
                        <a:t>e</a:t>
                      </a:r>
                      <a:r>
                        <a:rPr sz="400" b="1" spc="-10" dirty="0" smtClean="0">
                          <a:solidFill>
                            <a:srgbClr val="FFFFFF"/>
                          </a:solidFill>
                          <a:latin typeface="Arial"/>
                          <a:cs typeface="Arial"/>
                        </a:rPr>
                        <a:t>p</a:t>
                      </a:r>
                      <a:r>
                        <a:rPr sz="400" b="1" spc="-5" dirty="0" smtClean="0">
                          <a:solidFill>
                            <a:srgbClr val="FFFFFF"/>
                          </a:solidFill>
                          <a:latin typeface="Arial"/>
                          <a:cs typeface="Arial"/>
                        </a:rPr>
                        <a:t>t</a:t>
                      </a:r>
                      <a:r>
                        <a:rPr sz="400" b="1" spc="0" dirty="0" smtClean="0">
                          <a:solidFill>
                            <a:srgbClr val="FFFFFF"/>
                          </a:solidFill>
                          <a:latin typeface="Arial"/>
                          <a:cs typeface="Arial"/>
                        </a:rPr>
                        <a:t>h</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59645">
                <a:tc>
                  <a:txBody>
                    <a:bodyPr/>
                    <a:lstStyle/>
                    <a:p>
                      <a:pPr marR="9906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9906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9906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9906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99060" algn="ctr">
                        <a:lnSpc>
                          <a:spcPct val="100000"/>
                        </a:lnSpc>
                      </a:pPr>
                      <a:r>
                        <a:rPr sz="300" dirty="0" smtClean="0">
                          <a:solidFill>
                            <a:srgbClr val="FFFFFF"/>
                          </a:solidFill>
                          <a:latin typeface="Arial"/>
                          <a:cs typeface="Arial"/>
                        </a:rPr>
                        <a:t>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10"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9539" algn="ctr">
                        <a:lnSpc>
                          <a:spcPct val="100000"/>
                        </a:lnSpc>
                      </a:pPr>
                      <a:r>
                        <a:rPr sz="300" spc="-10" dirty="0" smtClean="0">
                          <a:solidFill>
                            <a:srgbClr val="FFFFFF"/>
                          </a:solidFill>
                          <a:latin typeface="Arial"/>
                          <a:cs typeface="Arial"/>
                        </a:rPr>
                        <a:t>12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10" dirty="0" smtClean="0">
                          <a:solidFill>
                            <a:srgbClr val="FFFFFF"/>
                          </a:solidFill>
                          <a:latin typeface="Arial"/>
                          <a:cs typeface="Arial"/>
                        </a:rPr>
                        <a:t>14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0531">
                <a:tc>
                  <a:txBody>
                    <a:bodyPr/>
                    <a:lstStyle/>
                    <a:p>
                      <a:pPr marR="129539" algn="ctr">
                        <a:lnSpc>
                          <a:spcPct val="100000"/>
                        </a:lnSpc>
                      </a:pPr>
                      <a:r>
                        <a:rPr sz="300" spc="-10" dirty="0" smtClean="0">
                          <a:solidFill>
                            <a:srgbClr val="FFFFFF"/>
                          </a:solidFill>
                          <a:latin typeface="Arial"/>
                          <a:cs typeface="Arial"/>
                        </a:rPr>
                        <a:t>18</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R="129539"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R="129539" algn="ctr">
                        <a:lnSpc>
                          <a:spcPct val="100000"/>
                        </a:lnSpc>
                      </a:pPr>
                      <a:r>
                        <a:rPr sz="300" spc="-10" dirty="0" smtClean="0">
                          <a:solidFill>
                            <a:srgbClr val="FFFFFF"/>
                          </a:solidFill>
                          <a:latin typeface="Arial"/>
                          <a:cs typeface="Arial"/>
                        </a:rPr>
                        <a:t>22</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7779">
                <a:tc>
                  <a:txBody>
                    <a:bodyPr/>
                    <a:lstStyle/>
                    <a:p>
                      <a:pPr marR="129539" algn="ctr">
                        <a:lnSpc>
                          <a:spcPct val="100000"/>
                        </a:lnSpc>
                      </a:pPr>
                      <a:r>
                        <a:rPr sz="300" spc="-10" dirty="0" smtClean="0">
                          <a:solidFill>
                            <a:srgbClr val="FFFFFF"/>
                          </a:solidFill>
                          <a:latin typeface="Arial"/>
                          <a:cs typeface="Arial"/>
                        </a:rPr>
                        <a:t>24</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137160">
                <a:tc>
                  <a:txBody>
                    <a:bodyPr/>
                    <a:lstStyle/>
                    <a:p>
                      <a:pPr marR="15240"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R="61594"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B w="5045">
                      <a:solidFill>
                        <a:srgbClr val="FFFFFF"/>
                      </a:solidFill>
                      <a:prstDash val="solid"/>
                    </a:lnB>
                  </a:tcPr>
                </a:tc>
                <a:tc>
                  <a:txBody>
                    <a:bodyPr/>
                    <a:lstStyle/>
                    <a:p>
                      <a:pPr marR="1270" algn="ctr">
                        <a:lnSpc>
                          <a:spcPct val="100000"/>
                        </a:lnSpc>
                      </a:pPr>
                      <a:r>
                        <a:rPr sz="300" spc="-10" dirty="0" smtClean="0">
                          <a:solidFill>
                            <a:srgbClr val="FFFFFF"/>
                          </a:solidFill>
                          <a:latin typeface="Arial"/>
                          <a:cs typeface="Arial"/>
                        </a:rPr>
                        <a:t>20</a:t>
                      </a:r>
                      <a:endParaRPr sz="300">
                        <a:latin typeface="Arial"/>
                        <a:cs typeface="Arial"/>
                      </a:endParaRPr>
                    </a:p>
                  </a:txBody>
                  <a:tcPr marL="0" marR="0" marT="0" marB="0">
                    <a:lnB w="5045">
                      <a:solidFill>
                        <a:srgbClr val="FFFFFF"/>
                      </a:solidFill>
                      <a:prstDash val="solid"/>
                    </a:lnB>
                  </a:tcPr>
                </a:tc>
                <a:tc>
                  <a:txBody>
                    <a:bodyPr/>
                    <a:lstStyle/>
                    <a:p>
                      <a:pPr marL="321310">
                        <a:lnSpc>
                          <a:spcPct val="100000"/>
                        </a:lnSpc>
                        <a:tabLst>
                          <a:tab pos="969644" algn="l"/>
                        </a:tabLst>
                      </a:pPr>
                      <a:r>
                        <a:rPr sz="300" spc="-10" dirty="0" smtClean="0">
                          <a:solidFill>
                            <a:srgbClr val="FFFFFF"/>
                          </a:solidFill>
                          <a:latin typeface="Arial"/>
                          <a:cs typeface="Arial"/>
                        </a:rPr>
                        <a:t>3</a:t>
                      </a:r>
                      <a:r>
                        <a:rPr sz="300" spc="0" dirty="0" smtClean="0">
                          <a:solidFill>
                            <a:srgbClr val="FFFFFF"/>
                          </a:solidFill>
                          <a:latin typeface="Arial"/>
                          <a:cs typeface="Arial"/>
                        </a:rPr>
                        <a:t>0	</a:t>
                      </a:r>
                      <a:r>
                        <a:rPr sz="300" spc="-5" dirty="0" smtClean="0">
                          <a:solidFill>
                            <a:srgbClr val="FFFFFF"/>
                          </a:solidFill>
                          <a:latin typeface="Arial"/>
                          <a:cs typeface="Arial"/>
                        </a:rPr>
                        <a:t>40</a:t>
                      </a:r>
                      <a:endParaRPr sz="300">
                        <a:latin typeface="Arial"/>
                        <a:cs typeface="Arial"/>
                      </a:endParaRPr>
                    </a:p>
                  </a:txBody>
                  <a:tcPr marL="0" marR="0" marT="0" marB="0">
                    <a:lnB w="5045">
                      <a:solidFill>
                        <a:srgbClr val="FFFFFF"/>
                      </a:solidFill>
                      <a:prstDash val="solid"/>
                    </a:lnB>
                  </a:tcPr>
                </a:tc>
                <a:tc>
                  <a:txBody>
                    <a:bodyPr/>
                    <a:lstStyle/>
                    <a:p>
                      <a:pPr marR="2794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B w="5045">
                      <a:solidFill>
                        <a:srgbClr val="FFFFFF"/>
                      </a:solidFill>
                      <a:prstDash val="solid"/>
                    </a:lnB>
                  </a:tcPr>
                </a:tc>
                <a:tc>
                  <a:txBody>
                    <a:bodyPr/>
                    <a:lstStyle/>
                    <a:p>
                      <a:pPr marR="889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B w="5045">
                      <a:solidFill>
                        <a:srgbClr val="FFFFFF"/>
                      </a:solidFill>
                      <a:prstDash val="solid"/>
                    </a:lnB>
                  </a:tcPr>
                </a:tc>
                <a:tc>
                  <a:txBody>
                    <a:bodyPr/>
                    <a:lstStyle/>
                    <a:p>
                      <a:pPr marL="290830">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bl>
          </a:graphicData>
        </a:graphic>
      </p:graphicFrame>
    </p:spTree>
    <p:extLst>
      <p:ext uri="{BB962C8B-B14F-4D97-AF65-F5344CB8AC3E}">
        <p14:creationId xmlns:p14="http://schemas.microsoft.com/office/powerpoint/2010/main" val="26636101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44526" y="672544"/>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endParaRPr/>
          </a:p>
        </p:txBody>
      </p:sp>
      <p:sp>
        <p:nvSpPr>
          <p:cNvPr id="3" name="object 3"/>
          <p:cNvSpPr txBox="1"/>
          <p:nvPr/>
        </p:nvSpPr>
        <p:spPr>
          <a:xfrm>
            <a:off x="2293096" y="721206"/>
            <a:ext cx="235789" cy="75735"/>
          </a:xfrm>
          <a:prstGeom prst="rect">
            <a:avLst/>
          </a:prstGeom>
        </p:spPr>
        <p:txBody>
          <a:bodyPr vert="horz" wrap="square" lIns="0" tIns="0" rIns="0" bIns="0" rtlCol="0">
            <a:noAutofit/>
          </a:bodyPr>
          <a:lstStyle/>
          <a:p>
            <a:pPr marL="9357"/>
            <a:r>
              <a:rPr sz="400" b="1" spc="-11" dirty="0">
                <a:solidFill>
                  <a:srgbClr val="FFFFFF"/>
                </a:solidFill>
                <a:latin typeface="Arial"/>
                <a:cs typeface="Arial"/>
              </a:rPr>
              <a:t>Me</a:t>
            </a:r>
            <a:r>
              <a:rPr sz="400" b="1" spc="-19" dirty="0">
                <a:solidFill>
                  <a:srgbClr val="FFFFFF"/>
                </a:solidFill>
                <a:latin typeface="Arial"/>
                <a:cs typeface="Arial"/>
              </a:rPr>
              <a:t>t</a:t>
            </a:r>
            <a:r>
              <a:rPr sz="400" b="1" spc="-30" dirty="0">
                <a:solidFill>
                  <a:srgbClr val="FFFFFF"/>
                </a:solidFill>
                <a:latin typeface="Arial"/>
                <a:cs typeface="Arial"/>
              </a:rPr>
              <a:t>h</a:t>
            </a:r>
            <a:r>
              <a:rPr sz="400" b="1" spc="-34" dirty="0">
                <a:solidFill>
                  <a:srgbClr val="FFFFFF"/>
                </a:solidFill>
                <a:latin typeface="Arial"/>
                <a:cs typeface="Arial"/>
              </a:rPr>
              <a:t>an</a:t>
            </a:r>
            <a:r>
              <a:rPr sz="400" b="1" spc="-22" dirty="0">
                <a:solidFill>
                  <a:srgbClr val="FFFFFF"/>
                </a:solidFill>
                <a:latin typeface="Arial"/>
                <a:cs typeface="Arial"/>
              </a:rPr>
              <a:t>e</a:t>
            </a:r>
            <a:endParaRPr sz="400">
              <a:latin typeface="Arial"/>
              <a:cs typeface="Arial"/>
            </a:endParaRPr>
          </a:p>
        </p:txBody>
      </p:sp>
      <p:sp>
        <p:nvSpPr>
          <p:cNvPr id="4" name="object 4"/>
          <p:cNvSpPr/>
          <p:nvPr/>
        </p:nvSpPr>
        <p:spPr>
          <a:xfrm>
            <a:off x="650440" y="817512"/>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solidFill>
            <a:srgbClr val="000000"/>
          </a:solidFill>
        </p:spPr>
        <p:txBody>
          <a:bodyPr wrap="square" lIns="0" tIns="0" rIns="0" bIns="0" rtlCol="0">
            <a:noAutofit/>
          </a:bodyPr>
          <a:lstStyle/>
          <a:p>
            <a:endParaRPr/>
          </a:p>
        </p:txBody>
      </p:sp>
      <p:sp>
        <p:nvSpPr>
          <p:cNvPr id="5" name="object 5"/>
          <p:cNvSpPr/>
          <p:nvPr/>
        </p:nvSpPr>
        <p:spPr>
          <a:xfrm>
            <a:off x="650440" y="817512"/>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ln w="5048">
            <a:solidFill>
              <a:srgbClr val="FFFFFF"/>
            </a:solidFill>
          </a:ln>
        </p:spPr>
        <p:txBody>
          <a:bodyPr wrap="square" lIns="0" tIns="0" rIns="0" bIns="0" rtlCol="0">
            <a:noAutofit/>
          </a:bodyPr>
          <a:lstStyle/>
          <a:p>
            <a:endParaRPr/>
          </a:p>
        </p:txBody>
      </p:sp>
      <p:sp>
        <p:nvSpPr>
          <p:cNvPr id="6" name="object 6"/>
          <p:cNvSpPr/>
          <p:nvPr/>
        </p:nvSpPr>
        <p:spPr>
          <a:xfrm>
            <a:off x="633185" y="1719660"/>
            <a:ext cx="3719138" cy="0"/>
          </a:xfrm>
          <a:custGeom>
            <a:avLst/>
            <a:gdLst/>
            <a:ahLst/>
            <a:cxnLst/>
            <a:rect l="l" t="t" r="r" b="b"/>
            <a:pathLst>
              <a:path w="4927858">
                <a:moveTo>
                  <a:pt x="0" y="0"/>
                </a:moveTo>
                <a:lnTo>
                  <a:pt x="4927858" y="0"/>
                </a:lnTo>
              </a:path>
            </a:pathLst>
          </a:custGeom>
          <a:ln w="5098">
            <a:solidFill>
              <a:srgbClr val="FFFFFF"/>
            </a:solidFill>
          </a:ln>
        </p:spPr>
        <p:txBody>
          <a:bodyPr wrap="square" lIns="0" tIns="0" rIns="0" bIns="0" rtlCol="0">
            <a:noAutofit/>
          </a:bodyPr>
          <a:lstStyle/>
          <a:p>
            <a:endParaRPr/>
          </a:p>
        </p:txBody>
      </p:sp>
      <p:sp>
        <p:nvSpPr>
          <p:cNvPr id="7" name="object 7"/>
          <p:cNvSpPr/>
          <p:nvPr/>
        </p:nvSpPr>
        <p:spPr>
          <a:xfrm>
            <a:off x="4031424"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 name="object 8"/>
          <p:cNvSpPr/>
          <p:nvPr/>
        </p:nvSpPr>
        <p:spPr>
          <a:xfrm>
            <a:off x="3693843"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 name="object 9"/>
          <p:cNvSpPr/>
          <p:nvPr/>
        </p:nvSpPr>
        <p:spPr>
          <a:xfrm>
            <a:off x="335569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0" name="object 10"/>
          <p:cNvSpPr/>
          <p:nvPr/>
        </p:nvSpPr>
        <p:spPr>
          <a:xfrm>
            <a:off x="301753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 name="object 11"/>
          <p:cNvSpPr/>
          <p:nvPr/>
        </p:nvSpPr>
        <p:spPr>
          <a:xfrm>
            <a:off x="267938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 name="object 12"/>
          <p:cNvSpPr/>
          <p:nvPr/>
        </p:nvSpPr>
        <p:spPr>
          <a:xfrm>
            <a:off x="234122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 name="object 13"/>
          <p:cNvSpPr/>
          <p:nvPr/>
        </p:nvSpPr>
        <p:spPr>
          <a:xfrm>
            <a:off x="200306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 name="object 14"/>
          <p:cNvSpPr/>
          <p:nvPr/>
        </p:nvSpPr>
        <p:spPr>
          <a:xfrm>
            <a:off x="1664899"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5" name="object 15"/>
          <p:cNvSpPr/>
          <p:nvPr/>
        </p:nvSpPr>
        <p:spPr>
          <a:xfrm>
            <a:off x="1326739"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6" name="object 16"/>
          <p:cNvSpPr/>
          <p:nvPr/>
        </p:nvSpPr>
        <p:spPr>
          <a:xfrm>
            <a:off x="988579"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7" name="object 17"/>
          <p:cNvSpPr/>
          <p:nvPr/>
        </p:nvSpPr>
        <p:spPr>
          <a:xfrm>
            <a:off x="650432" y="817516"/>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endParaRPr/>
          </a:p>
        </p:txBody>
      </p:sp>
      <p:sp>
        <p:nvSpPr>
          <p:cNvPr id="18" name="object 18"/>
          <p:cNvSpPr txBox="1"/>
          <p:nvPr/>
        </p:nvSpPr>
        <p:spPr>
          <a:xfrm>
            <a:off x="3990776" y="1741650"/>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19" name="object 19"/>
          <p:cNvSpPr txBox="1"/>
          <p:nvPr/>
        </p:nvSpPr>
        <p:spPr>
          <a:xfrm>
            <a:off x="3652615" y="1741650"/>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180</a:t>
            </a:r>
            <a:endParaRPr sz="300">
              <a:latin typeface="Arial"/>
              <a:cs typeface="Arial"/>
            </a:endParaRPr>
          </a:p>
        </p:txBody>
      </p:sp>
      <p:sp>
        <p:nvSpPr>
          <p:cNvPr id="20" name="object 20"/>
          <p:cNvSpPr txBox="1"/>
          <p:nvPr/>
        </p:nvSpPr>
        <p:spPr>
          <a:xfrm>
            <a:off x="3314461" y="1741650"/>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160</a:t>
            </a:r>
            <a:endParaRPr sz="300">
              <a:latin typeface="Arial"/>
              <a:cs typeface="Arial"/>
            </a:endParaRPr>
          </a:p>
        </p:txBody>
      </p:sp>
      <p:sp>
        <p:nvSpPr>
          <p:cNvPr id="21" name="object 21"/>
          <p:cNvSpPr txBox="1"/>
          <p:nvPr/>
        </p:nvSpPr>
        <p:spPr>
          <a:xfrm>
            <a:off x="2976304" y="1741650"/>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22" name="object 22"/>
          <p:cNvSpPr txBox="1"/>
          <p:nvPr/>
        </p:nvSpPr>
        <p:spPr>
          <a:xfrm>
            <a:off x="2638151" y="1741650"/>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23" name="object 23"/>
          <p:cNvSpPr txBox="1"/>
          <p:nvPr/>
        </p:nvSpPr>
        <p:spPr>
          <a:xfrm>
            <a:off x="2299991" y="1741650"/>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24" name="object 24"/>
          <p:cNvSpPr txBox="1"/>
          <p:nvPr/>
        </p:nvSpPr>
        <p:spPr>
          <a:xfrm>
            <a:off x="1972760" y="1741650"/>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80</a:t>
            </a:r>
            <a:endParaRPr sz="300">
              <a:latin typeface="Arial"/>
              <a:cs typeface="Arial"/>
            </a:endParaRPr>
          </a:p>
        </p:txBody>
      </p:sp>
      <p:sp>
        <p:nvSpPr>
          <p:cNvPr id="25" name="object 25"/>
          <p:cNvSpPr txBox="1"/>
          <p:nvPr/>
        </p:nvSpPr>
        <p:spPr>
          <a:xfrm>
            <a:off x="1634604" y="1741650"/>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60</a:t>
            </a:r>
            <a:endParaRPr sz="300">
              <a:latin typeface="Arial"/>
              <a:cs typeface="Arial"/>
            </a:endParaRPr>
          </a:p>
        </p:txBody>
      </p:sp>
      <p:sp>
        <p:nvSpPr>
          <p:cNvPr id="26" name="object 26"/>
          <p:cNvSpPr txBox="1"/>
          <p:nvPr/>
        </p:nvSpPr>
        <p:spPr>
          <a:xfrm>
            <a:off x="1296450" y="1741650"/>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27" name="object 27"/>
          <p:cNvSpPr txBox="1"/>
          <p:nvPr/>
        </p:nvSpPr>
        <p:spPr>
          <a:xfrm>
            <a:off x="958371" y="174165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28" name="object 28"/>
          <p:cNvSpPr txBox="1"/>
          <p:nvPr/>
        </p:nvSpPr>
        <p:spPr>
          <a:xfrm>
            <a:off x="631064" y="1741650"/>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29" name="object 29"/>
          <p:cNvSpPr/>
          <p:nvPr/>
        </p:nvSpPr>
        <p:spPr>
          <a:xfrm>
            <a:off x="633190" y="81751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0" name="object 30"/>
          <p:cNvSpPr/>
          <p:nvPr/>
        </p:nvSpPr>
        <p:spPr>
          <a:xfrm>
            <a:off x="633190" y="9061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 name="object 31"/>
          <p:cNvSpPr/>
          <p:nvPr/>
        </p:nvSpPr>
        <p:spPr>
          <a:xfrm>
            <a:off x="633190" y="99928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2" name="object 32"/>
          <p:cNvSpPr/>
          <p:nvPr/>
        </p:nvSpPr>
        <p:spPr>
          <a:xfrm>
            <a:off x="633190" y="108849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3" name="object 33"/>
          <p:cNvSpPr/>
          <p:nvPr/>
        </p:nvSpPr>
        <p:spPr>
          <a:xfrm>
            <a:off x="633190" y="11777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4" name="object 34"/>
          <p:cNvSpPr/>
          <p:nvPr/>
        </p:nvSpPr>
        <p:spPr>
          <a:xfrm>
            <a:off x="633190" y="126636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5" name="object 35"/>
          <p:cNvSpPr/>
          <p:nvPr/>
        </p:nvSpPr>
        <p:spPr>
          <a:xfrm>
            <a:off x="633190" y="135947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6" name="object 36"/>
          <p:cNvSpPr/>
          <p:nvPr/>
        </p:nvSpPr>
        <p:spPr>
          <a:xfrm>
            <a:off x="633190" y="14486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7" name="object 37"/>
          <p:cNvSpPr/>
          <p:nvPr/>
        </p:nvSpPr>
        <p:spPr>
          <a:xfrm>
            <a:off x="633190" y="153734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8" name="object 38"/>
          <p:cNvSpPr/>
          <p:nvPr/>
        </p:nvSpPr>
        <p:spPr>
          <a:xfrm>
            <a:off x="633190" y="163046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9" name="object 39"/>
          <p:cNvSpPr txBox="1"/>
          <p:nvPr/>
        </p:nvSpPr>
        <p:spPr>
          <a:xfrm>
            <a:off x="525291" y="791567"/>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5,000</a:t>
            </a:r>
            <a:endParaRPr sz="300">
              <a:latin typeface="Arial"/>
              <a:cs typeface="Arial"/>
            </a:endParaRPr>
          </a:p>
        </p:txBody>
      </p:sp>
      <p:sp>
        <p:nvSpPr>
          <p:cNvPr id="40" name="object 40"/>
          <p:cNvSpPr txBox="1"/>
          <p:nvPr/>
        </p:nvSpPr>
        <p:spPr>
          <a:xfrm>
            <a:off x="525291" y="880219"/>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4,500</a:t>
            </a:r>
            <a:endParaRPr sz="300">
              <a:latin typeface="Arial"/>
              <a:cs typeface="Arial"/>
            </a:endParaRPr>
          </a:p>
        </p:txBody>
      </p:sp>
      <p:sp>
        <p:nvSpPr>
          <p:cNvPr id="41" name="object 41"/>
          <p:cNvSpPr txBox="1"/>
          <p:nvPr/>
        </p:nvSpPr>
        <p:spPr>
          <a:xfrm>
            <a:off x="525291" y="973331"/>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4,000</a:t>
            </a:r>
            <a:endParaRPr sz="300">
              <a:latin typeface="Arial"/>
              <a:cs typeface="Arial"/>
            </a:endParaRPr>
          </a:p>
        </p:txBody>
      </p:sp>
      <p:sp>
        <p:nvSpPr>
          <p:cNvPr id="42" name="object 42"/>
          <p:cNvSpPr txBox="1"/>
          <p:nvPr/>
        </p:nvSpPr>
        <p:spPr>
          <a:xfrm>
            <a:off x="525291" y="1062545"/>
            <a:ext cx="115019" cy="143107"/>
          </a:xfrm>
          <a:prstGeom prst="rect">
            <a:avLst/>
          </a:prstGeom>
        </p:spPr>
        <p:txBody>
          <a:bodyPr vert="horz" wrap="square" lIns="0" tIns="0" rIns="0" bIns="0" rtlCol="0">
            <a:noAutofit/>
          </a:bodyPr>
          <a:lstStyle/>
          <a:p>
            <a:pPr marL="9357"/>
            <a:r>
              <a:rPr sz="300" spc="-4" dirty="0">
                <a:solidFill>
                  <a:srgbClr val="FFFFFF"/>
                </a:solidFill>
                <a:latin typeface="Arial"/>
                <a:cs typeface="Arial"/>
              </a:rPr>
              <a:t>3,500</a:t>
            </a:r>
            <a:endParaRPr sz="300">
              <a:latin typeface="Arial"/>
              <a:cs typeface="Arial"/>
            </a:endParaRPr>
          </a:p>
          <a:p>
            <a:pPr marL="9357">
              <a:spcBef>
                <a:spcPts val="350"/>
              </a:spcBef>
            </a:pPr>
            <a:r>
              <a:rPr sz="300" spc="-4" dirty="0">
                <a:solidFill>
                  <a:srgbClr val="FFFFFF"/>
                </a:solidFill>
                <a:latin typeface="Arial"/>
                <a:cs typeface="Arial"/>
              </a:rPr>
              <a:t>3,000</a:t>
            </a:r>
            <a:endParaRPr sz="300">
              <a:latin typeface="Arial"/>
              <a:cs typeface="Arial"/>
            </a:endParaRPr>
          </a:p>
        </p:txBody>
      </p:sp>
      <p:sp>
        <p:nvSpPr>
          <p:cNvPr id="43" name="object 43"/>
          <p:cNvSpPr txBox="1"/>
          <p:nvPr/>
        </p:nvSpPr>
        <p:spPr>
          <a:xfrm>
            <a:off x="525291" y="1240399"/>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2,500</a:t>
            </a:r>
            <a:endParaRPr sz="300">
              <a:latin typeface="Arial"/>
              <a:cs typeface="Arial"/>
            </a:endParaRPr>
          </a:p>
        </p:txBody>
      </p:sp>
      <p:sp>
        <p:nvSpPr>
          <p:cNvPr id="44" name="object 44"/>
          <p:cNvSpPr txBox="1"/>
          <p:nvPr/>
        </p:nvSpPr>
        <p:spPr>
          <a:xfrm>
            <a:off x="525291" y="1333511"/>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2,000</a:t>
            </a:r>
            <a:endParaRPr sz="300">
              <a:latin typeface="Arial"/>
              <a:cs typeface="Arial"/>
            </a:endParaRPr>
          </a:p>
        </p:txBody>
      </p:sp>
      <p:sp>
        <p:nvSpPr>
          <p:cNvPr id="45" name="object 45"/>
          <p:cNvSpPr txBox="1"/>
          <p:nvPr/>
        </p:nvSpPr>
        <p:spPr>
          <a:xfrm>
            <a:off x="525291" y="1422718"/>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1,500</a:t>
            </a:r>
            <a:endParaRPr sz="300">
              <a:latin typeface="Arial"/>
              <a:cs typeface="Arial"/>
            </a:endParaRPr>
          </a:p>
        </p:txBody>
      </p:sp>
      <p:sp>
        <p:nvSpPr>
          <p:cNvPr id="46" name="object 46"/>
          <p:cNvSpPr txBox="1"/>
          <p:nvPr/>
        </p:nvSpPr>
        <p:spPr>
          <a:xfrm>
            <a:off x="525291" y="1511370"/>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1,000</a:t>
            </a:r>
            <a:endParaRPr sz="300">
              <a:latin typeface="Arial"/>
              <a:cs typeface="Arial"/>
            </a:endParaRPr>
          </a:p>
        </p:txBody>
      </p:sp>
      <p:sp>
        <p:nvSpPr>
          <p:cNvPr id="47" name="object 47"/>
          <p:cNvSpPr txBox="1"/>
          <p:nvPr/>
        </p:nvSpPr>
        <p:spPr>
          <a:xfrm>
            <a:off x="556883" y="1604482"/>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500</a:t>
            </a:r>
            <a:endParaRPr sz="300">
              <a:latin typeface="Arial"/>
              <a:cs typeface="Arial"/>
            </a:endParaRPr>
          </a:p>
        </p:txBody>
      </p:sp>
      <p:sp>
        <p:nvSpPr>
          <p:cNvPr id="48" name="object 48"/>
          <p:cNvSpPr txBox="1"/>
          <p:nvPr/>
        </p:nvSpPr>
        <p:spPr>
          <a:xfrm>
            <a:off x="598867" y="1693691"/>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49" name="object 49"/>
          <p:cNvSpPr/>
          <p:nvPr/>
        </p:nvSpPr>
        <p:spPr>
          <a:xfrm>
            <a:off x="654467" y="1697358"/>
            <a:ext cx="13811" cy="2589"/>
          </a:xfrm>
          <a:custGeom>
            <a:avLst/>
            <a:gdLst/>
            <a:ahLst/>
            <a:cxnLst/>
            <a:rect l="l" t="t" r="r" b="b"/>
            <a:pathLst>
              <a:path w="18300" h="3538">
                <a:moveTo>
                  <a:pt x="0" y="3538"/>
                </a:moveTo>
                <a:lnTo>
                  <a:pt x="18300" y="0"/>
                </a:lnTo>
              </a:path>
            </a:pathLst>
          </a:custGeom>
          <a:ln w="10115">
            <a:solidFill>
              <a:srgbClr val="FF0000"/>
            </a:solidFill>
          </a:ln>
        </p:spPr>
        <p:txBody>
          <a:bodyPr wrap="square" lIns="0" tIns="0" rIns="0" bIns="0" rtlCol="0">
            <a:noAutofit/>
          </a:bodyPr>
          <a:lstStyle/>
          <a:p>
            <a:endParaRPr/>
          </a:p>
        </p:txBody>
      </p:sp>
      <p:sp>
        <p:nvSpPr>
          <p:cNvPr id="50" name="object 50"/>
          <p:cNvSpPr/>
          <p:nvPr/>
        </p:nvSpPr>
        <p:spPr>
          <a:xfrm>
            <a:off x="668267" y="1184943"/>
            <a:ext cx="3380987" cy="515752"/>
          </a:xfrm>
          <a:custGeom>
            <a:avLst/>
            <a:gdLst/>
            <a:ahLst/>
            <a:cxnLst/>
            <a:rect l="l" t="t" r="r" b="b"/>
            <a:pathLst>
              <a:path w="4479808" h="704861">
                <a:moveTo>
                  <a:pt x="0" y="700292"/>
                </a:moveTo>
                <a:lnTo>
                  <a:pt x="23627" y="694955"/>
                </a:lnTo>
                <a:lnTo>
                  <a:pt x="41907" y="689618"/>
                </a:lnTo>
                <a:lnTo>
                  <a:pt x="65534" y="654576"/>
                </a:lnTo>
                <a:lnTo>
                  <a:pt x="88394" y="643901"/>
                </a:lnTo>
                <a:lnTo>
                  <a:pt x="112009" y="537979"/>
                </a:lnTo>
                <a:lnTo>
                  <a:pt x="135636" y="603522"/>
                </a:lnTo>
                <a:lnTo>
                  <a:pt x="153929" y="664482"/>
                </a:lnTo>
                <a:lnTo>
                  <a:pt x="177544" y="689618"/>
                </a:lnTo>
                <a:lnTo>
                  <a:pt x="200404" y="700292"/>
                </a:lnTo>
                <a:lnTo>
                  <a:pt x="224031" y="704861"/>
                </a:lnTo>
                <a:lnTo>
                  <a:pt x="247646" y="704861"/>
                </a:lnTo>
                <a:lnTo>
                  <a:pt x="265938" y="704861"/>
                </a:lnTo>
                <a:lnTo>
                  <a:pt x="289565" y="704861"/>
                </a:lnTo>
                <a:lnTo>
                  <a:pt x="312425" y="704861"/>
                </a:lnTo>
                <a:lnTo>
                  <a:pt x="336040" y="704861"/>
                </a:lnTo>
                <a:lnTo>
                  <a:pt x="359667" y="704861"/>
                </a:lnTo>
                <a:lnTo>
                  <a:pt x="377948" y="689618"/>
                </a:lnTo>
                <a:lnTo>
                  <a:pt x="401575" y="624089"/>
                </a:lnTo>
                <a:lnTo>
                  <a:pt x="424435" y="624089"/>
                </a:lnTo>
                <a:lnTo>
                  <a:pt x="448062" y="629426"/>
                </a:lnTo>
                <a:lnTo>
                  <a:pt x="471677" y="629426"/>
                </a:lnTo>
                <a:lnTo>
                  <a:pt x="489970" y="629426"/>
                </a:lnTo>
                <a:lnTo>
                  <a:pt x="513585" y="618752"/>
                </a:lnTo>
                <a:lnTo>
                  <a:pt x="536444" y="608846"/>
                </a:lnTo>
                <a:lnTo>
                  <a:pt x="560071" y="603522"/>
                </a:lnTo>
                <a:lnTo>
                  <a:pt x="583686" y="603522"/>
                </a:lnTo>
                <a:lnTo>
                  <a:pt x="601979" y="583709"/>
                </a:lnTo>
                <a:lnTo>
                  <a:pt x="625606" y="557792"/>
                </a:lnTo>
                <a:lnTo>
                  <a:pt x="648466" y="522749"/>
                </a:lnTo>
                <a:lnTo>
                  <a:pt x="672081" y="492263"/>
                </a:lnTo>
                <a:lnTo>
                  <a:pt x="695708" y="451115"/>
                </a:lnTo>
                <a:lnTo>
                  <a:pt x="713989" y="461789"/>
                </a:lnTo>
                <a:lnTo>
                  <a:pt x="737616" y="517412"/>
                </a:lnTo>
                <a:lnTo>
                  <a:pt x="760476" y="557792"/>
                </a:lnTo>
                <a:lnTo>
                  <a:pt x="784103" y="563129"/>
                </a:lnTo>
                <a:lnTo>
                  <a:pt x="807718" y="557792"/>
                </a:lnTo>
                <a:lnTo>
                  <a:pt x="826010" y="553223"/>
                </a:lnTo>
                <a:lnTo>
                  <a:pt x="849625" y="542562"/>
                </a:lnTo>
                <a:lnTo>
                  <a:pt x="872485" y="532655"/>
                </a:lnTo>
                <a:lnTo>
                  <a:pt x="896112" y="502169"/>
                </a:lnTo>
                <a:lnTo>
                  <a:pt x="918972" y="477019"/>
                </a:lnTo>
                <a:lnTo>
                  <a:pt x="938020" y="410722"/>
                </a:lnTo>
                <a:lnTo>
                  <a:pt x="961647" y="395492"/>
                </a:lnTo>
                <a:lnTo>
                  <a:pt x="984507" y="345193"/>
                </a:lnTo>
                <a:lnTo>
                  <a:pt x="1008122" y="319288"/>
                </a:lnTo>
                <a:lnTo>
                  <a:pt x="1030982" y="339856"/>
                </a:lnTo>
                <a:lnTo>
                  <a:pt x="1050042" y="360436"/>
                </a:lnTo>
                <a:lnTo>
                  <a:pt x="1073656" y="451115"/>
                </a:lnTo>
                <a:lnTo>
                  <a:pt x="1096516" y="522749"/>
                </a:lnTo>
                <a:lnTo>
                  <a:pt x="1120143" y="553223"/>
                </a:lnTo>
                <a:lnTo>
                  <a:pt x="1143003" y="568466"/>
                </a:lnTo>
                <a:lnTo>
                  <a:pt x="1162051" y="578372"/>
                </a:lnTo>
                <a:lnTo>
                  <a:pt x="1185678" y="578372"/>
                </a:lnTo>
                <a:lnTo>
                  <a:pt x="1208538" y="568466"/>
                </a:lnTo>
                <a:lnTo>
                  <a:pt x="1232153" y="542562"/>
                </a:lnTo>
                <a:lnTo>
                  <a:pt x="1255013" y="537979"/>
                </a:lnTo>
                <a:lnTo>
                  <a:pt x="1274061" y="537979"/>
                </a:lnTo>
                <a:lnTo>
                  <a:pt x="1297688" y="532655"/>
                </a:lnTo>
                <a:lnTo>
                  <a:pt x="1320548" y="532655"/>
                </a:lnTo>
                <a:lnTo>
                  <a:pt x="1344175" y="517412"/>
                </a:lnTo>
                <a:lnTo>
                  <a:pt x="1367034" y="517412"/>
                </a:lnTo>
                <a:lnTo>
                  <a:pt x="1386082" y="517412"/>
                </a:lnTo>
                <a:lnTo>
                  <a:pt x="1408942" y="507506"/>
                </a:lnTo>
                <a:lnTo>
                  <a:pt x="1432557" y="502169"/>
                </a:lnTo>
                <a:lnTo>
                  <a:pt x="1456184" y="502169"/>
                </a:lnTo>
                <a:lnTo>
                  <a:pt x="1479044" y="461789"/>
                </a:lnTo>
                <a:lnTo>
                  <a:pt x="1498092" y="461789"/>
                </a:lnTo>
                <a:lnTo>
                  <a:pt x="1520952" y="456452"/>
                </a:lnTo>
                <a:lnTo>
                  <a:pt x="1544579" y="451115"/>
                </a:lnTo>
                <a:lnTo>
                  <a:pt x="1568194" y="477019"/>
                </a:lnTo>
                <a:lnTo>
                  <a:pt x="1591053" y="507506"/>
                </a:lnTo>
                <a:lnTo>
                  <a:pt x="1610101" y="532655"/>
                </a:lnTo>
                <a:lnTo>
                  <a:pt x="1632973" y="542562"/>
                </a:lnTo>
                <a:lnTo>
                  <a:pt x="1656588" y="553223"/>
                </a:lnTo>
                <a:lnTo>
                  <a:pt x="1680215" y="553223"/>
                </a:lnTo>
                <a:lnTo>
                  <a:pt x="1703075" y="563129"/>
                </a:lnTo>
                <a:lnTo>
                  <a:pt x="1722123" y="583709"/>
                </a:lnTo>
                <a:lnTo>
                  <a:pt x="1744983" y="593616"/>
                </a:lnTo>
                <a:lnTo>
                  <a:pt x="1768598" y="588278"/>
                </a:lnTo>
                <a:lnTo>
                  <a:pt x="1792225" y="583709"/>
                </a:lnTo>
                <a:lnTo>
                  <a:pt x="1815085" y="573035"/>
                </a:lnTo>
                <a:lnTo>
                  <a:pt x="1834133" y="573035"/>
                </a:lnTo>
                <a:lnTo>
                  <a:pt x="1856992" y="563129"/>
                </a:lnTo>
                <a:lnTo>
                  <a:pt x="1880619" y="547886"/>
                </a:lnTo>
                <a:lnTo>
                  <a:pt x="1904234" y="537979"/>
                </a:lnTo>
                <a:lnTo>
                  <a:pt x="1927094" y="537979"/>
                </a:lnTo>
                <a:lnTo>
                  <a:pt x="1946154" y="532655"/>
                </a:lnTo>
                <a:lnTo>
                  <a:pt x="1969014" y="537979"/>
                </a:lnTo>
                <a:lnTo>
                  <a:pt x="1992629" y="537979"/>
                </a:lnTo>
                <a:lnTo>
                  <a:pt x="2016256" y="563129"/>
                </a:lnTo>
                <a:lnTo>
                  <a:pt x="2039116" y="557792"/>
                </a:lnTo>
                <a:lnTo>
                  <a:pt x="2058164" y="553223"/>
                </a:lnTo>
                <a:lnTo>
                  <a:pt x="2081024" y="512075"/>
                </a:lnTo>
                <a:lnTo>
                  <a:pt x="2104651" y="481602"/>
                </a:lnTo>
                <a:lnTo>
                  <a:pt x="2128266" y="461789"/>
                </a:lnTo>
                <a:lnTo>
                  <a:pt x="2151125" y="435872"/>
                </a:lnTo>
                <a:lnTo>
                  <a:pt x="2170173" y="370342"/>
                </a:lnTo>
                <a:lnTo>
                  <a:pt x="2193033" y="410722"/>
                </a:lnTo>
                <a:lnTo>
                  <a:pt x="2216660" y="446546"/>
                </a:lnTo>
                <a:lnTo>
                  <a:pt x="2240287" y="471695"/>
                </a:lnTo>
                <a:lnTo>
                  <a:pt x="2263147" y="553223"/>
                </a:lnTo>
                <a:lnTo>
                  <a:pt x="2282195" y="608846"/>
                </a:lnTo>
                <a:lnTo>
                  <a:pt x="2305055" y="639332"/>
                </a:lnTo>
                <a:lnTo>
                  <a:pt x="2328670" y="649239"/>
                </a:lnTo>
                <a:lnTo>
                  <a:pt x="2352297" y="649239"/>
                </a:lnTo>
                <a:lnTo>
                  <a:pt x="2375157" y="643901"/>
                </a:lnTo>
                <a:lnTo>
                  <a:pt x="2394204" y="639332"/>
                </a:lnTo>
                <a:lnTo>
                  <a:pt x="2417064" y="629426"/>
                </a:lnTo>
                <a:lnTo>
                  <a:pt x="2440691" y="624089"/>
                </a:lnTo>
                <a:lnTo>
                  <a:pt x="2552701" y="624089"/>
                </a:lnTo>
                <a:lnTo>
                  <a:pt x="2575561" y="618752"/>
                </a:lnTo>
                <a:lnTo>
                  <a:pt x="2594609" y="614183"/>
                </a:lnTo>
                <a:lnTo>
                  <a:pt x="2618236" y="614183"/>
                </a:lnTo>
                <a:lnTo>
                  <a:pt x="2641096" y="614183"/>
                </a:lnTo>
                <a:lnTo>
                  <a:pt x="2664710" y="603522"/>
                </a:lnTo>
                <a:lnTo>
                  <a:pt x="2687570" y="471695"/>
                </a:lnTo>
                <a:lnTo>
                  <a:pt x="2706630" y="324626"/>
                </a:lnTo>
                <a:lnTo>
                  <a:pt x="2730245" y="208029"/>
                </a:lnTo>
                <a:lnTo>
                  <a:pt x="2753105" y="147069"/>
                </a:lnTo>
                <a:lnTo>
                  <a:pt x="2776732" y="121933"/>
                </a:lnTo>
                <a:lnTo>
                  <a:pt x="2799592" y="111259"/>
                </a:lnTo>
                <a:lnTo>
                  <a:pt x="2818640" y="106690"/>
                </a:lnTo>
                <a:lnTo>
                  <a:pt x="2842267" y="86109"/>
                </a:lnTo>
                <a:lnTo>
                  <a:pt x="2865127" y="60960"/>
                </a:lnTo>
                <a:lnTo>
                  <a:pt x="2888742" y="45730"/>
                </a:lnTo>
                <a:lnTo>
                  <a:pt x="2911602" y="30486"/>
                </a:lnTo>
                <a:lnTo>
                  <a:pt x="2930649" y="25149"/>
                </a:lnTo>
                <a:lnTo>
                  <a:pt x="2954276" y="19812"/>
                </a:lnTo>
                <a:lnTo>
                  <a:pt x="2977136" y="0"/>
                </a:lnTo>
                <a:lnTo>
                  <a:pt x="3023623" y="25149"/>
                </a:lnTo>
                <a:lnTo>
                  <a:pt x="3042671" y="86109"/>
                </a:lnTo>
                <a:lnTo>
                  <a:pt x="3066286" y="192799"/>
                </a:lnTo>
                <a:lnTo>
                  <a:pt x="3089146" y="334532"/>
                </a:lnTo>
                <a:lnTo>
                  <a:pt x="3112773" y="446546"/>
                </a:lnTo>
                <a:lnTo>
                  <a:pt x="3135633" y="512075"/>
                </a:lnTo>
                <a:lnTo>
                  <a:pt x="3154681" y="542562"/>
                </a:lnTo>
                <a:lnTo>
                  <a:pt x="3177540" y="553223"/>
                </a:lnTo>
                <a:lnTo>
                  <a:pt x="3201167" y="553223"/>
                </a:lnTo>
                <a:lnTo>
                  <a:pt x="3224782" y="553223"/>
                </a:lnTo>
                <a:lnTo>
                  <a:pt x="3247642" y="557792"/>
                </a:lnTo>
                <a:lnTo>
                  <a:pt x="3266702" y="547886"/>
                </a:lnTo>
                <a:lnTo>
                  <a:pt x="3289562" y="542562"/>
                </a:lnTo>
                <a:lnTo>
                  <a:pt x="3313177" y="537979"/>
                </a:lnTo>
                <a:lnTo>
                  <a:pt x="3336804" y="532655"/>
                </a:lnTo>
                <a:lnTo>
                  <a:pt x="3359664" y="527318"/>
                </a:lnTo>
                <a:lnTo>
                  <a:pt x="3378712" y="507506"/>
                </a:lnTo>
                <a:lnTo>
                  <a:pt x="3401572" y="517412"/>
                </a:lnTo>
                <a:lnTo>
                  <a:pt x="3425199" y="522749"/>
                </a:lnTo>
                <a:lnTo>
                  <a:pt x="3448814" y="537979"/>
                </a:lnTo>
                <a:lnTo>
                  <a:pt x="3471673" y="542562"/>
                </a:lnTo>
                <a:lnTo>
                  <a:pt x="3490721" y="557792"/>
                </a:lnTo>
                <a:lnTo>
                  <a:pt x="3513581" y="583709"/>
                </a:lnTo>
                <a:lnTo>
                  <a:pt x="3537208" y="603522"/>
                </a:lnTo>
                <a:lnTo>
                  <a:pt x="3560835" y="614183"/>
                </a:lnTo>
                <a:lnTo>
                  <a:pt x="3583695" y="618752"/>
                </a:lnTo>
                <a:lnTo>
                  <a:pt x="3602743" y="618752"/>
                </a:lnTo>
                <a:lnTo>
                  <a:pt x="3625603" y="618752"/>
                </a:lnTo>
                <a:lnTo>
                  <a:pt x="3649218" y="624089"/>
                </a:lnTo>
                <a:lnTo>
                  <a:pt x="3672845" y="629426"/>
                </a:lnTo>
                <a:lnTo>
                  <a:pt x="3695705" y="629426"/>
                </a:lnTo>
                <a:lnTo>
                  <a:pt x="3714753" y="633995"/>
                </a:lnTo>
                <a:lnTo>
                  <a:pt x="3737612" y="639332"/>
                </a:lnTo>
                <a:lnTo>
                  <a:pt x="3761239" y="639332"/>
                </a:lnTo>
                <a:lnTo>
                  <a:pt x="3784854" y="639332"/>
                </a:lnTo>
                <a:lnTo>
                  <a:pt x="3807714" y="643901"/>
                </a:lnTo>
                <a:lnTo>
                  <a:pt x="3826762" y="643901"/>
                </a:lnTo>
                <a:lnTo>
                  <a:pt x="3849622" y="643901"/>
                </a:lnTo>
                <a:lnTo>
                  <a:pt x="3873249" y="639332"/>
                </a:lnTo>
                <a:lnTo>
                  <a:pt x="3896876" y="639332"/>
                </a:lnTo>
                <a:lnTo>
                  <a:pt x="3919736" y="633995"/>
                </a:lnTo>
                <a:lnTo>
                  <a:pt x="3938784" y="629426"/>
                </a:lnTo>
                <a:lnTo>
                  <a:pt x="3961644" y="629426"/>
                </a:lnTo>
                <a:lnTo>
                  <a:pt x="3985258" y="624089"/>
                </a:lnTo>
                <a:lnTo>
                  <a:pt x="4008886" y="624089"/>
                </a:lnTo>
                <a:lnTo>
                  <a:pt x="4031745" y="618752"/>
                </a:lnTo>
                <a:lnTo>
                  <a:pt x="4050793" y="618752"/>
                </a:lnTo>
                <a:lnTo>
                  <a:pt x="4073653" y="618752"/>
                </a:lnTo>
                <a:lnTo>
                  <a:pt x="4097280" y="618752"/>
                </a:lnTo>
                <a:lnTo>
                  <a:pt x="4120895" y="618752"/>
                </a:lnTo>
                <a:lnTo>
                  <a:pt x="4143755" y="624089"/>
                </a:lnTo>
                <a:lnTo>
                  <a:pt x="4162815" y="629426"/>
                </a:lnTo>
                <a:lnTo>
                  <a:pt x="4185675" y="629426"/>
                </a:lnTo>
                <a:lnTo>
                  <a:pt x="4209290" y="633995"/>
                </a:lnTo>
                <a:lnTo>
                  <a:pt x="4232150" y="633995"/>
                </a:lnTo>
                <a:lnTo>
                  <a:pt x="4255777" y="633995"/>
                </a:lnTo>
                <a:lnTo>
                  <a:pt x="4274824" y="639332"/>
                </a:lnTo>
                <a:lnTo>
                  <a:pt x="4297684" y="633995"/>
                </a:lnTo>
                <a:lnTo>
                  <a:pt x="4321311" y="639332"/>
                </a:lnTo>
                <a:lnTo>
                  <a:pt x="4344171" y="633995"/>
                </a:lnTo>
                <a:lnTo>
                  <a:pt x="4367786" y="633995"/>
                </a:lnTo>
                <a:lnTo>
                  <a:pt x="4386834" y="639332"/>
                </a:lnTo>
                <a:lnTo>
                  <a:pt x="4409694" y="639332"/>
                </a:lnTo>
                <a:lnTo>
                  <a:pt x="4433321" y="639332"/>
                </a:lnTo>
                <a:lnTo>
                  <a:pt x="4456181" y="643901"/>
                </a:lnTo>
                <a:lnTo>
                  <a:pt x="4479808" y="649239"/>
                </a:lnTo>
              </a:path>
            </a:pathLst>
          </a:custGeom>
          <a:ln w="10124">
            <a:solidFill>
              <a:srgbClr val="FF0000"/>
            </a:solidFill>
          </a:ln>
        </p:spPr>
        <p:txBody>
          <a:bodyPr wrap="square" lIns="0" tIns="0" rIns="0" bIns="0" rtlCol="0">
            <a:noAutofit/>
          </a:bodyPr>
          <a:lstStyle/>
          <a:p>
            <a:endParaRPr/>
          </a:p>
        </p:txBody>
      </p:sp>
      <p:sp>
        <p:nvSpPr>
          <p:cNvPr id="51" name="object 51"/>
          <p:cNvSpPr/>
          <p:nvPr/>
        </p:nvSpPr>
        <p:spPr>
          <a:xfrm>
            <a:off x="4049247" y="1645500"/>
            <a:ext cx="285244" cy="25650"/>
          </a:xfrm>
          <a:custGeom>
            <a:avLst/>
            <a:gdLst/>
            <a:ahLst/>
            <a:cxnLst/>
            <a:rect l="l" t="t" r="r" b="b"/>
            <a:pathLst>
              <a:path w="377948" h="35055">
                <a:moveTo>
                  <a:pt x="0" y="19812"/>
                </a:moveTo>
                <a:lnTo>
                  <a:pt x="19047" y="14475"/>
                </a:lnTo>
                <a:lnTo>
                  <a:pt x="41907" y="9906"/>
                </a:lnTo>
                <a:lnTo>
                  <a:pt x="65534" y="0"/>
                </a:lnTo>
                <a:lnTo>
                  <a:pt x="88394" y="4569"/>
                </a:lnTo>
                <a:lnTo>
                  <a:pt x="112009" y="14475"/>
                </a:lnTo>
                <a:lnTo>
                  <a:pt x="131069" y="25149"/>
                </a:lnTo>
                <a:lnTo>
                  <a:pt x="153929" y="29718"/>
                </a:lnTo>
                <a:lnTo>
                  <a:pt x="177544" y="29718"/>
                </a:lnTo>
                <a:lnTo>
                  <a:pt x="200404" y="29718"/>
                </a:lnTo>
                <a:lnTo>
                  <a:pt x="224031" y="29718"/>
                </a:lnTo>
                <a:lnTo>
                  <a:pt x="243079" y="29718"/>
                </a:lnTo>
                <a:lnTo>
                  <a:pt x="265938" y="35055"/>
                </a:lnTo>
                <a:lnTo>
                  <a:pt x="289565" y="35055"/>
                </a:lnTo>
                <a:lnTo>
                  <a:pt x="312425" y="35055"/>
                </a:lnTo>
                <a:lnTo>
                  <a:pt x="336040" y="35055"/>
                </a:lnTo>
                <a:lnTo>
                  <a:pt x="354333" y="35055"/>
                </a:lnTo>
                <a:lnTo>
                  <a:pt x="377948" y="35055"/>
                </a:lnTo>
              </a:path>
            </a:pathLst>
          </a:custGeom>
          <a:ln w="10137">
            <a:solidFill>
              <a:srgbClr val="FF0000"/>
            </a:solidFill>
          </a:ln>
        </p:spPr>
        <p:txBody>
          <a:bodyPr wrap="square" lIns="0" tIns="0" rIns="0" bIns="0" rtlCol="0">
            <a:noAutofit/>
          </a:bodyPr>
          <a:lstStyle/>
          <a:p>
            <a:endParaRPr/>
          </a:p>
        </p:txBody>
      </p:sp>
      <p:sp>
        <p:nvSpPr>
          <p:cNvPr id="52" name="object 52"/>
          <p:cNvSpPr/>
          <p:nvPr/>
        </p:nvSpPr>
        <p:spPr>
          <a:xfrm>
            <a:off x="4334569" y="1671149"/>
            <a:ext cx="17823" cy="0"/>
          </a:xfrm>
          <a:custGeom>
            <a:avLst/>
            <a:gdLst/>
            <a:ahLst/>
            <a:cxnLst/>
            <a:rect l="l" t="t" r="r" b="b"/>
            <a:pathLst>
              <a:path w="23615">
                <a:moveTo>
                  <a:pt x="0" y="0"/>
                </a:moveTo>
                <a:lnTo>
                  <a:pt x="23615" y="0"/>
                </a:lnTo>
              </a:path>
            </a:pathLst>
          </a:custGeom>
          <a:ln w="10144">
            <a:solidFill>
              <a:srgbClr val="FF0000"/>
            </a:solidFill>
          </a:ln>
        </p:spPr>
        <p:txBody>
          <a:bodyPr wrap="square" lIns="0" tIns="0" rIns="0" bIns="0" rtlCol="0">
            <a:noAutofit/>
          </a:bodyPr>
          <a:lstStyle/>
          <a:p>
            <a:endParaRPr/>
          </a:p>
        </p:txBody>
      </p:sp>
      <p:sp>
        <p:nvSpPr>
          <p:cNvPr id="53" name="object 53"/>
          <p:cNvSpPr/>
          <p:nvPr/>
        </p:nvSpPr>
        <p:spPr>
          <a:xfrm>
            <a:off x="344481" y="1845215"/>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54" name="object 54"/>
          <p:cNvSpPr/>
          <p:nvPr/>
        </p:nvSpPr>
        <p:spPr>
          <a:xfrm>
            <a:off x="344526" y="1845102"/>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endParaRPr/>
          </a:p>
        </p:txBody>
      </p:sp>
      <p:sp>
        <p:nvSpPr>
          <p:cNvPr id="55" name="object 55"/>
          <p:cNvSpPr txBox="1"/>
          <p:nvPr/>
        </p:nvSpPr>
        <p:spPr>
          <a:xfrm>
            <a:off x="2314450" y="1893199"/>
            <a:ext cx="192657" cy="75735"/>
          </a:xfrm>
          <a:prstGeom prst="rect">
            <a:avLst/>
          </a:prstGeom>
        </p:spPr>
        <p:txBody>
          <a:bodyPr vert="horz" wrap="square" lIns="0" tIns="0" rIns="0" bIns="0" rtlCol="0">
            <a:noAutofit/>
          </a:bodyPr>
          <a:lstStyle/>
          <a:p>
            <a:pPr marL="9357"/>
            <a:r>
              <a:rPr sz="400" b="1" spc="-30" dirty="0">
                <a:solidFill>
                  <a:srgbClr val="FFFFFF"/>
                </a:solidFill>
                <a:latin typeface="Arial"/>
                <a:cs typeface="Arial"/>
              </a:rPr>
              <a:t>E</a:t>
            </a:r>
            <a:r>
              <a:rPr sz="400" b="1" spc="-15" dirty="0">
                <a:solidFill>
                  <a:srgbClr val="FFFFFF"/>
                </a:solidFill>
                <a:latin typeface="Arial"/>
                <a:cs typeface="Arial"/>
              </a:rPr>
              <a:t>t</a:t>
            </a:r>
            <a:r>
              <a:rPr sz="400" b="1" spc="-30" dirty="0">
                <a:solidFill>
                  <a:srgbClr val="FFFFFF"/>
                </a:solidFill>
                <a:latin typeface="Arial"/>
                <a:cs typeface="Arial"/>
              </a:rPr>
              <a:t>h</a:t>
            </a:r>
            <a:r>
              <a:rPr sz="400" b="1" spc="-34" dirty="0">
                <a:solidFill>
                  <a:srgbClr val="FFFFFF"/>
                </a:solidFill>
                <a:latin typeface="Arial"/>
                <a:cs typeface="Arial"/>
              </a:rPr>
              <a:t>a</a:t>
            </a:r>
            <a:r>
              <a:rPr sz="400" b="1" spc="-30" dirty="0">
                <a:solidFill>
                  <a:srgbClr val="FFFFFF"/>
                </a:solidFill>
                <a:latin typeface="Arial"/>
                <a:cs typeface="Arial"/>
              </a:rPr>
              <a:t>ne</a:t>
            </a:r>
            <a:endParaRPr sz="400">
              <a:latin typeface="Arial"/>
              <a:cs typeface="Arial"/>
            </a:endParaRPr>
          </a:p>
        </p:txBody>
      </p:sp>
      <p:sp>
        <p:nvSpPr>
          <p:cNvPr id="56" name="object 56"/>
          <p:cNvSpPr/>
          <p:nvPr/>
        </p:nvSpPr>
        <p:spPr>
          <a:xfrm>
            <a:off x="618808" y="1989519"/>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endParaRPr/>
          </a:p>
        </p:txBody>
      </p:sp>
      <p:sp>
        <p:nvSpPr>
          <p:cNvPr id="57" name="object 57"/>
          <p:cNvSpPr/>
          <p:nvPr/>
        </p:nvSpPr>
        <p:spPr>
          <a:xfrm>
            <a:off x="618808" y="1989519"/>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ln w="5048">
            <a:solidFill>
              <a:srgbClr val="FFFFFF"/>
            </a:solidFill>
          </a:ln>
        </p:spPr>
        <p:txBody>
          <a:bodyPr wrap="square" lIns="0" tIns="0" rIns="0" bIns="0" rtlCol="0">
            <a:noAutofit/>
          </a:bodyPr>
          <a:lstStyle/>
          <a:p>
            <a:endParaRPr/>
          </a:p>
        </p:txBody>
      </p:sp>
      <p:sp>
        <p:nvSpPr>
          <p:cNvPr id="58" name="object 58"/>
          <p:cNvSpPr/>
          <p:nvPr/>
        </p:nvSpPr>
        <p:spPr>
          <a:xfrm>
            <a:off x="601549" y="2891657"/>
            <a:ext cx="3750767" cy="0"/>
          </a:xfrm>
          <a:custGeom>
            <a:avLst/>
            <a:gdLst/>
            <a:ahLst/>
            <a:cxnLst/>
            <a:rect l="l" t="t" r="r" b="b"/>
            <a:pathLst>
              <a:path w="4969766">
                <a:moveTo>
                  <a:pt x="0" y="0"/>
                </a:moveTo>
                <a:lnTo>
                  <a:pt x="4969766" y="0"/>
                </a:lnTo>
              </a:path>
            </a:pathLst>
          </a:custGeom>
          <a:ln w="5098">
            <a:solidFill>
              <a:srgbClr val="FFFFFF"/>
            </a:solidFill>
          </a:ln>
        </p:spPr>
        <p:txBody>
          <a:bodyPr wrap="square" lIns="0" tIns="0" rIns="0" bIns="0" rtlCol="0">
            <a:noAutofit/>
          </a:bodyPr>
          <a:lstStyle/>
          <a:p>
            <a:endParaRPr/>
          </a:p>
        </p:txBody>
      </p:sp>
      <p:sp>
        <p:nvSpPr>
          <p:cNvPr id="59" name="object 59"/>
          <p:cNvSpPr/>
          <p:nvPr/>
        </p:nvSpPr>
        <p:spPr>
          <a:xfrm>
            <a:off x="402795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0" name="object 60"/>
          <p:cNvSpPr/>
          <p:nvPr/>
        </p:nvSpPr>
        <p:spPr>
          <a:xfrm>
            <a:off x="368635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1" name="object 61"/>
          <p:cNvSpPr/>
          <p:nvPr/>
        </p:nvSpPr>
        <p:spPr>
          <a:xfrm>
            <a:off x="334474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2" name="object 62"/>
          <p:cNvSpPr/>
          <p:nvPr/>
        </p:nvSpPr>
        <p:spPr>
          <a:xfrm>
            <a:off x="300658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3" name="object 63"/>
          <p:cNvSpPr/>
          <p:nvPr/>
        </p:nvSpPr>
        <p:spPr>
          <a:xfrm>
            <a:off x="2664977"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4" name="object 64"/>
          <p:cNvSpPr/>
          <p:nvPr/>
        </p:nvSpPr>
        <p:spPr>
          <a:xfrm>
            <a:off x="232337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5" name="object 65"/>
          <p:cNvSpPr/>
          <p:nvPr/>
        </p:nvSpPr>
        <p:spPr>
          <a:xfrm>
            <a:off x="198176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6" name="object 66"/>
          <p:cNvSpPr/>
          <p:nvPr/>
        </p:nvSpPr>
        <p:spPr>
          <a:xfrm>
            <a:off x="164015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7" name="object 67"/>
          <p:cNvSpPr/>
          <p:nvPr/>
        </p:nvSpPr>
        <p:spPr>
          <a:xfrm>
            <a:off x="130200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8" name="object 68"/>
          <p:cNvSpPr/>
          <p:nvPr/>
        </p:nvSpPr>
        <p:spPr>
          <a:xfrm>
            <a:off x="960397"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9" name="object 69"/>
          <p:cNvSpPr/>
          <p:nvPr/>
        </p:nvSpPr>
        <p:spPr>
          <a:xfrm>
            <a:off x="618795" y="1989519"/>
            <a:ext cx="0" cy="921112"/>
          </a:xfrm>
          <a:custGeom>
            <a:avLst/>
            <a:gdLst/>
            <a:ahLst/>
            <a:cxnLst/>
            <a:rect l="l" t="t" r="r" b="b"/>
            <a:pathLst>
              <a:path h="1258853">
                <a:moveTo>
                  <a:pt x="0" y="1258853"/>
                </a:moveTo>
                <a:lnTo>
                  <a:pt x="0" y="0"/>
                </a:lnTo>
              </a:path>
            </a:pathLst>
          </a:custGeom>
          <a:ln w="4676">
            <a:solidFill>
              <a:srgbClr val="FFFFFF"/>
            </a:solidFill>
          </a:ln>
        </p:spPr>
        <p:txBody>
          <a:bodyPr wrap="square" lIns="0" tIns="0" rIns="0" bIns="0" rtlCol="0">
            <a:noAutofit/>
          </a:bodyPr>
          <a:lstStyle/>
          <a:p>
            <a:endParaRPr/>
          </a:p>
        </p:txBody>
      </p:sp>
      <p:sp>
        <p:nvSpPr>
          <p:cNvPr id="70" name="object 70"/>
          <p:cNvSpPr txBox="1"/>
          <p:nvPr/>
        </p:nvSpPr>
        <p:spPr>
          <a:xfrm>
            <a:off x="3987327" y="2914201"/>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71" name="object 71"/>
          <p:cNvSpPr txBox="1"/>
          <p:nvPr/>
        </p:nvSpPr>
        <p:spPr>
          <a:xfrm>
            <a:off x="3645718" y="2914201"/>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72" name="object 72"/>
          <p:cNvSpPr txBox="1"/>
          <p:nvPr/>
        </p:nvSpPr>
        <p:spPr>
          <a:xfrm>
            <a:off x="3304118" y="2914201"/>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73" name="object 73"/>
          <p:cNvSpPr txBox="1"/>
          <p:nvPr/>
        </p:nvSpPr>
        <p:spPr>
          <a:xfrm>
            <a:off x="2965958" y="2914201"/>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74" name="object 74"/>
          <p:cNvSpPr txBox="1"/>
          <p:nvPr/>
        </p:nvSpPr>
        <p:spPr>
          <a:xfrm>
            <a:off x="2624358" y="2914201"/>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75" name="object 75"/>
          <p:cNvSpPr txBox="1"/>
          <p:nvPr/>
        </p:nvSpPr>
        <p:spPr>
          <a:xfrm>
            <a:off x="2282746" y="2914201"/>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76" name="object 76"/>
          <p:cNvSpPr txBox="1"/>
          <p:nvPr/>
        </p:nvSpPr>
        <p:spPr>
          <a:xfrm>
            <a:off x="1951568" y="29142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77" name="object 77"/>
          <p:cNvSpPr txBox="1"/>
          <p:nvPr/>
        </p:nvSpPr>
        <p:spPr>
          <a:xfrm>
            <a:off x="1609962" y="29142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78" name="object 78"/>
          <p:cNvSpPr txBox="1"/>
          <p:nvPr/>
        </p:nvSpPr>
        <p:spPr>
          <a:xfrm>
            <a:off x="1271806" y="29142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79" name="object 79"/>
          <p:cNvSpPr txBox="1"/>
          <p:nvPr/>
        </p:nvSpPr>
        <p:spPr>
          <a:xfrm>
            <a:off x="930200" y="29142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80" name="object 80"/>
          <p:cNvSpPr txBox="1"/>
          <p:nvPr/>
        </p:nvSpPr>
        <p:spPr>
          <a:xfrm>
            <a:off x="599443" y="2914201"/>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81" name="object 81"/>
          <p:cNvSpPr/>
          <p:nvPr/>
        </p:nvSpPr>
        <p:spPr>
          <a:xfrm>
            <a:off x="601550"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82" name="object 82"/>
          <p:cNvSpPr/>
          <p:nvPr/>
        </p:nvSpPr>
        <p:spPr>
          <a:xfrm>
            <a:off x="601550"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83" name="object 83"/>
          <p:cNvSpPr/>
          <p:nvPr/>
        </p:nvSpPr>
        <p:spPr>
          <a:xfrm>
            <a:off x="601550"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84" name="object 84"/>
          <p:cNvSpPr/>
          <p:nvPr/>
        </p:nvSpPr>
        <p:spPr>
          <a:xfrm>
            <a:off x="601550"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85" name="object 85"/>
          <p:cNvSpPr/>
          <p:nvPr/>
        </p:nvSpPr>
        <p:spPr>
          <a:xfrm>
            <a:off x="601550"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86" name="object 86"/>
          <p:cNvSpPr/>
          <p:nvPr/>
        </p:nvSpPr>
        <p:spPr>
          <a:xfrm>
            <a:off x="601550"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87" name="object 87"/>
          <p:cNvSpPr/>
          <p:nvPr/>
        </p:nvSpPr>
        <p:spPr>
          <a:xfrm>
            <a:off x="601550"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88" name="object 88"/>
          <p:cNvSpPr/>
          <p:nvPr/>
        </p:nvSpPr>
        <p:spPr>
          <a:xfrm>
            <a:off x="601550"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89" name="object 89"/>
          <p:cNvSpPr/>
          <p:nvPr/>
        </p:nvSpPr>
        <p:spPr>
          <a:xfrm>
            <a:off x="601550"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90" name="object 90"/>
          <p:cNvSpPr/>
          <p:nvPr/>
        </p:nvSpPr>
        <p:spPr>
          <a:xfrm>
            <a:off x="601550"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91" name="object 91"/>
          <p:cNvSpPr txBox="1"/>
          <p:nvPr/>
        </p:nvSpPr>
        <p:spPr>
          <a:xfrm>
            <a:off x="525252" y="1963560"/>
            <a:ext cx="83388" cy="14357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a:p>
            <a:pPr marL="29480">
              <a:spcBef>
                <a:spcPts val="357"/>
              </a:spcBef>
            </a:pPr>
            <a:r>
              <a:rPr sz="300" spc="-4" dirty="0">
                <a:solidFill>
                  <a:srgbClr val="FFFFFF"/>
                </a:solidFill>
                <a:latin typeface="Arial"/>
                <a:cs typeface="Arial"/>
              </a:rPr>
              <a:t>90</a:t>
            </a:r>
            <a:endParaRPr sz="300">
              <a:latin typeface="Arial"/>
              <a:cs typeface="Arial"/>
            </a:endParaRPr>
          </a:p>
        </p:txBody>
      </p:sp>
      <p:sp>
        <p:nvSpPr>
          <p:cNvPr id="92" name="object 92"/>
          <p:cNvSpPr txBox="1"/>
          <p:nvPr/>
        </p:nvSpPr>
        <p:spPr>
          <a:xfrm>
            <a:off x="546036" y="214532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93" name="object 93"/>
          <p:cNvSpPr txBox="1"/>
          <p:nvPr/>
        </p:nvSpPr>
        <p:spPr>
          <a:xfrm>
            <a:off x="546036" y="223453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70</a:t>
            </a:r>
            <a:endParaRPr sz="300">
              <a:latin typeface="Arial"/>
              <a:cs typeface="Arial"/>
            </a:endParaRPr>
          </a:p>
        </p:txBody>
      </p:sp>
      <p:sp>
        <p:nvSpPr>
          <p:cNvPr id="94" name="object 94"/>
          <p:cNvSpPr txBox="1"/>
          <p:nvPr/>
        </p:nvSpPr>
        <p:spPr>
          <a:xfrm>
            <a:off x="546036" y="232374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95" name="object 95"/>
          <p:cNvSpPr txBox="1"/>
          <p:nvPr/>
        </p:nvSpPr>
        <p:spPr>
          <a:xfrm>
            <a:off x="546036" y="241294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a:t>
            </a:r>
            <a:endParaRPr sz="300">
              <a:latin typeface="Arial"/>
              <a:cs typeface="Arial"/>
            </a:endParaRPr>
          </a:p>
        </p:txBody>
      </p:sp>
      <p:sp>
        <p:nvSpPr>
          <p:cNvPr id="96" name="object 96"/>
          <p:cNvSpPr txBox="1"/>
          <p:nvPr/>
        </p:nvSpPr>
        <p:spPr>
          <a:xfrm>
            <a:off x="546036" y="250550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97" name="object 97"/>
          <p:cNvSpPr txBox="1"/>
          <p:nvPr/>
        </p:nvSpPr>
        <p:spPr>
          <a:xfrm>
            <a:off x="546036" y="259471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30</a:t>
            </a:r>
            <a:endParaRPr sz="300">
              <a:latin typeface="Arial"/>
              <a:cs typeface="Arial"/>
            </a:endParaRPr>
          </a:p>
        </p:txBody>
      </p:sp>
      <p:sp>
        <p:nvSpPr>
          <p:cNvPr id="98" name="object 98"/>
          <p:cNvSpPr txBox="1"/>
          <p:nvPr/>
        </p:nvSpPr>
        <p:spPr>
          <a:xfrm>
            <a:off x="546036" y="268392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99" name="object 99"/>
          <p:cNvSpPr txBox="1"/>
          <p:nvPr/>
        </p:nvSpPr>
        <p:spPr>
          <a:xfrm>
            <a:off x="546036" y="277647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a:t>
            </a:r>
            <a:endParaRPr sz="300">
              <a:latin typeface="Arial"/>
              <a:cs typeface="Arial"/>
            </a:endParaRPr>
          </a:p>
        </p:txBody>
      </p:sp>
      <p:sp>
        <p:nvSpPr>
          <p:cNvPr id="100" name="object 100"/>
          <p:cNvSpPr txBox="1"/>
          <p:nvPr/>
        </p:nvSpPr>
        <p:spPr>
          <a:xfrm>
            <a:off x="567237" y="286568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101" name="object 101"/>
          <p:cNvSpPr/>
          <p:nvPr/>
        </p:nvSpPr>
        <p:spPr>
          <a:xfrm>
            <a:off x="622827" y="2888314"/>
            <a:ext cx="13804" cy="0"/>
          </a:xfrm>
          <a:custGeom>
            <a:avLst/>
            <a:gdLst/>
            <a:ahLst/>
            <a:cxnLst/>
            <a:rect l="l" t="t" r="r" b="b"/>
            <a:pathLst>
              <a:path w="18290">
                <a:moveTo>
                  <a:pt x="0" y="0"/>
                </a:moveTo>
                <a:lnTo>
                  <a:pt x="18290" y="0"/>
                </a:lnTo>
              </a:path>
            </a:pathLst>
          </a:custGeom>
          <a:ln w="10144">
            <a:solidFill>
              <a:srgbClr val="00FF00"/>
            </a:solidFill>
          </a:ln>
        </p:spPr>
        <p:txBody>
          <a:bodyPr wrap="square" lIns="0" tIns="0" rIns="0" bIns="0" rtlCol="0">
            <a:noAutofit/>
          </a:bodyPr>
          <a:lstStyle/>
          <a:p>
            <a:endParaRPr/>
          </a:p>
        </p:txBody>
      </p:sp>
      <p:sp>
        <p:nvSpPr>
          <p:cNvPr id="102" name="object 102"/>
          <p:cNvSpPr/>
          <p:nvPr/>
        </p:nvSpPr>
        <p:spPr>
          <a:xfrm>
            <a:off x="636631" y="2866048"/>
            <a:ext cx="17832" cy="22307"/>
          </a:xfrm>
          <a:custGeom>
            <a:avLst/>
            <a:gdLst/>
            <a:ahLst/>
            <a:cxnLst/>
            <a:rect l="l" t="t" r="r" b="b"/>
            <a:pathLst>
              <a:path w="23627" h="30486">
                <a:moveTo>
                  <a:pt x="0" y="30486"/>
                </a:moveTo>
                <a:lnTo>
                  <a:pt x="23627" y="0"/>
                </a:lnTo>
              </a:path>
            </a:pathLst>
          </a:custGeom>
          <a:ln w="9635">
            <a:solidFill>
              <a:srgbClr val="00FF00"/>
            </a:solidFill>
          </a:ln>
        </p:spPr>
        <p:txBody>
          <a:bodyPr wrap="square" lIns="0" tIns="0" rIns="0" bIns="0" rtlCol="0">
            <a:noAutofit/>
          </a:bodyPr>
          <a:lstStyle/>
          <a:p>
            <a:endParaRPr/>
          </a:p>
        </p:txBody>
      </p:sp>
      <p:sp>
        <p:nvSpPr>
          <p:cNvPr id="103" name="object 103"/>
          <p:cNvSpPr/>
          <p:nvPr/>
        </p:nvSpPr>
        <p:spPr>
          <a:xfrm>
            <a:off x="654470" y="2847062"/>
            <a:ext cx="66712" cy="30108"/>
          </a:xfrm>
          <a:custGeom>
            <a:avLst/>
            <a:gdLst/>
            <a:ahLst/>
            <a:cxnLst/>
            <a:rect l="l" t="t" r="r" b="b"/>
            <a:pathLst>
              <a:path w="88394" h="41147">
                <a:moveTo>
                  <a:pt x="0" y="25904"/>
                </a:moveTo>
                <a:lnTo>
                  <a:pt x="22859" y="0"/>
                </a:lnTo>
                <a:lnTo>
                  <a:pt x="41907" y="10661"/>
                </a:lnTo>
                <a:lnTo>
                  <a:pt x="64767" y="20567"/>
                </a:lnTo>
                <a:lnTo>
                  <a:pt x="88394" y="41147"/>
                </a:lnTo>
              </a:path>
            </a:pathLst>
          </a:custGeom>
          <a:ln w="9999">
            <a:solidFill>
              <a:srgbClr val="00FF00"/>
            </a:solidFill>
          </a:ln>
        </p:spPr>
        <p:txBody>
          <a:bodyPr wrap="square" lIns="0" tIns="0" rIns="0" bIns="0" rtlCol="0">
            <a:noAutofit/>
          </a:bodyPr>
          <a:lstStyle/>
          <a:p>
            <a:endParaRPr/>
          </a:p>
        </p:txBody>
      </p:sp>
      <p:sp>
        <p:nvSpPr>
          <p:cNvPr id="104" name="object 104"/>
          <p:cNvSpPr/>
          <p:nvPr/>
        </p:nvSpPr>
        <p:spPr>
          <a:xfrm>
            <a:off x="721169" y="2877176"/>
            <a:ext cx="17832" cy="11153"/>
          </a:xfrm>
          <a:custGeom>
            <a:avLst/>
            <a:gdLst/>
            <a:ahLst/>
            <a:cxnLst/>
            <a:rect l="l" t="t" r="r" b="b"/>
            <a:pathLst>
              <a:path w="23627" h="15243">
                <a:moveTo>
                  <a:pt x="0" y="0"/>
                </a:moveTo>
                <a:lnTo>
                  <a:pt x="23627" y="15243"/>
                </a:lnTo>
              </a:path>
            </a:pathLst>
          </a:custGeom>
          <a:ln w="9904">
            <a:solidFill>
              <a:srgbClr val="00FF00"/>
            </a:solidFill>
          </a:ln>
        </p:spPr>
        <p:txBody>
          <a:bodyPr wrap="square" lIns="0" tIns="0" rIns="0" bIns="0" rtlCol="0">
            <a:noAutofit/>
          </a:bodyPr>
          <a:lstStyle/>
          <a:p>
            <a:endParaRPr/>
          </a:p>
        </p:txBody>
      </p:sp>
      <p:sp>
        <p:nvSpPr>
          <p:cNvPr id="105" name="object 105"/>
          <p:cNvSpPr/>
          <p:nvPr/>
        </p:nvSpPr>
        <p:spPr>
          <a:xfrm>
            <a:off x="739000" y="2888314"/>
            <a:ext cx="17252" cy="0"/>
          </a:xfrm>
          <a:custGeom>
            <a:avLst/>
            <a:gdLst/>
            <a:ahLst/>
            <a:cxnLst/>
            <a:rect l="l" t="t" r="r" b="b"/>
            <a:pathLst>
              <a:path w="22859">
                <a:moveTo>
                  <a:pt x="0" y="0"/>
                </a:moveTo>
                <a:lnTo>
                  <a:pt x="22859" y="0"/>
                </a:lnTo>
              </a:path>
            </a:pathLst>
          </a:custGeom>
          <a:ln w="10144">
            <a:solidFill>
              <a:srgbClr val="00FF00"/>
            </a:solidFill>
          </a:ln>
        </p:spPr>
        <p:txBody>
          <a:bodyPr wrap="square" lIns="0" tIns="0" rIns="0" bIns="0" rtlCol="0">
            <a:noAutofit/>
          </a:bodyPr>
          <a:lstStyle/>
          <a:p>
            <a:endParaRPr/>
          </a:p>
        </p:txBody>
      </p:sp>
      <p:sp>
        <p:nvSpPr>
          <p:cNvPr id="106" name="object 106"/>
          <p:cNvSpPr/>
          <p:nvPr/>
        </p:nvSpPr>
        <p:spPr>
          <a:xfrm>
            <a:off x="752743" y="2890336"/>
            <a:ext cx="7022" cy="0"/>
          </a:xfrm>
          <a:custGeom>
            <a:avLst/>
            <a:gdLst/>
            <a:ahLst/>
            <a:cxnLst/>
            <a:rect l="l" t="t" r="r" b="b"/>
            <a:pathLst>
              <a:path w="9304">
                <a:moveTo>
                  <a:pt x="0" y="0"/>
                </a:moveTo>
                <a:lnTo>
                  <a:pt x="9304" y="0"/>
                </a:lnTo>
              </a:path>
            </a:pathLst>
          </a:custGeom>
          <a:ln w="5294">
            <a:solidFill>
              <a:srgbClr val="00FF00"/>
            </a:solidFill>
          </a:ln>
        </p:spPr>
        <p:txBody>
          <a:bodyPr wrap="square" lIns="0" tIns="0" rIns="0" bIns="0" rtlCol="0">
            <a:noAutofit/>
          </a:bodyPr>
          <a:lstStyle/>
          <a:p>
            <a:endParaRPr/>
          </a:p>
        </p:txBody>
      </p:sp>
      <p:sp>
        <p:nvSpPr>
          <p:cNvPr id="107" name="object 107"/>
          <p:cNvSpPr/>
          <p:nvPr/>
        </p:nvSpPr>
        <p:spPr>
          <a:xfrm>
            <a:off x="837270" y="2891623"/>
            <a:ext cx="7022" cy="0"/>
          </a:xfrm>
          <a:custGeom>
            <a:avLst/>
            <a:gdLst/>
            <a:ahLst/>
            <a:cxnLst/>
            <a:rect l="l" t="t" r="r" b="b"/>
            <a:pathLst>
              <a:path w="9304">
                <a:moveTo>
                  <a:pt x="0" y="0"/>
                </a:moveTo>
                <a:lnTo>
                  <a:pt x="9304" y="0"/>
                </a:lnTo>
              </a:path>
            </a:pathLst>
          </a:custGeom>
          <a:ln w="3175">
            <a:solidFill>
              <a:srgbClr val="00FF00"/>
            </a:solidFill>
          </a:ln>
        </p:spPr>
        <p:txBody>
          <a:bodyPr wrap="square" lIns="0" tIns="0" rIns="0" bIns="0" rtlCol="0">
            <a:noAutofit/>
          </a:bodyPr>
          <a:lstStyle/>
          <a:p>
            <a:endParaRPr/>
          </a:p>
        </p:txBody>
      </p:sp>
      <p:sp>
        <p:nvSpPr>
          <p:cNvPr id="108" name="object 108"/>
          <p:cNvSpPr/>
          <p:nvPr/>
        </p:nvSpPr>
        <p:spPr>
          <a:xfrm>
            <a:off x="872346" y="2888368"/>
            <a:ext cx="7022" cy="0"/>
          </a:xfrm>
          <a:custGeom>
            <a:avLst/>
            <a:gdLst/>
            <a:ahLst/>
            <a:cxnLst/>
            <a:rect l="l" t="t" r="r" b="b"/>
            <a:pathLst>
              <a:path w="9304">
                <a:moveTo>
                  <a:pt x="0" y="0"/>
                </a:moveTo>
                <a:lnTo>
                  <a:pt x="9304" y="0"/>
                </a:lnTo>
              </a:path>
            </a:pathLst>
          </a:custGeom>
          <a:ln w="10698">
            <a:solidFill>
              <a:srgbClr val="00FF00"/>
            </a:solidFill>
          </a:ln>
        </p:spPr>
        <p:txBody>
          <a:bodyPr wrap="square" lIns="0" tIns="0" rIns="0" bIns="0" rtlCol="0">
            <a:noAutofit/>
          </a:bodyPr>
          <a:lstStyle/>
          <a:p>
            <a:endParaRPr/>
          </a:p>
        </p:txBody>
      </p:sp>
      <p:sp>
        <p:nvSpPr>
          <p:cNvPr id="109" name="object 109"/>
          <p:cNvSpPr/>
          <p:nvPr/>
        </p:nvSpPr>
        <p:spPr>
          <a:xfrm>
            <a:off x="872346" y="2888398"/>
            <a:ext cx="7022" cy="0"/>
          </a:xfrm>
          <a:custGeom>
            <a:avLst/>
            <a:gdLst/>
            <a:ahLst/>
            <a:cxnLst/>
            <a:rect l="l" t="t" r="r" b="b"/>
            <a:pathLst>
              <a:path w="9304">
                <a:moveTo>
                  <a:pt x="0" y="0"/>
                </a:moveTo>
                <a:lnTo>
                  <a:pt x="9304" y="0"/>
                </a:lnTo>
              </a:path>
            </a:pathLst>
          </a:custGeom>
          <a:ln w="10591">
            <a:solidFill>
              <a:srgbClr val="00FF00"/>
            </a:solidFill>
          </a:ln>
        </p:spPr>
        <p:txBody>
          <a:bodyPr wrap="square" lIns="0" tIns="0" rIns="0" bIns="0" rtlCol="0">
            <a:noAutofit/>
          </a:bodyPr>
          <a:lstStyle/>
          <a:p>
            <a:endParaRPr/>
          </a:p>
        </p:txBody>
      </p:sp>
      <p:sp>
        <p:nvSpPr>
          <p:cNvPr id="110" name="object 110"/>
          <p:cNvSpPr/>
          <p:nvPr/>
        </p:nvSpPr>
        <p:spPr>
          <a:xfrm>
            <a:off x="921833" y="2886449"/>
            <a:ext cx="7022" cy="0"/>
          </a:xfrm>
          <a:custGeom>
            <a:avLst/>
            <a:gdLst/>
            <a:ahLst/>
            <a:cxnLst/>
            <a:rect l="l" t="t" r="r" b="b"/>
            <a:pathLst>
              <a:path w="9304">
                <a:moveTo>
                  <a:pt x="0" y="0"/>
                </a:moveTo>
                <a:lnTo>
                  <a:pt x="9304" y="0"/>
                </a:lnTo>
              </a:path>
            </a:pathLst>
          </a:custGeom>
          <a:ln w="15942">
            <a:solidFill>
              <a:srgbClr val="00FF00"/>
            </a:solidFill>
          </a:ln>
        </p:spPr>
        <p:txBody>
          <a:bodyPr wrap="square" lIns="0" tIns="0" rIns="0" bIns="0" rtlCol="0">
            <a:noAutofit/>
          </a:bodyPr>
          <a:lstStyle/>
          <a:p>
            <a:endParaRPr/>
          </a:p>
        </p:txBody>
      </p:sp>
      <p:sp>
        <p:nvSpPr>
          <p:cNvPr id="111" name="object 111"/>
          <p:cNvSpPr/>
          <p:nvPr/>
        </p:nvSpPr>
        <p:spPr>
          <a:xfrm>
            <a:off x="925330" y="2880555"/>
            <a:ext cx="35084" cy="3905"/>
          </a:xfrm>
          <a:custGeom>
            <a:avLst/>
            <a:gdLst/>
            <a:ahLst/>
            <a:cxnLst/>
            <a:rect l="l" t="t" r="r" b="b"/>
            <a:pathLst>
              <a:path w="46486" h="5337">
                <a:moveTo>
                  <a:pt x="0" y="0"/>
                </a:moveTo>
                <a:lnTo>
                  <a:pt x="23627" y="0"/>
                </a:lnTo>
                <a:lnTo>
                  <a:pt x="46486" y="5337"/>
                </a:lnTo>
              </a:path>
            </a:pathLst>
          </a:custGeom>
          <a:ln w="10133">
            <a:solidFill>
              <a:srgbClr val="00FF00"/>
            </a:solidFill>
          </a:ln>
        </p:spPr>
        <p:txBody>
          <a:bodyPr wrap="square" lIns="0" tIns="0" rIns="0" bIns="0" rtlCol="0">
            <a:noAutofit/>
          </a:bodyPr>
          <a:lstStyle/>
          <a:p>
            <a:endParaRPr/>
          </a:p>
        </p:txBody>
      </p:sp>
      <p:sp>
        <p:nvSpPr>
          <p:cNvPr id="112" name="object 112"/>
          <p:cNvSpPr/>
          <p:nvPr/>
        </p:nvSpPr>
        <p:spPr>
          <a:xfrm>
            <a:off x="960409" y="2884462"/>
            <a:ext cx="17832" cy="3905"/>
          </a:xfrm>
          <a:custGeom>
            <a:avLst/>
            <a:gdLst/>
            <a:ahLst/>
            <a:cxnLst/>
            <a:rect l="l" t="t" r="r" b="b"/>
            <a:pathLst>
              <a:path w="23627" h="5337">
                <a:moveTo>
                  <a:pt x="0" y="0"/>
                </a:moveTo>
                <a:lnTo>
                  <a:pt x="23627" y="5337"/>
                </a:lnTo>
              </a:path>
            </a:pathLst>
          </a:custGeom>
          <a:ln w="10104">
            <a:solidFill>
              <a:srgbClr val="00FF00"/>
            </a:solidFill>
          </a:ln>
        </p:spPr>
        <p:txBody>
          <a:bodyPr wrap="square" lIns="0" tIns="0" rIns="0" bIns="0" rtlCol="0">
            <a:noAutofit/>
          </a:bodyPr>
          <a:lstStyle/>
          <a:p>
            <a:endParaRPr/>
          </a:p>
        </p:txBody>
      </p:sp>
      <p:sp>
        <p:nvSpPr>
          <p:cNvPr id="113" name="object 113"/>
          <p:cNvSpPr/>
          <p:nvPr/>
        </p:nvSpPr>
        <p:spPr>
          <a:xfrm>
            <a:off x="978241" y="2888314"/>
            <a:ext cx="31628" cy="0"/>
          </a:xfrm>
          <a:custGeom>
            <a:avLst/>
            <a:gdLst/>
            <a:ahLst/>
            <a:cxnLst/>
            <a:rect l="l" t="t" r="r" b="b"/>
            <a:pathLst>
              <a:path w="41907">
                <a:moveTo>
                  <a:pt x="0" y="0"/>
                </a:moveTo>
                <a:lnTo>
                  <a:pt x="41907" y="0"/>
                </a:lnTo>
              </a:path>
            </a:pathLst>
          </a:custGeom>
          <a:ln w="10144">
            <a:solidFill>
              <a:srgbClr val="00FF00"/>
            </a:solidFill>
          </a:ln>
        </p:spPr>
        <p:txBody>
          <a:bodyPr wrap="square" lIns="0" tIns="0" rIns="0" bIns="0" rtlCol="0">
            <a:noAutofit/>
          </a:bodyPr>
          <a:lstStyle/>
          <a:p>
            <a:endParaRPr/>
          </a:p>
        </p:txBody>
      </p:sp>
      <p:sp>
        <p:nvSpPr>
          <p:cNvPr id="114" name="object 114"/>
          <p:cNvSpPr/>
          <p:nvPr/>
        </p:nvSpPr>
        <p:spPr>
          <a:xfrm>
            <a:off x="1009870" y="2884455"/>
            <a:ext cx="17832" cy="3905"/>
          </a:xfrm>
          <a:custGeom>
            <a:avLst/>
            <a:gdLst/>
            <a:ahLst/>
            <a:cxnLst/>
            <a:rect l="l" t="t" r="r" b="b"/>
            <a:pathLst>
              <a:path w="23627" h="5337">
                <a:moveTo>
                  <a:pt x="0" y="5337"/>
                </a:moveTo>
                <a:lnTo>
                  <a:pt x="23627" y="0"/>
                </a:lnTo>
              </a:path>
            </a:pathLst>
          </a:custGeom>
          <a:ln w="10104">
            <a:solidFill>
              <a:srgbClr val="00FF00"/>
            </a:solidFill>
          </a:ln>
        </p:spPr>
        <p:txBody>
          <a:bodyPr wrap="square" lIns="0" tIns="0" rIns="0" bIns="0" rtlCol="0">
            <a:noAutofit/>
          </a:bodyPr>
          <a:lstStyle/>
          <a:p>
            <a:endParaRPr/>
          </a:p>
        </p:txBody>
      </p:sp>
      <p:sp>
        <p:nvSpPr>
          <p:cNvPr id="115" name="object 115"/>
          <p:cNvSpPr/>
          <p:nvPr/>
        </p:nvSpPr>
        <p:spPr>
          <a:xfrm>
            <a:off x="1024193" y="2888398"/>
            <a:ext cx="7022" cy="0"/>
          </a:xfrm>
          <a:custGeom>
            <a:avLst/>
            <a:gdLst/>
            <a:ahLst/>
            <a:cxnLst/>
            <a:rect l="l" t="t" r="r" b="b"/>
            <a:pathLst>
              <a:path w="9304">
                <a:moveTo>
                  <a:pt x="0" y="0"/>
                </a:moveTo>
                <a:lnTo>
                  <a:pt x="9304" y="0"/>
                </a:lnTo>
              </a:path>
            </a:pathLst>
          </a:custGeom>
          <a:ln w="10591">
            <a:solidFill>
              <a:srgbClr val="00FF00"/>
            </a:solidFill>
          </a:ln>
        </p:spPr>
        <p:txBody>
          <a:bodyPr wrap="square" lIns="0" tIns="0" rIns="0" bIns="0" rtlCol="0">
            <a:noAutofit/>
          </a:bodyPr>
          <a:lstStyle/>
          <a:p>
            <a:endParaRPr/>
          </a:p>
        </p:txBody>
      </p:sp>
      <p:sp>
        <p:nvSpPr>
          <p:cNvPr id="116" name="object 116"/>
          <p:cNvSpPr/>
          <p:nvPr/>
        </p:nvSpPr>
        <p:spPr>
          <a:xfrm>
            <a:off x="1059268" y="2888368"/>
            <a:ext cx="7022" cy="0"/>
          </a:xfrm>
          <a:custGeom>
            <a:avLst/>
            <a:gdLst/>
            <a:ahLst/>
            <a:cxnLst/>
            <a:rect l="l" t="t" r="r" b="b"/>
            <a:pathLst>
              <a:path w="9304">
                <a:moveTo>
                  <a:pt x="0" y="0"/>
                </a:moveTo>
                <a:lnTo>
                  <a:pt x="9304" y="0"/>
                </a:lnTo>
              </a:path>
            </a:pathLst>
          </a:custGeom>
          <a:ln w="10698">
            <a:solidFill>
              <a:srgbClr val="00FF00"/>
            </a:solidFill>
          </a:ln>
        </p:spPr>
        <p:txBody>
          <a:bodyPr wrap="square" lIns="0" tIns="0" rIns="0" bIns="0" rtlCol="0">
            <a:noAutofit/>
          </a:bodyPr>
          <a:lstStyle/>
          <a:p>
            <a:endParaRPr/>
          </a:p>
        </p:txBody>
      </p:sp>
      <p:sp>
        <p:nvSpPr>
          <p:cNvPr id="117" name="object 117"/>
          <p:cNvSpPr/>
          <p:nvPr/>
        </p:nvSpPr>
        <p:spPr>
          <a:xfrm>
            <a:off x="1062773" y="2880555"/>
            <a:ext cx="119620" cy="3905"/>
          </a:xfrm>
          <a:custGeom>
            <a:avLst/>
            <a:gdLst/>
            <a:ahLst/>
            <a:cxnLst/>
            <a:rect l="l" t="t" r="r" b="b"/>
            <a:pathLst>
              <a:path w="158496" h="5337">
                <a:moveTo>
                  <a:pt x="0" y="5337"/>
                </a:moveTo>
                <a:lnTo>
                  <a:pt x="23627" y="0"/>
                </a:lnTo>
                <a:lnTo>
                  <a:pt x="46486" y="0"/>
                </a:lnTo>
                <a:lnTo>
                  <a:pt x="65534" y="0"/>
                </a:lnTo>
                <a:lnTo>
                  <a:pt x="88394" y="0"/>
                </a:lnTo>
                <a:lnTo>
                  <a:pt x="112009" y="5337"/>
                </a:lnTo>
                <a:lnTo>
                  <a:pt x="135636" y="5337"/>
                </a:lnTo>
                <a:lnTo>
                  <a:pt x="158496" y="5337"/>
                </a:lnTo>
              </a:path>
            </a:pathLst>
          </a:custGeom>
          <a:ln w="10143">
            <a:solidFill>
              <a:srgbClr val="00FF00"/>
            </a:solidFill>
          </a:ln>
        </p:spPr>
        <p:txBody>
          <a:bodyPr wrap="square" lIns="0" tIns="0" rIns="0" bIns="0" rtlCol="0">
            <a:noAutofit/>
          </a:bodyPr>
          <a:lstStyle/>
          <a:p>
            <a:endParaRPr/>
          </a:p>
        </p:txBody>
      </p:sp>
      <p:sp>
        <p:nvSpPr>
          <p:cNvPr id="118" name="object 118"/>
          <p:cNvSpPr/>
          <p:nvPr/>
        </p:nvSpPr>
        <p:spPr>
          <a:xfrm>
            <a:off x="1178907" y="2888398"/>
            <a:ext cx="7022" cy="0"/>
          </a:xfrm>
          <a:custGeom>
            <a:avLst/>
            <a:gdLst/>
            <a:ahLst/>
            <a:cxnLst/>
            <a:rect l="l" t="t" r="r" b="b"/>
            <a:pathLst>
              <a:path w="9304">
                <a:moveTo>
                  <a:pt x="0" y="0"/>
                </a:moveTo>
                <a:lnTo>
                  <a:pt x="9304" y="0"/>
                </a:lnTo>
              </a:path>
            </a:pathLst>
          </a:custGeom>
          <a:ln w="10591">
            <a:solidFill>
              <a:srgbClr val="00FF00"/>
            </a:solidFill>
          </a:ln>
        </p:spPr>
        <p:txBody>
          <a:bodyPr wrap="square" lIns="0" tIns="0" rIns="0" bIns="0" rtlCol="0">
            <a:noAutofit/>
          </a:bodyPr>
          <a:lstStyle/>
          <a:p>
            <a:endParaRPr/>
          </a:p>
        </p:txBody>
      </p:sp>
      <p:sp>
        <p:nvSpPr>
          <p:cNvPr id="119" name="object 119"/>
          <p:cNvSpPr/>
          <p:nvPr/>
        </p:nvSpPr>
        <p:spPr>
          <a:xfrm>
            <a:off x="1214022" y="2877170"/>
            <a:ext cx="52906" cy="7248"/>
          </a:xfrm>
          <a:custGeom>
            <a:avLst/>
            <a:gdLst/>
            <a:ahLst/>
            <a:cxnLst/>
            <a:rect l="l" t="t" r="r" b="b"/>
            <a:pathLst>
              <a:path w="70101" h="9906">
                <a:moveTo>
                  <a:pt x="0" y="0"/>
                </a:moveTo>
                <a:lnTo>
                  <a:pt x="23627" y="9906"/>
                </a:lnTo>
                <a:lnTo>
                  <a:pt x="47242" y="4569"/>
                </a:lnTo>
                <a:lnTo>
                  <a:pt x="70101" y="4569"/>
                </a:lnTo>
              </a:path>
            </a:pathLst>
          </a:custGeom>
          <a:ln w="10128">
            <a:solidFill>
              <a:srgbClr val="00FF00"/>
            </a:solidFill>
          </a:ln>
        </p:spPr>
        <p:txBody>
          <a:bodyPr wrap="square" lIns="0" tIns="0" rIns="0" bIns="0" rtlCol="0">
            <a:noAutofit/>
          </a:bodyPr>
          <a:lstStyle/>
          <a:p>
            <a:endParaRPr/>
          </a:p>
        </p:txBody>
      </p:sp>
      <p:sp>
        <p:nvSpPr>
          <p:cNvPr id="120" name="object 120"/>
          <p:cNvSpPr/>
          <p:nvPr/>
        </p:nvSpPr>
        <p:spPr>
          <a:xfrm>
            <a:off x="1263433" y="2886440"/>
            <a:ext cx="7022" cy="0"/>
          </a:xfrm>
          <a:custGeom>
            <a:avLst/>
            <a:gdLst/>
            <a:ahLst/>
            <a:cxnLst/>
            <a:rect l="l" t="t" r="r" b="b"/>
            <a:pathLst>
              <a:path w="9304">
                <a:moveTo>
                  <a:pt x="0" y="0"/>
                </a:moveTo>
                <a:lnTo>
                  <a:pt x="9304" y="0"/>
                </a:lnTo>
              </a:path>
            </a:pathLst>
          </a:custGeom>
          <a:ln w="15941">
            <a:solidFill>
              <a:srgbClr val="00FF00"/>
            </a:solidFill>
          </a:ln>
        </p:spPr>
        <p:txBody>
          <a:bodyPr wrap="square" lIns="0" tIns="0" rIns="0" bIns="0" rtlCol="0">
            <a:noAutofit/>
          </a:bodyPr>
          <a:lstStyle/>
          <a:p>
            <a:endParaRPr/>
          </a:p>
        </p:txBody>
      </p:sp>
      <p:sp>
        <p:nvSpPr>
          <p:cNvPr id="121" name="object 121"/>
          <p:cNvSpPr/>
          <p:nvPr/>
        </p:nvSpPr>
        <p:spPr>
          <a:xfrm>
            <a:off x="1298510" y="2888368"/>
            <a:ext cx="7022" cy="0"/>
          </a:xfrm>
          <a:custGeom>
            <a:avLst/>
            <a:gdLst/>
            <a:ahLst/>
            <a:cxnLst/>
            <a:rect l="l" t="t" r="r" b="b"/>
            <a:pathLst>
              <a:path w="9304">
                <a:moveTo>
                  <a:pt x="0" y="0"/>
                </a:moveTo>
                <a:lnTo>
                  <a:pt x="9304" y="0"/>
                </a:lnTo>
              </a:path>
            </a:pathLst>
          </a:custGeom>
          <a:ln w="10698">
            <a:solidFill>
              <a:srgbClr val="00FF00"/>
            </a:solidFill>
          </a:ln>
        </p:spPr>
        <p:txBody>
          <a:bodyPr wrap="square" lIns="0" tIns="0" rIns="0" bIns="0" rtlCol="0">
            <a:noAutofit/>
          </a:bodyPr>
          <a:lstStyle/>
          <a:p>
            <a:endParaRPr/>
          </a:p>
        </p:txBody>
      </p:sp>
      <p:sp>
        <p:nvSpPr>
          <p:cNvPr id="122" name="object 122"/>
          <p:cNvSpPr/>
          <p:nvPr/>
        </p:nvSpPr>
        <p:spPr>
          <a:xfrm>
            <a:off x="1302038" y="2606232"/>
            <a:ext cx="3032477" cy="278231"/>
          </a:xfrm>
          <a:custGeom>
            <a:avLst/>
            <a:gdLst/>
            <a:ahLst/>
            <a:cxnLst/>
            <a:rect l="l" t="t" r="r" b="b"/>
            <a:pathLst>
              <a:path w="4018032" h="380249">
                <a:moveTo>
                  <a:pt x="0" y="380249"/>
                </a:moveTo>
                <a:lnTo>
                  <a:pt x="19047" y="374911"/>
                </a:lnTo>
                <a:lnTo>
                  <a:pt x="41907" y="374911"/>
                </a:lnTo>
                <a:lnTo>
                  <a:pt x="65534" y="370342"/>
                </a:lnTo>
                <a:lnTo>
                  <a:pt x="89149" y="365005"/>
                </a:lnTo>
                <a:lnTo>
                  <a:pt x="112009" y="365005"/>
                </a:lnTo>
                <a:lnTo>
                  <a:pt x="135636" y="365005"/>
                </a:lnTo>
                <a:lnTo>
                  <a:pt x="153929" y="365005"/>
                </a:lnTo>
                <a:lnTo>
                  <a:pt x="177544" y="365005"/>
                </a:lnTo>
                <a:lnTo>
                  <a:pt x="201171" y="370342"/>
                </a:lnTo>
                <a:lnTo>
                  <a:pt x="471677" y="370342"/>
                </a:lnTo>
                <a:lnTo>
                  <a:pt x="495304" y="365005"/>
                </a:lnTo>
                <a:lnTo>
                  <a:pt x="518164" y="365005"/>
                </a:lnTo>
                <a:lnTo>
                  <a:pt x="541779" y="365005"/>
                </a:lnTo>
                <a:lnTo>
                  <a:pt x="564639" y="370342"/>
                </a:lnTo>
                <a:lnTo>
                  <a:pt x="583686" y="370342"/>
                </a:lnTo>
                <a:lnTo>
                  <a:pt x="606546" y="370342"/>
                </a:lnTo>
                <a:lnTo>
                  <a:pt x="630173" y="370342"/>
                </a:lnTo>
                <a:lnTo>
                  <a:pt x="653800" y="374911"/>
                </a:lnTo>
                <a:lnTo>
                  <a:pt x="676660" y="370342"/>
                </a:lnTo>
                <a:lnTo>
                  <a:pt x="700275" y="370342"/>
                </a:lnTo>
                <a:lnTo>
                  <a:pt x="718568" y="370342"/>
                </a:lnTo>
                <a:lnTo>
                  <a:pt x="742183" y="370342"/>
                </a:lnTo>
                <a:lnTo>
                  <a:pt x="765810" y="370342"/>
                </a:lnTo>
                <a:lnTo>
                  <a:pt x="788670" y="370342"/>
                </a:lnTo>
                <a:lnTo>
                  <a:pt x="812297" y="365005"/>
                </a:lnTo>
                <a:lnTo>
                  <a:pt x="835912" y="365005"/>
                </a:lnTo>
                <a:lnTo>
                  <a:pt x="858772" y="365005"/>
                </a:lnTo>
                <a:lnTo>
                  <a:pt x="877819" y="365005"/>
                </a:lnTo>
                <a:lnTo>
                  <a:pt x="900679" y="365005"/>
                </a:lnTo>
                <a:lnTo>
                  <a:pt x="924306" y="349762"/>
                </a:lnTo>
                <a:lnTo>
                  <a:pt x="947933" y="349762"/>
                </a:lnTo>
                <a:lnTo>
                  <a:pt x="970793" y="349762"/>
                </a:lnTo>
                <a:lnTo>
                  <a:pt x="994408" y="334532"/>
                </a:lnTo>
                <a:lnTo>
                  <a:pt x="1012701" y="334532"/>
                </a:lnTo>
                <a:lnTo>
                  <a:pt x="1036316" y="329195"/>
                </a:lnTo>
                <a:lnTo>
                  <a:pt x="1059943" y="329195"/>
                </a:lnTo>
                <a:lnTo>
                  <a:pt x="1082803" y="329195"/>
                </a:lnTo>
                <a:lnTo>
                  <a:pt x="1106430" y="329195"/>
                </a:lnTo>
                <a:lnTo>
                  <a:pt x="1129290" y="329195"/>
                </a:lnTo>
                <a:lnTo>
                  <a:pt x="1148338" y="339856"/>
                </a:lnTo>
                <a:lnTo>
                  <a:pt x="1171197" y="344438"/>
                </a:lnTo>
                <a:lnTo>
                  <a:pt x="1194812" y="339856"/>
                </a:lnTo>
                <a:lnTo>
                  <a:pt x="1218439" y="339856"/>
                </a:lnTo>
                <a:lnTo>
                  <a:pt x="1241299" y="324626"/>
                </a:lnTo>
                <a:lnTo>
                  <a:pt x="1264926" y="313951"/>
                </a:lnTo>
                <a:lnTo>
                  <a:pt x="1283207" y="278896"/>
                </a:lnTo>
                <a:lnTo>
                  <a:pt x="1306834" y="283478"/>
                </a:lnTo>
                <a:lnTo>
                  <a:pt x="1330449" y="283478"/>
                </a:lnTo>
                <a:lnTo>
                  <a:pt x="1353309" y="313951"/>
                </a:lnTo>
                <a:lnTo>
                  <a:pt x="1376936" y="324626"/>
                </a:lnTo>
                <a:lnTo>
                  <a:pt x="1400551" y="344438"/>
                </a:lnTo>
                <a:lnTo>
                  <a:pt x="1423411" y="359668"/>
                </a:lnTo>
                <a:lnTo>
                  <a:pt x="1442471" y="365005"/>
                </a:lnTo>
                <a:lnTo>
                  <a:pt x="1465331" y="365005"/>
                </a:lnTo>
                <a:lnTo>
                  <a:pt x="1488945" y="365005"/>
                </a:lnTo>
                <a:lnTo>
                  <a:pt x="1512573" y="365005"/>
                </a:lnTo>
                <a:lnTo>
                  <a:pt x="1535432" y="365005"/>
                </a:lnTo>
                <a:lnTo>
                  <a:pt x="1559047" y="365005"/>
                </a:lnTo>
                <a:lnTo>
                  <a:pt x="1577340" y="365005"/>
                </a:lnTo>
                <a:lnTo>
                  <a:pt x="1600967" y="370342"/>
                </a:lnTo>
                <a:lnTo>
                  <a:pt x="1624582" y="365005"/>
                </a:lnTo>
                <a:lnTo>
                  <a:pt x="1647442" y="365005"/>
                </a:lnTo>
                <a:lnTo>
                  <a:pt x="1671069" y="365005"/>
                </a:lnTo>
                <a:lnTo>
                  <a:pt x="1693929" y="365005"/>
                </a:lnTo>
                <a:lnTo>
                  <a:pt x="1712977" y="359668"/>
                </a:lnTo>
                <a:lnTo>
                  <a:pt x="1735836" y="359668"/>
                </a:lnTo>
                <a:lnTo>
                  <a:pt x="1759464" y="359668"/>
                </a:lnTo>
                <a:lnTo>
                  <a:pt x="1783079" y="355099"/>
                </a:lnTo>
                <a:lnTo>
                  <a:pt x="1805938" y="355099"/>
                </a:lnTo>
                <a:lnTo>
                  <a:pt x="1829565" y="278896"/>
                </a:lnTo>
                <a:lnTo>
                  <a:pt x="1853180" y="223273"/>
                </a:lnTo>
                <a:lnTo>
                  <a:pt x="1871473" y="177556"/>
                </a:lnTo>
                <a:lnTo>
                  <a:pt x="1895100" y="126502"/>
                </a:lnTo>
                <a:lnTo>
                  <a:pt x="1917960" y="90678"/>
                </a:lnTo>
                <a:lnTo>
                  <a:pt x="1941575" y="70879"/>
                </a:lnTo>
                <a:lnTo>
                  <a:pt x="1965202" y="40392"/>
                </a:lnTo>
                <a:lnTo>
                  <a:pt x="1988062" y="0"/>
                </a:lnTo>
                <a:lnTo>
                  <a:pt x="2007110" y="0"/>
                </a:lnTo>
                <a:lnTo>
                  <a:pt x="2029970" y="0"/>
                </a:lnTo>
                <a:lnTo>
                  <a:pt x="2053597" y="4582"/>
                </a:lnTo>
                <a:lnTo>
                  <a:pt x="2077212" y="4582"/>
                </a:lnTo>
                <a:lnTo>
                  <a:pt x="2100071" y="4582"/>
                </a:lnTo>
                <a:lnTo>
                  <a:pt x="2123699" y="4582"/>
                </a:lnTo>
                <a:lnTo>
                  <a:pt x="2141979" y="25149"/>
                </a:lnTo>
                <a:lnTo>
                  <a:pt x="2165606" y="70879"/>
                </a:lnTo>
                <a:lnTo>
                  <a:pt x="2189233" y="126502"/>
                </a:lnTo>
                <a:lnTo>
                  <a:pt x="2212093" y="187462"/>
                </a:lnTo>
                <a:lnTo>
                  <a:pt x="2235708" y="252991"/>
                </a:lnTo>
                <a:lnTo>
                  <a:pt x="2258568" y="294139"/>
                </a:lnTo>
                <a:lnTo>
                  <a:pt x="2277616" y="339856"/>
                </a:lnTo>
                <a:lnTo>
                  <a:pt x="2300476" y="324626"/>
                </a:lnTo>
                <a:lnTo>
                  <a:pt x="2324103" y="319288"/>
                </a:lnTo>
                <a:lnTo>
                  <a:pt x="2347730" y="329195"/>
                </a:lnTo>
                <a:lnTo>
                  <a:pt x="2370590" y="334532"/>
                </a:lnTo>
                <a:lnTo>
                  <a:pt x="2394204" y="334532"/>
                </a:lnTo>
                <a:lnTo>
                  <a:pt x="2417832" y="339856"/>
                </a:lnTo>
                <a:lnTo>
                  <a:pt x="2436112" y="334532"/>
                </a:lnTo>
                <a:lnTo>
                  <a:pt x="2459739" y="334532"/>
                </a:lnTo>
                <a:lnTo>
                  <a:pt x="2482599" y="329195"/>
                </a:lnTo>
                <a:lnTo>
                  <a:pt x="2506214" y="324626"/>
                </a:lnTo>
                <a:lnTo>
                  <a:pt x="2529841" y="309382"/>
                </a:lnTo>
                <a:lnTo>
                  <a:pt x="2552701" y="313951"/>
                </a:lnTo>
                <a:lnTo>
                  <a:pt x="2571749" y="319288"/>
                </a:lnTo>
                <a:lnTo>
                  <a:pt x="2594609" y="334532"/>
                </a:lnTo>
                <a:lnTo>
                  <a:pt x="2618236" y="344438"/>
                </a:lnTo>
                <a:lnTo>
                  <a:pt x="2641851" y="344438"/>
                </a:lnTo>
                <a:lnTo>
                  <a:pt x="2664710" y="349762"/>
                </a:lnTo>
                <a:lnTo>
                  <a:pt x="2688338" y="355099"/>
                </a:lnTo>
                <a:lnTo>
                  <a:pt x="2706630" y="355099"/>
                </a:lnTo>
                <a:lnTo>
                  <a:pt x="2730245" y="355099"/>
                </a:lnTo>
                <a:lnTo>
                  <a:pt x="2753872" y="349762"/>
                </a:lnTo>
                <a:lnTo>
                  <a:pt x="2776732" y="355099"/>
                </a:lnTo>
                <a:lnTo>
                  <a:pt x="2800347" y="359668"/>
                </a:lnTo>
                <a:lnTo>
                  <a:pt x="2823207" y="359668"/>
                </a:lnTo>
                <a:lnTo>
                  <a:pt x="2842267" y="365005"/>
                </a:lnTo>
                <a:lnTo>
                  <a:pt x="2865127" y="365005"/>
                </a:lnTo>
                <a:lnTo>
                  <a:pt x="2888742" y="365005"/>
                </a:lnTo>
                <a:lnTo>
                  <a:pt x="2912369" y="370342"/>
                </a:lnTo>
                <a:lnTo>
                  <a:pt x="2935229" y="365005"/>
                </a:lnTo>
                <a:lnTo>
                  <a:pt x="2958844" y="370342"/>
                </a:lnTo>
                <a:lnTo>
                  <a:pt x="2982471" y="359668"/>
                </a:lnTo>
                <a:lnTo>
                  <a:pt x="3000763" y="359668"/>
                </a:lnTo>
                <a:lnTo>
                  <a:pt x="3024378" y="355099"/>
                </a:lnTo>
                <a:lnTo>
                  <a:pt x="3047238" y="359668"/>
                </a:lnTo>
                <a:lnTo>
                  <a:pt x="3206502" y="359668"/>
                </a:lnTo>
                <a:lnTo>
                  <a:pt x="3229362" y="355099"/>
                </a:lnTo>
                <a:lnTo>
                  <a:pt x="3252977" y="355099"/>
                </a:lnTo>
                <a:lnTo>
                  <a:pt x="3271269" y="355099"/>
                </a:lnTo>
                <a:lnTo>
                  <a:pt x="3294896" y="355099"/>
                </a:lnTo>
                <a:lnTo>
                  <a:pt x="3318511" y="359668"/>
                </a:lnTo>
                <a:lnTo>
                  <a:pt x="3341371" y="359668"/>
                </a:lnTo>
                <a:lnTo>
                  <a:pt x="3364998" y="359668"/>
                </a:lnTo>
                <a:lnTo>
                  <a:pt x="3387858" y="355099"/>
                </a:lnTo>
                <a:lnTo>
                  <a:pt x="3406906" y="355099"/>
                </a:lnTo>
                <a:lnTo>
                  <a:pt x="3429766" y="355099"/>
                </a:lnTo>
                <a:lnTo>
                  <a:pt x="3453393" y="355099"/>
                </a:lnTo>
                <a:lnTo>
                  <a:pt x="3477008" y="355099"/>
                </a:lnTo>
                <a:lnTo>
                  <a:pt x="3499868" y="349762"/>
                </a:lnTo>
                <a:lnTo>
                  <a:pt x="3523495" y="349762"/>
                </a:lnTo>
                <a:lnTo>
                  <a:pt x="3547110" y="349762"/>
                </a:lnTo>
                <a:lnTo>
                  <a:pt x="3565402" y="349762"/>
                </a:lnTo>
                <a:lnTo>
                  <a:pt x="3589017" y="339856"/>
                </a:lnTo>
                <a:lnTo>
                  <a:pt x="3611889" y="339856"/>
                </a:lnTo>
                <a:lnTo>
                  <a:pt x="3635504" y="339856"/>
                </a:lnTo>
                <a:lnTo>
                  <a:pt x="3659131" y="339856"/>
                </a:lnTo>
                <a:lnTo>
                  <a:pt x="3681991" y="339856"/>
                </a:lnTo>
                <a:lnTo>
                  <a:pt x="3701039" y="344438"/>
                </a:lnTo>
                <a:lnTo>
                  <a:pt x="3859536" y="344438"/>
                </a:lnTo>
                <a:lnTo>
                  <a:pt x="3883150" y="349762"/>
                </a:lnTo>
                <a:lnTo>
                  <a:pt x="3994405" y="349762"/>
                </a:lnTo>
                <a:lnTo>
                  <a:pt x="4018032" y="349762"/>
                </a:lnTo>
              </a:path>
            </a:pathLst>
          </a:custGeom>
          <a:ln w="10137">
            <a:solidFill>
              <a:srgbClr val="00FF00"/>
            </a:solidFill>
          </a:ln>
        </p:spPr>
        <p:txBody>
          <a:bodyPr wrap="square" lIns="0" tIns="0" rIns="0" bIns="0" rtlCol="0">
            <a:noAutofit/>
          </a:bodyPr>
          <a:lstStyle/>
          <a:p>
            <a:endParaRPr/>
          </a:p>
        </p:txBody>
      </p:sp>
      <p:sp>
        <p:nvSpPr>
          <p:cNvPr id="123" name="object 123"/>
          <p:cNvSpPr/>
          <p:nvPr/>
        </p:nvSpPr>
        <p:spPr>
          <a:xfrm>
            <a:off x="4334569" y="2862110"/>
            <a:ext cx="17823" cy="0"/>
          </a:xfrm>
          <a:custGeom>
            <a:avLst/>
            <a:gdLst/>
            <a:ahLst/>
            <a:cxnLst/>
            <a:rect l="l" t="t" r="r" b="b"/>
            <a:pathLst>
              <a:path w="23615">
                <a:moveTo>
                  <a:pt x="0" y="0"/>
                </a:moveTo>
                <a:lnTo>
                  <a:pt x="23615" y="0"/>
                </a:lnTo>
              </a:path>
            </a:pathLst>
          </a:custGeom>
          <a:ln w="10144">
            <a:solidFill>
              <a:srgbClr val="00FF00"/>
            </a:solidFill>
          </a:ln>
        </p:spPr>
        <p:txBody>
          <a:bodyPr wrap="square" lIns="0" tIns="0" rIns="0" bIns="0" rtlCol="0">
            <a:noAutofit/>
          </a:bodyPr>
          <a:lstStyle/>
          <a:p>
            <a:endParaRPr/>
          </a:p>
        </p:txBody>
      </p:sp>
      <p:sp>
        <p:nvSpPr>
          <p:cNvPr id="124" name="object 124"/>
          <p:cNvSpPr/>
          <p:nvPr/>
        </p:nvSpPr>
        <p:spPr>
          <a:xfrm>
            <a:off x="344481"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125" name="object 125"/>
          <p:cNvSpPr/>
          <p:nvPr/>
        </p:nvSpPr>
        <p:spPr>
          <a:xfrm>
            <a:off x="344526" y="3017119"/>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endParaRPr/>
          </a:p>
        </p:txBody>
      </p:sp>
      <p:sp>
        <p:nvSpPr>
          <p:cNvPr id="126" name="object 126"/>
          <p:cNvSpPr txBox="1"/>
          <p:nvPr/>
        </p:nvSpPr>
        <p:spPr>
          <a:xfrm>
            <a:off x="2296545" y="3065749"/>
            <a:ext cx="228600" cy="75735"/>
          </a:xfrm>
          <a:prstGeom prst="rect">
            <a:avLst/>
          </a:prstGeom>
        </p:spPr>
        <p:txBody>
          <a:bodyPr vert="horz" wrap="square" lIns="0" tIns="0" rIns="0" bIns="0" rtlCol="0">
            <a:noAutofit/>
          </a:bodyPr>
          <a:lstStyle/>
          <a:p>
            <a:pPr marL="9357"/>
            <a:r>
              <a:rPr sz="400" b="1" spc="-30" dirty="0">
                <a:solidFill>
                  <a:srgbClr val="FFFFFF"/>
                </a:solidFill>
                <a:latin typeface="Arial"/>
                <a:cs typeface="Arial"/>
              </a:rPr>
              <a:t>P</a:t>
            </a:r>
            <a:r>
              <a:rPr sz="400" b="1" spc="-11" dirty="0">
                <a:solidFill>
                  <a:srgbClr val="FFFFFF"/>
                </a:solidFill>
                <a:latin typeface="Arial"/>
                <a:cs typeface="Arial"/>
              </a:rPr>
              <a:t>r</a:t>
            </a:r>
            <a:r>
              <a:rPr sz="400" b="1" spc="-30" dirty="0">
                <a:solidFill>
                  <a:srgbClr val="FFFFFF"/>
                </a:solidFill>
                <a:latin typeface="Arial"/>
                <a:cs typeface="Arial"/>
              </a:rPr>
              <a:t>op</a:t>
            </a:r>
            <a:r>
              <a:rPr sz="400" b="1" spc="-34" dirty="0">
                <a:solidFill>
                  <a:srgbClr val="FFFFFF"/>
                </a:solidFill>
                <a:latin typeface="Arial"/>
                <a:cs typeface="Arial"/>
              </a:rPr>
              <a:t>a</a:t>
            </a:r>
            <a:r>
              <a:rPr sz="400" b="1" spc="-30" dirty="0">
                <a:solidFill>
                  <a:srgbClr val="FFFFFF"/>
                </a:solidFill>
                <a:latin typeface="Arial"/>
                <a:cs typeface="Arial"/>
              </a:rPr>
              <a:t>n</a:t>
            </a:r>
            <a:r>
              <a:rPr sz="400" b="1" spc="-22" dirty="0">
                <a:solidFill>
                  <a:srgbClr val="FFFFFF"/>
                </a:solidFill>
                <a:latin typeface="Arial"/>
                <a:cs typeface="Arial"/>
              </a:rPr>
              <a:t>e</a:t>
            </a:r>
            <a:endParaRPr sz="400">
              <a:latin typeface="Arial"/>
              <a:cs typeface="Arial"/>
            </a:endParaRPr>
          </a:p>
        </p:txBody>
      </p:sp>
      <p:sp>
        <p:nvSpPr>
          <p:cNvPr id="127" name="object 127"/>
          <p:cNvSpPr/>
          <p:nvPr/>
        </p:nvSpPr>
        <p:spPr>
          <a:xfrm>
            <a:off x="598179"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128" name="object 128"/>
          <p:cNvSpPr/>
          <p:nvPr/>
        </p:nvSpPr>
        <p:spPr>
          <a:xfrm>
            <a:off x="598179"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129" name="object 129"/>
          <p:cNvSpPr/>
          <p:nvPr/>
        </p:nvSpPr>
        <p:spPr>
          <a:xfrm>
            <a:off x="580268" y="4064235"/>
            <a:ext cx="3772054" cy="0"/>
          </a:xfrm>
          <a:custGeom>
            <a:avLst/>
            <a:gdLst/>
            <a:ahLst/>
            <a:cxnLst/>
            <a:rect l="l" t="t" r="r" b="b"/>
            <a:pathLst>
              <a:path w="4997972">
                <a:moveTo>
                  <a:pt x="0" y="0"/>
                </a:moveTo>
                <a:lnTo>
                  <a:pt x="4997972" y="0"/>
                </a:lnTo>
              </a:path>
            </a:pathLst>
          </a:custGeom>
          <a:ln w="5098">
            <a:solidFill>
              <a:srgbClr val="FFFFFF"/>
            </a:solidFill>
          </a:ln>
        </p:spPr>
        <p:txBody>
          <a:bodyPr wrap="square" lIns="0" tIns="0" rIns="0" bIns="0" rtlCol="0">
            <a:noAutofit/>
          </a:bodyPr>
          <a:lstStyle/>
          <a:p>
            <a:endParaRPr/>
          </a:p>
        </p:txBody>
      </p:sp>
      <p:sp>
        <p:nvSpPr>
          <p:cNvPr id="130" name="object 130"/>
          <p:cNvSpPr/>
          <p:nvPr/>
        </p:nvSpPr>
        <p:spPr>
          <a:xfrm>
            <a:off x="402796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1" name="object 131"/>
          <p:cNvSpPr/>
          <p:nvPr/>
        </p:nvSpPr>
        <p:spPr>
          <a:xfrm>
            <a:off x="3682914"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2" name="object 132"/>
          <p:cNvSpPr/>
          <p:nvPr/>
        </p:nvSpPr>
        <p:spPr>
          <a:xfrm>
            <a:off x="3341307"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3" name="object 133"/>
          <p:cNvSpPr/>
          <p:nvPr/>
        </p:nvSpPr>
        <p:spPr>
          <a:xfrm>
            <a:off x="299625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4" name="object 134"/>
          <p:cNvSpPr/>
          <p:nvPr/>
        </p:nvSpPr>
        <p:spPr>
          <a:xfrm>
            <a:off x="265464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5" name="object 135"/>
          <p:cNvSpPr/>
          <p:nvPr/>
        </p:nvSpPr>
        <p:spPr>
          <a:xfrm>
            <a:off x="231303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6" name="object 136"/>
          <p:cNvSpPr/>
          <p:nvPr/>
        </p:nvSpPr>
        <p:spPr>
          <a:xfrm>
            <a:off x="1967984"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7" name="object 137"/>
          <p:cNvSpPr/>
          <p:nvPr/>
        </p:nvSpPr>
        <p:spPr>
          <a:xfrm>
            <a:off x="1626377"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8" name="object 138"/>
          <p:cNvSpPr/>
          <p:nvPr/>
        </p:nvSpPr>
        <p:spPr>
          <a:xfrm>
            <a:off x="128477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9" name="object 139"/>
          <p:cNvSpPr/>
          <p:nvPr/>
        </p:nvSpPr>
        <p:spPr>
          <a:xfrm>
            <a:off x="93971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0" name="object 140"/>
          <p:cNvSpPr/>
          <p:nvPr/>
        </p:nvSpPr>
        <p:spPr>
          <a:xfrm>
            <a:off x="598104" y="3162092"/>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endParaRPr/>
          </a:p>
        </p:txBody>
      </p:sp>
      <p:sp>
        <p:nvSpPr>
          <p:cNvPr id="141" name="object 141"/>
          <p:cNvSpPr txBox="1"/>
          <p:nvPr/>
        </p:nvSpPr>
        <p:spPr>
          <a:xfrm>
            <a:off x="3987327" y="4086195"/>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142" name="object 142"/>
          <p:cNvSpPr txBox="1"/>
          <p:nvPr/>
        </p:nvSpPr>
        <p:spPr>
          <a:xfrm>
            <a:off x="3642269" y="4086195"/>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143" name="object 143"/>
          <p:cNvSpPr txBox="1"/>
          <p:nvPr/>
        </p:nvSpPr>
        <p:spPr>
          <a:xfrm>
            <a:off x="3300666" y="4086195"/>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144" name="object 144"/>
          <p:cNvSpPr txBox="1"/>
          <p:nvPr/>
        </p:nvSpPr>
        <p:spPr>
          <a:xfrm>
            <a:off x="2955608" y="4086195"/>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145" name="object 145"/>
          <p:cNvSpPr txBox="1"/>
          <p:nvPr/>
        </p:nvSpPr>
        <p:spPr>
          <a:xfrm>
            <a:off x="2613421" y="4086195"/>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146" name="object 146"/>
          <p:cNvSpPr txBox="1"/>
          <p:nvPr/>
        </p:nvSpPr>
        <p:spPr>
          <a:xfrm>
            <a:off x="2271821" y="4086195"/>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147" name="object 147"/>
          <p:cNvSpPr txBox="1"/>
          <p:nvPr/>
        </p:nvSpPr>
        <p:spPr>
          <a:xfrm>
            <a:off x="1937188" y="408619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148" name="object 148"/>
          <p:cNvSpPr txBox="1"/>
          <p:nvPr/>
        </p:nvSpPr>
        <p:spPr>
          <a:xfrm>
            <a:off x="1595583" y="408619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149" name="object 149"/>
          <p:cNvSpPr txBox="1"/>
          <p:nvPr/>
        </p:nvSpPr>
        <p:spPr>
          <a:xfrm>
            <a:off x="1253977" y="408619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150" name="object 150"/>
          <p:cNvSpPr txBox="1"/>
          <p:nvPr/>
        </p:nvSpPr>
        <p:spPr>
          <a:xfrm>
            <a:off x="908921" y="408619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151" name="object 151"/>
          <p:cNvSpPr txBox="1"/>
          <p:nvPr/>
        </p:nvSpPr>
        <p:spPr>
          <a:xfrm>
            <a:off x="578163" y="408619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152" name="object 152"/>
          <p:cNvSpPr/>
          <p:nvPr/>
        </p:nvSpPr>
        <p:spPr>
          <a:xfrm>
            <a:off x="580279" y="31988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3" name="object 153"/>
          <p:cNvSpPr/>
          <p:nvPr/>
        </p:nvSpPr>
        <p:spPr>
          <a:xfrm>
            <a:off x="580279" y="326969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4" name="object 154"/>
          <p:cNvSpPr/>
          <p:nvPr/>
        </p:nvSpPr>
        <p:spPr>
          <a:xfrm>
            <a:off x="580279" y="33438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5" name="object 155"/>
          <p:cNvSpPr/>
          <p:nvPr/>
        </p:nvSpPr>
        <p:spPr>
          <a:xfrm>
            <a:off x="580279" y="341466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6" name="object 156"/>
          <p:cNvSpPr/>
          <p:nvPr/>
        </p:nvSpPr>
        <p:spPr>
          <a:xfrm>
            <a:off x="580279" y="348492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7" name="object 157"/>
          <p:cNvSpPr/>
          <p:nvPr/>
        </p:nvSpPr>
        <p:spPr>
          <a:xfrm>
            <a:off x="580279" y="35590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8" name="object 158"/>
          <p:cNvSpPr/>
          <p:nvPr/>
        </p:nvSpPr>
        <p:spPr>
          <a:xfrm>
            <a:off x="580279" y="362989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9" name="object 159"/>
          <p:cNvSpPr/>
          <p:nvPr/>
        </p:nvSpPr>
        <p:spPr>
          <a:xfrm>
            <a:off x="580279" y="370405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0" name="object 160"/>
          <p:cNvSpPr/>
          <p:nvPr/>
        </p:nvSpPr>
        <p:spPr>
          <a:xfrm>
            <a:off x="580279" y="37743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1" name="object 161"/>
          <p:cNvSpPr/>
          <p:nvPr/>
        </p:nvSpPr>
        <p:spPr>
          <a:xfrm>
            <a:off x="580279" y="384902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2" name="object 162"/>
          <p:cNvSpPr/>
          <p:nvPr/>
        </p:nvSpPr>
        <p:spPr>
          <a:xfrm>
            <a:off x="580279" y="39192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3" name="object 163"/>
          <p:cNvSpPr/>
          <p:nvPr/>
        </p:nvSpPr>
        <p:spPr>
          <a:xfrm>
            <a:off x="580279" y="399343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64" name="object 164"/>
          <p:cNvSpPr txBox="1"/>
          <p:nvPr/>
        </p:nvSpPr>
        <p:spPr>
          <a:xfrm>
            <a:off x="524678" y="3172911"/>
            <a:ext cx="62302" cy="919976"/>
          </a:xfrm>
          <a:prstGeom prst="rect">
            <a:avLst/>
          </a:prstGeom>
        </p:spPr>
        <p:txBody>
          <a:bodyPr vert="horz" wrap="square" lIns="0" tIns="0" rIns="0" bIns="0" rtlCol="0">
            <a:noAutofit/>
          </a:bodyPr>
          <a:lstStyle/>
          <a:p>
            <a:pPr marL="9357"/>
            <a:r>
              <a:rPr sz="300" spc="-4" dirty="0">
                <a:solidFill>
                  <a:srgbClr val="FFFFFF"/>
                </a:solidFill>
                <a:latin typeface="Arial"/>
                <a:cs typeface="Arial"/>
              </a:rPr>
              <a:t>24</a:t>
            </a:r>
            <a:endParaRPr sz="300">
              <a:latin typeface="Arial"/>
              <a:cs typeface="Arial"/>
            </a:endParaRPr>
          </a:p>
          <a:p>
            <a:pPr marL="9357">
              <a:spcBef>
                <a:spcPts val="208"/>
              </a:spcBef>
            </a:pPr>
            <a:r>
              <a:rPr sz="300" spc="-4" dirty="0">
                <a:solidFill>
                  <a:srgbClr val="FFFFFF"/>
                </a:solidFill>
                <a:latin typeface="Arial"/>
                <a:cs typeface="Arial"/>
              </a:rPr>
              <a:t>22</a:t>
            </a:r>
            <a:endParaRPr sz="300">
              <a:latin typeface="Arial"/>
              <a:cs typeface="Arial"/>
            </a:endParaRPr>
          </a:p>
          <a:p>
            <a:pPr marL="9357">
              <a:spcBef>
                <a:spcPts val="235"/>
              </a:spcBef>
            </a:pPr>
            <a:r>
              <a:rPr sz="300" spc="-4" dirty="0">
                <a:solidFill>
                  <a:srgbClr val="FFFFFF"/>
                </a:solidFill>
                <a:latin typeface="Arial"/>
                <a:cs typeface="Arial"/>
              </a:rPr>
              <a:t>20</a:t>
            </a:r>
            <a:endParaRPr sz="300">
              <a:latin typeface="Arial"/>
              <a:cs typeface="Arial"/>
            </a:endParaRPr>
          </a:p>
          <a:p>
            <a:pPr marL="9357">
              <a:spcBef>
                <a:spcPts val="205"/>
              </a:spcBef>
            </a:pPr>
            <a:r>
              <a:rPr sz="300" spc="-4" dirty="0">
                <a:solidFill>
                  <a:srgbClr val="FFFFFF"/>
                </a:solidFill>
                <a:latin typeface="Arial"/>
                <a:cs typeface="Arial"/>
              </a:rPr>
              <a:t>18</a:t>
            </a:r>
            <a:endParaRPr sz="300">
              <a:latin typeface="Arial"/>
              <a:cs typeface="Arial"/>
            </a:endParaRPr>
          </a:p>
          <a:p>
            <a:pPr marL="9357">
              <a:spcBef>
                <a:spcPts val="208"/>
              </a:spcBef>
            </a:pPr>
            <a:r>
              <a:rPr sz="300" spc="-4" dirty="0">
                <a:solidFill>
                  <a:srgbClr val="FFFFFF"/>
                </a:solidFill>
                <a:latin typeface="Arial"/>
                <a:cs typeface="Arial"/>
              </a:rPr>
              <a:t>16</a:t>
            </a:r>
            <a:endParaRPr sz="300">
              <a:latin typeface="Arial"/>
              <a:cs typeface="Arial"/>
            </a:endParaRPr>
          </a:p>
          <a:p>
            <a:pPr marL="9357">
              <a:spcBef>
                <a:spcPts val="235"/>
              </a:spcBef>
            </a:pPr>
            <a:r>
              <a:rPr sz="300" spc="-4" dirty="0">
                <a:solidFill>
                  <a:srgbClr val="FFFFFF"/>
                </a:solidFill>
                <a:latin typeface="Arial"/>
                <a:cs typeface="Arial"/>
              </a:rPr>
              <a:t>14</a:t>
            </a:r>
            <a:endParaRPr sz="300">
              <a:latin typeface="Arial"/>
              <a:cs typeface="Arial"/>
            </a:endParaRPr>
          </a:p>
          <a:p>
            <a:pPr marL="9357">
              <a:spcBef>
                <a:spcPts val="208"/>
              </a:spcBef>
            </a:pPr>
            <a:r>
              <a:rPr sz="300" spc="-4" dirty="0">
                <a:solidFill>
                  <a:srgbClr val="FFFFFF"/>
                </a:solidFill>
                <a:latin typeface="Arial"/>
                <a:cs typeface="Arial"/>
              </a:rPr>
              <a:t>12</a:t>
            </a:r>
            <a:endParaRPr sz="300">
              <a:latin typeface="Arial"/>
              <a:cs typeface="Arial"/>
            </a:endParaRPr>
          </a:p>
          <a:p>
            <a:pPr marL="9357">
              <a:spcBef>
                <a:spcPts val="235"/>
              </a:spcBef>
            </a:pPr>
            <a:r>
              <a:rPr sz="300" spc="-4" dirty="0">
                <a:solidFill>
                  <a:srgbClr val="FFFFFF"/>
                </a:solidFill>
                <a:latin typeface="Arial"/>
                <a:cs typeface="Arial"/>
              </a:rPr>
              <a:t>10</a:t>
            </a:r>
            <a:endParaRPr sz="300">
              <a:latin typeface="Arial"/>
              <a:cs typeface="Arial"/>
            </a:endParaRPr>
          </a:p>
          <a:p>
            <a:pPr marL="29946">
              <a:spcBef>
                <a:spcPts val="205"/>
              </a:spcBef>
            </a:pPr>
            <a:r>
              <a:rPr sz="300" dirty="0">
                <a:solidFill>
                  <a:srgbClr val="FFFFFF"/>
                </a:solidFill>
                <a:latin typeface="Arial"/>
                <a:cs typeface="Arial"/>
              </a:rPr>
              <a:t>8</a:t>
            </a:r>
            <a:endParaRPr sz="300">
              <a:latin typeface="Arial"/>
              <a:cs typeface="Arial"/>
            </a:endParaRPr>
          </a:p>
          <a:p>
            <a:pPr marL="29946">
              <a:spcBef>
                <a:spcPts val="238"/>
              </a:spcBef>
            </a:pPr>
            <a:r>
              <a:rPr sz="300" dirty="0">
                <a:solidFill>
                  <a:srgbClr val="FFFFFF"/>
                </a:solidFill>
                <a:latin typeface="Arial"/>
                <a:cs typeface="Arial"/>
              </a:rPr>
              <a:t>6</a:t>
            </a:r>
            <a:endParaRPr sz="300">
              <a:latin typeface="Arial"/>
              <a:cs typeface="Arial"/>
            </a:endParaRPr>
          </a:p>
          <a:p>
            <a:pPr marL="29946">
              <a:spcBef>
                <a:spcPts val="205"/>
              </a:spcBef>
            </a:pPr>
            <a:r>
              <a:rPr sz="300" dirty="0">
                <a:solidFill>
                  <a:srgbClr val="FFFFFF"/>
                </a:solidFill>
                <a:latin typeface="Arial"/>
                <a:cs typeface="Arial"/>
              </a:rPr>
              <a:t>4</a:t>
            </a:r>
            <a:endParaRPr sz="300">
              <a:latin typeface="Arial"/>
              <a:cs typeface="Arial"/>
            </a:endParaRPr>
          </a:p>
          <a:p>
            <a:pPr marL="29946">
              <a:spcBef>
                <a:spcPts val="235"/>
              </a:spcBef>
            </a:pPr>
            <a:r>
              <a:rPr sz="300" dirty="0">
                <a:solidFill>
                  <a:srgbClr val="FFFFFF"/>
                </a:solidFill>
                <a:latin typeface="Arial"/>
                <a:cs typeface="Arial"/>
              </a:rPr>
              <a:t>2</a:t>
            </a:r>
            <a:endParaRPr sz="300">
              <a:latin typeface="Arial"/>
              <a:cs typeface="Arial"/>
            </a:endParaRPr>
          </a:p>
          <a:p>
            <a:pPr marL="29946">
              <a:spcBef>
                <a:spcPts val="208"/>
              </a:spcBef>
            </a:pPr>
            <a:r>
              <a:rPr sz="300" dirty="0">
                <a:solidFill>
                  <a:srgbClr val="FFFFFF"/>
                </a:solidFill>
                <a:latin typeface="Arial"/>
                <a:cs typeface="Arial"/>
              </a:rPr>
              <a:t>0</a:t>
            </a:r>
            <a:endParaRPr sz="300">
              <a:latin typeface="Arial"/>
              <a:cs typeface="Arial"/>
            </a:endParaRPr>
          </a:p>
        </p:txBody>
      </p:sp>
      <p:sp>
        <p:nvSpPr>
          <p:cNvPr id="165" name="object 165"/>
          <p:cNvSpPr/>
          <p:nvPr/>
        </p:nvSpPr>
        <p:spPr>
          <a:xfrm>
            <a:off x="601549" y="4053072"/>
            <a:ext cx="13804" cy="0"/>
          </a:xfrm>
          <a:custGeom>
            <a:avLst/>
            <a:gdLst/>
            <a:ahLst/>
            <a:cxnLst/>
            <a:rect l="l" t="t" r="r" b="b"/>
            <a:pathLst>
              <a:path w="18290">
                <a:moveTo>
                  <a:pt x="0" y="0"/>
                </a:moveTo>
                <a:lnTo>
                  <a:pt x="18290" y="0"/>
                </a:lnTo>
              </a:path>
            </a:pathLst>
          </a:custGeom>
          <a:ln w="10144">
            <a:solidFill>
              <a:srgbClr val="00FF00"/>
            </a:solidFill>
          </a:ln>
        </p:spPr>
        <p:txBody>
          <a:bodyPr wrap="square" lIns="0" tIns="0" rIns="0" bIns="0" rtlCol="0">
            <a:noAutofit/>
          </a:bodyPr>
          <a:lstStyle/>
          <a:p>
            <a:endParaRPr/>
          </a:p>
        </p:txBody>
      </p:sp>
      <p:sp>
        <p:nvSpPr>
          <p:cNvPr id="166" name="object 166"/>
          <p:cNvSpPr/>
          <p:nvPr/>
        </p:nvSpPr>
        <p:spPr>
          <a:xfrm>
            <a:off x="615393" y="3637131"/>
            <a:ext cx="3426991" cy="419846"/>
          </a:xfrm>
          <a:custGeom>
            <a:avLst/>
            <a:gdLst/>
            <a:ahLst/>
            <a:cxnLst/>
            <a:rect l="l" t="t" r="r" b="b"/>
            <a:pathLst>
              <a:path w="4540763" h="573790">
                <a:moveTo>
                  <a:pt x="0" y="568453"/>
                </a:moveTo>
                <a:lnTo>
                  <a:pt x="23627" y="568453"/>
                </a:lnTo>
                <a:lnTo>
                  <a:pt x="46486" y="537966"/>
                </a:lnTo>
                <a:lnTo>
                  <a:pt x="65534" y="537966"/>
                </a:lnTo>
                <a:lnTo>
                  <a:pt x="89149" y="543303"/>
                </a:lnTo>
                <a:lnTo>
                  <a:pt x="112009" y="547872"/>
                </a:lnTo>
                <a:lnTo>
                  <a:pt x="135636" y="558547"/>
                </a:lnTo>
                <a:lnTo>
                  <a:pt x="158496" y="563116"/>
                </a:lnTo>
                <a:lnTo>
                  <a:pt x="182123" y="568453"/>
                </a:lnTo>
                <a:lnTo>
                  <a:pt x="205738" y="568453"/>
                </a:lnTo>
                <a:lnTo>
                  <a:pt x="317760" y="568453"/>
                </a:lnTo>
                <a:lnTo>
                  <a:pt x="340620" y="573790"/>
                </a:lnTo>
                <a:lnTo>
                  <a:pt x="364234" y="568453"/>
                </a:lnTo>
                <a:lnTo>
                  <a:pt x="387094" y="568453"/>
                </a:lnTo>
                <a:lnTo>
                  <a:pt x="406142" y="563116"/>
                </a:lnTo>
                <a:lnTo>
                  <a:pt x="429769" y="558547"/>
                </a:lnTo>
                <a:lnTo>
                  <a:pt x="452629" y="558547"/>
                </a:lnTo>
                <a:lnTo>
                  <a:pt x="476256" y="558547"/>
                </a:lnTo>
                <a:lnTo>
                  <a:pt x="499116" y="558547"/>
                </a:lnTo>
                <a:lnTo>
                  <a:pt x="522731" y="553209"/>
                </a:lnTo>
                <a:lnTo>
                  <a:pt x="546358" y="553209"/>
                </a:lnTo>
                <a:lnTo>
                  <a:pt x="770377" y="553209"/>
                </a:lnTo>
                <a:lnTo>
                  <a:pt x="793237" y="547872"/>
                </a:lnTo>
                <a:lnTo>
                  <a:pt x="816864" y="553209"/>
                </a:lnTo>
                <a:lnTo>
                  <a:pt x="840491" y="553209"/>
                </a:lnTo>
                <a:lnTo>
                  <a:pt x="863351" y="553209"/>
                </a:lnTo>
                <a:lnTo>
                  <a:pt x="886966" y="553209"/>
                </a:lnTo>
                <a:lnTo>
                  <a:pt x="909826" y="547872"/>
                </a:lnTo>
                <a:lnTo>
                  <a:pt x="928873" y="547872"/>
                </a:lnTo>
                <a:lnTo>
                  <a:pt x="1069089" y="547872"/>
                </a:lnTo>
                <a:lnTo>
                  <a:pt x="1091949" y="553209"/>
                </a:lnTo>
                <a:lnTo>
                  <a:pt x="1110997" y="547872"/>
                </a:lnTo>
                <a:lnTo>
                  <a:pt x="1133857" y="547872"/>
                </a:lnTo>
                <a:lnTo>
                  <a:pt x="1157484" y="547872"/>
                </a:lnTo>
                <a:lnTo>
                  <a:pt x="1474477" y="547872"/>
                </a:lnTo>
                <a:lnTo>
                  <a:pt x="1498092" y="553209"/>
                </a:lnTo>
                <a:lnTo>
                  <a:pt x="1521719" y="553209"/>
                </a:lnTo>
                <a:lnTo>
                  <a:pt x="1544579" y="553209"/>
                </a:lnTo>
                <a:lnTo>
                  <a:pt x="1568194" y="547872"/>
                </a:lnTo>
                <a:lnTo>
                  <a:pt x="1591053" y="547872"/>
                </a:lnTo>
                <a:lnTo>
                  <a:pt x="1610101" y="547872"/>
                </a:lnTo>
                <a:lnTo>
                  <a:pt x="1633728" y="543303"/>
                </a:lnTo>
                <a:lnTo>
                  <a:pt x="1656588" y="537966"/>
                </a:lnTo>
                <a:lnTo>
                  <a:pt x="1680215" y="537966"/>
                </a:lnTo>
                <a:lnTo>
                  <a:pt x="1703075" y="537966"/>
                </a:lnTo>
                <a:lnTo>
                  <a:pt x="1726690" y="543303"/>
                </a:lnTo>
                <a:lnTo>
                  <a:pt x="1750317" y="537966"/>
                </a:lnTo>
                <a:lnTo>
                  <a:pt x="1773177" y="543303"/>
                </a:lnTo>
                <a:lnTo>
                  <a:pt x="1792225" y="537966"/>
                </a:lnTo>
                <a:lnTo>
                  <a:pt x="1815085" y="532642"/>
                </a:lnTo>
                <a:lnTo>
                  <a:pt x="1838712" y="528073"/>
                </a:lnTo>
                <a:lnTo>
                  <a:pt x="1862327" y="517399"/>
                </a:lnTo>
                <a:lnTo>
                  <a:pt x="1885187" y="507493"/>
                </a:lnTo>
                <a:lnTo>
                  <a:pt x="1908814" y="497587"/>
                </a:lnTo>
                <a:lnTo>
                  <a:pt x="1932429" y="492249"/>
                </a:lnTo>
                <a:lnTo>
                  <a:pt x="1950721" y="492249"/>
                </a:lnTo>
                <a:lnTo>
                  <a:pt x="1974348" y="486912"/>
                </a:lnTo>
                <a:lnTo>
                  <a:pt x="1997208" y="477006"/>
                </a:lnTo>
                <a:lnTo>
                  <a:pt x="2020823" y="482343"/>
                </a:lnTo>
                <a:lnTo>
                  <a:pt x="2043683" y="497587"/>
                </a:lnTo>
                <a:lnTo>
                  <a:pt x="2067310" y="502156"/>
                </a:lnTo>
                <a:lnTo>
                  <a:pt x="2090925" y="512830"/>
                </a:lnTo>
                <a:lnTo>
                  <a:pt x="2113785" y="512830"/>
                </a:lnTo>
                <a:lnTo>
                  <a:pt x="2132845" y="512830"/>
                </a:lnTo>
                <a:lnTo>
                  <a:pt x="2155705" y="502156"/>
                </a:lnTo>
                <a:lnTo>
                  <a:pt x="2179320" y="467100"/>
                </a:lnTo>
                <a:lnTo>
                  <a:pt x="2202947" y="471682"/>
                </a:lnTo>
                <a:lnTo>
                  <a:pt x="2225807" y="471682"/>
                </a:lnTo>
                <a:lnTo>
                  <a:pt x="2249422" y="502156"/>
                </a:lnTo>
                <a:lnTo>
                  <a:pt x="2273049" y="512830"/>
                </a:lnTo>
                <a:lnTo>
                  <a:pt x="2291341" y="528073"/>
                </a:lnTo>
                <a:lnTo>
                  <a:pt x="2314956" y="532642"/>
                </a:lnTo>
                <a:lnTo>
                  <a:pt x="2337816" y="537966"/>
                </a:lnTo>
                <a:lnTo>
                  <a:pt x="2361443" y="543303"/>
                </a:lnTo>
                <a:lnTo>
                  <a:pt x="2385058" y="543303"/>
                </a:lnTo>
                <a:lnTo>
                  <a:pt x="2407918" y="543303"/>
                </a:lnTo>
                <a:lnTo>
                  <a:pt x="2431545" y="537966"/>
                </a:lnTo>
                <a:lnTo>
                  <a:pt x="2454405" y="543303"/>
                </a:lnTo>
                <a:lnTo>
                  <a:pt x="2473453" y="543303"/>
                </a:lnTo>
                <a:lnTo>
                  <a:pt x="2497080" y="537966"/>
                </a:lnTo>
                <a:lnTo>
                  <a:pt x="2519940" y="543303"/>
                </a:lnTo>
                <a:lnTo>
                  <a:pt x="2543555" y="543303"/>
                </a:lnTo>
                <a:lnTo>
                  <a:pt x="2566414" y="543303"/>
                </a:lnTo>
                <a:lnTo>
                  <a:pt x="2590042" y="543303"/>
                </a:lnTo>
                <a:lnTo>
                  <a:pt x="2613656" y="537966"/>
                </a:lnTo>
                <a:lnTo>
                  <a:pt x="2636528" y="537966"/>
                </a:lnTo>
                <a:lnTo>
                  <a:pt x="2655576" y="537966"/>
                </a:lnTo>
                <a:lnTo>
                  <a:pt x="2678436" y="537966"/>
                </a:lnTo>
                <a:lnTo>
                  <a:pt x="2702051" y="522736"/>
                </a:lnTo>
                <a:lnTo>
                  <a:pt x="2725678" y="425952"/>
                </a:lnTo>
                <a:lnTo>
                  <a:pt x="2748538" y="339856"/>
                </a:lnTo>
                <a:lnTo>
                  <a:pt x="2772153" y="278882"/>
                </a:lnTo>
                <a:lnTo>
                  <a:pt x="2795013" y="202692"/>
                </a:lnTo>
                <a:lnTo>
                  <a:pt x="2814073" y="142487"/>
                </a:lnTo>
                <a:lnTo>
                  <a:pt x="2837688" y="101339"/>
                </a:lnTo>
                <a:lnTo>
                  <a:pt x="2860547" y="60960"/>
                </a:lnTo>
                <a:lnTo>
                  <a:pt x="2884175" y="30473"/>
                </a:lnTo>
                <a:lnTo>
                  <a:pt x="2907034" y="9906"/>
                </a:lnTo>
                <a:lnTo>
                  <a:pt x="2930649" y="0"/>
                </a:lnTo>
                <a:lnTo>
                  <a:pt x="2954276" y="0"/>
                </a:lnTo>
                <a:lnTo>
                  <a:pt x="2977136" y="5323"/>
                </a:lnTo>
                <a:lnTo>
                  <a:pt x="2996184" y="9906"/>
                </a:lnTo>
                <a:lnTo>
                  <a:pt x="3019044" y="15230"/>
                </a:lnTo>
                <a:lnTo>
                  <a:pt x="3042671" y="45716"/>
                </a:lnTo>
                <a:lnTo>
                  <a:pt x="3066286" y="101339"/>
                </a:lnTo>
                <a:lnTo>
                  <a:pt x="3089146" y="182880"/>
                </a:lnTo>
                <a:lnTo>
                  <a:pt x="3112773" y="278882"/>
                </a:lnTo>
                <a:lnTo>
                  <a:pt x="3136400" y="375666"/>
                </a:lnTo>
                <a:lnTo>
                  <a:pt x="3154681" y="441195"/>
                </a:lnTo>
                <a:lnTo>
                  <a:pt x="3178308" y="482343"/>
                </a:lnTo>
                <a:lnTo>
                  <a:pt x="3201167" y="497587"/>
                </a:lnTo>
                <a:lnTo>
                  <a:pt x="3224782" y="497587"/>
                </a:lnTo>
                <a:lnTo>
                  <a:pt x="3247642" y="502156"/>
                </a:lnTo>
                <a:lnTo>
                  <a:pt x="3271269" y="507493"/>
                </a:lnTo>
                <a:lnTo>
                  <a:pt x="3294896" y="512830"/>
                </a:lnTo>
                <a:lnTo>
                  <a:pt x="3317756" y="512830"/>
                </a:lnTo>
                <a:lnTo>
                  <a:pt x="3336804" y="507493"/>
                </a:lnTo>
                <a:lnTo>
                  <a:pt x="3359664" y="507493"/>
                </a:lnTo>
                <a:lnTo>
                  <a:pt x="3383279" y="507493"/>
                </a:lnTo>
                <a:lnTo>
                  <a:pt x="3406906" y="502156"/>
                </a:lnTo>
                <a:lnTo>
                  <a:pt x="3429766" y="477006"/>
                </a:lnTo>
                <a:lnTo>
                  <a:pt x="3453393" y="477006"/>
                </a:lnTo>
                <a:lnTo>
                  <a:pt x="3477008" y="477006"/>
                </a:lnTo>
                <a:lnTo>
                  <a:pt x="3495301" y="502156"/>
                </a:lnTo>
                <a:lnTo>
                  <a:pt x="3518915" y="486912"/>
                </a:lnTo>
                <a:lnTo>
                  <a:pt x="3541775" y="400816"/>
                </a:lnTo>
                <a:lnTo>
                  <a:pt x="3565402" y="406140"/>
                </a:lnTo>
                <a:lnTo>
                  <a:pt x="3589017" y="410722"/>
                </a:lnTo>
                <a:lnTo>
                  <a:pt x="3611889" y="471682"/>
                </a:lnTo>
                <a:lnTo>
                  <a:pt x="3635504" y="507493"/>
                </a:lnTo>
                <a:lnTo>
                  <a:pt x="3658364" y="522736"/>
                </a:lnTo>
                <a:lnTo>
                  <a:pt x="3677412" y="528073"/>
                </a:lnTo>
                <a:lnTo>
                  <a:pt x="3701039" y="528073"/>
                </a:lnTo>
                <a:lnTo>
                  <a:pt x="3723899" y="528073"/>
                </a:lnTo>
                <a:lnTo>
                  <a:pt x="3747514" y="517399"/>
                </a:lnTo>
                <a:lnTo>
                  <a:pt x="3770374" y="517399"/>
                </a:lnTo>
                <a:lnTo>
                  <a:pt x="3794001" y="517399"/>
                </a:lnTo>
                <a:lnTo>
                  <a:pt x="3817628" y="522736"/>
                </a:lnTo>
                <a:lnTo>
                  <a:pt x="3835908" y="522736"/>
                </a:lnTo>
                <a:lnTo>
                  <a:pt x="3859536" y="522736"/>
                </a:lnTo>
                <a:lnTo>
                  <a:pt x="3882395" y="517399"/>
                </a:lnTo>
                <a:lnTo>
                  <a:pt x="3906010" y="512830"/>
                </a:lnTo>
                <a:lnTo>
                  <a:pt x="3929637" y="512830"/>
                </a:lnTo>
                <a:lnTo>
                  <a:pt x="3952497" y="512830"/>
                </a:lnTo>
                <a:lnTo>
                  <a:pt x="3976124" y="517399"/>
                </a:lnTo>
                <a:lnTo>
                  <a:pt x="3998984" y="522736"/>
                </a:lnTo>
                <a:lnTo>
                  <a:pt x="4018032" y="522736"/>
                </a:lnTo>
                <a:lnTo>
                  <a:pt x="4181096" y="522736"/>
                </a:lnTo>
                <a:lnTo>
                  <a:pt x="4200143" y="528073"/>
                </a:lnTo>
                <a:lnTo>
                  <a:pt x="4316732" y="528073"/>
                </a:lnTo>
                <a:lnTo>
                  <a:pt x="4339592" y="522736"/>
                </a:lnTo>
                <a:lnTo>
                  <a:pt x="4358640" y="522736"/>
                </a:lnTo>
                <a:lnTo>
                  <a:pt x="4382267" y="522736"/>
                </a:lnTo>
                <a:lnTo>
                  <a:pt x="4405127" y="517399"/>
                </a:lnTo>
                <a:lnTo>
                  <a:pt x="4428754" y="517399"/>
                </a:lnTo>
                <a:lnTo>
                  <a:pt x="4451614" y="512830"/>
                </a:lnTo>
                <a:lnTo>
                  <a:pt x="4475229" y="512830"/>
                </a:lnTo>
                <a:lnTo>
                  <a:pt x="4498856" y="497587"/>
                </a:lnTo>
                <a:lnTo>
                  <a:pt x="4521716" y="492249"/>
                </a:lnTo>
                <a:lnTo>
                  <a:pt x="4540763" y="497587"/>
                </a:lnTo>
              </a:path>
            </a:pathLst>
          </a:custGeom>
          <a:ln w="10131">
            <a:solidFill>
              <a:srgbClr val="00FF00"/>
            </a:solidFill>
          </a:ln>
        </p:spPr>
        <p:txBody>
          <a:bodyPr wrap="square" lIns="0" tIns="0" rIns="0" bIns="0" rtlCol="0">
            <a:noAutofit/>
          </a:bodyPr>
          <a:lstStyle/>
          <a:p>
            <a:endParaRPr/>
          </a:p>
        </p:txBody>
      </p:sp>
      <p:sp>
        <p:nvSpPr>
          <p:cNvPr id="167" name="object 167"/>
          <p:cNvSpPr/>
          <p:nvPr/>
        </p:nvSpPr>
        <p:spPr>
          <a:xfrm>
            <a:off x="4042344" y="4001219"/>
            <a:ext cx="292146" cy="7248"/>
          </a:xfrm>
          <a:custGeom>
            <a:avLst/>
            <a:gdLst/>
            <a:ahLst/>
            <a:cxnLst/>
            <a:rect l="l" t="t" r="r" b="b"/>
            <a:pathLst>
              <a:path w="387094" h="9906">
                <a:moveTo>
                  <a:pt x="0" y="0"/>
                </a:moveTo>
                <a:lnTo>
                  <a:pt x="22859" y="0"/>
                </a:lnTo>
                <a:lnTo>
                  <a:pt x="46486" y="4569"/>
                </a:lnTo>
                <a:lnTo>
                  <a:pt x="70101" y="9906"/>
                </a:lnTo>
                <a:lnTo>
                  <a:pt x="92961" y="4569"/>
                </a:lnTo>
                <a:lnTo>
                  <a:pt x="116588" y="9906"/>
                </a:lnTo>
                <a:lnTo>
                  <a:pt x="140203" y="4569"/>
                </a:lnTo>
                <a:lnTo>
                  <a:pt x="158496" y="4569"/>
                </a:lnTo>
                <a:lnTo>
                  <a:pt x="182123" y="4569"/>
                </a:lnTo>
                <a:lnTo>
                  <a:pt x="204983" y="4569"/>
                </a:lnTo>
                <a:lnTo>
                  <a:pt x="228598" y="4569"/>
                </a:lnTo>
                <a:lnTo>
                  <a:pt x="252225" y="9906"/>
                </a:lnTo>
                <a:lnTo>
                  <a:pt x="363479" y="9906"/>
                </a:lnTo>
                <a:lnTo>
                  <a:pt x="387094" y="9906"/>
                </a:lnTo>
              </a:path>
            </a:pathLst>
          </a:custGeom>
          <a:ln w="10144">
            <a:solidFill>
              <a:srgbClr val="00FF00"/>
            </a:solidFill>
          </a:ln>
        </p:spPr>
        <p:txBody>
          <a:bodyPr wrap="square" lIns="0" tIns="0" rIns="0" bIns="0" rtlCol="0">
            <a:noAutofit/>
          </a:bodyPr>
          <a:lstStyle/>
          <a:p>
            <a:endParaRPr/>
          </a:p>
        </p:txBody>
      </p:sp>
      <p:sp>
        <p:nvSpPr>
          <p:cNvPr id="168" name="object 168"/>
          <p:cNvSpPr/>
          <p:nvPr/>
        </p:nvSpPr>
        <p:spPr>
          <a:xfrm>
            <a:off x="4334569" y="4008467"/>
            <a:ext cx="17823" cy="0"/>
          </a:xfrm>
          <a:custGeom>
            <a:avLst/>
            <a:gdLst/>
            <a:ahLst/>
            <a:cxnLst/>
            <a:rect l="l" t="t" r="r" b="b"/>
            <a:pathLst>
              <a:path w="23615">
                <a:moveTo>
                  <a:pt x="0" y="0"/>
                </a:moveTo>
                <a:lnTo>
                  <a:pt x="23615" y="0"/>
                </a:lnTo>
              </a:path>
            </a:pathLst>
          </a:custGeom>
          <a:ln w="10144">
            <a:solidFill>
              <a:srgbClr val="00FF00"/>
            </a:solidFill>
          </a:ln>
        </p:spPr>
        <p:txBody>
          <a:bodyPr wrap="square" lIns="0" tIns="0" rIns="0" bIns="0" rtlCol="0">
            <a:noAutofit/>
          </a:bodyPr>
          <a:lstStyle/>
          <a:p>
            <a:endParaRPr/>
          </a:p>
        </p:txBody>
      </p:sp>
      <p:sp>
        <p:nvSpPr>
          <p:cNvPr id="169" name="object 169"/>
          <p:cNvSpPr/>
          <p:nvPr/>
        </p:nvSpPr>
        <p:spPr>
          <a:xfrm>
            <a:off x="344481"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170" name="object 170"/>
          <p:cNvSpPr/>
          <p:nvPr/>
        </p:nvSpPr>
        <p:spPr>
          <a:xfrm>
            <a:off x="344526" y="4189678"/>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endParaRPr/>
          </a:p>
        </p:txBody>
      </p:sp>
      <p:sp>
        <p:nvSpPr>
          <p:cNvPr id="171" name="object 171"/>
          <p:cNvSpPr txBox="1"/>
          <p:nvPr/>
        </p:nvSpPr>
        <p:spPr>
          <a:xfrm>
            <a:off x="1948078" y="4237742"/>
            <a:ext cx="927819" cy="75735"/>
          </a:xfrm>
          <a:prstGeom prst="rect">
            <a:avLst/>
          </a:prstGeom>
        </p:spPr>
        <p:txBody>
          <a:bodyPr vert="horz" wrap="square" lIns="0" tIns="0" rIns="0" bIns="0" rtlCol="0">
            <a:noAutofit/>
          </a:bodyPr>
          <a:lstStyle/>
          <a:p>
            <a:pPr marL="9357"/>
            <a:r>
              <a:rPr sz="400" b="1" spc="-30" dirty="0">
                <a:solidFill>
                  <a:srgbClr val="FFFFFF"/>
                </a:solidFill>
                <a:latin typeface="Arial"/>
                <a:cs typeface="Arial"/>
              </a:rPr>
              <a:t>E</a:t>
            </a:r>
            <a:r>
              <a:rPr sz="400" b="1" spc="-15" dirty="0">
                <a:solidFill>
                  <a:srgbClr val="FFFFFF"/>
                </a:solidFill>
                <a:latin typeface="Arial"/>
                <a:cs typeface="Arial"/>
              </a:rPr>
              <a:t>t</a:t>
            </a:r>
            <a:r>
              <a:rPr sz="400" b="1" spc="-34" dirty="0">
                <a:solidFill>
                  <a:srgbClr val="FFFFFF"/>
                </a:solidFill>
                <a:latin typeface="Arial"/>
                <a:cs typeface="Arial"/>
              </a:rPr>
              <a:t>h</a:t>
            </a:r>
            <a:r>
              <a:rPr sz="400" b="1" spc="-60" dirty="0">
                <a:solidFill>
                  <a:srgbClr val="FFFFFF"/>
                </a:solidFill>
                <a:latin typeface="Arial"/>
                <a:cs typeface="Arial"/>
              </a:rPr>
              <a:t>y</a:t>
            </a:r>
            <a:r>
              <a:rPr sz="400" b="1" spc="-19" dirty="0">
                <a:solidFill>
                  <a:srgbClr val="FFFFFF"/>
                </a:solidFill>
                <a:latin typeface="Arial"/>
                <a:cs typeface="Arial"/>
              </a:rPr>
              <a:t>l</a:t>
            </a:r>
            <a:r>
              <a:rPr sz="400" b="1" spc="-7" dirty="0">
                <a:solidFill>
                  <a:srgbClr val="FFFFFF"/>
                </a:solidFill>
                <a:latin typeface="Arial"/>
                <a:cs typeface="Arial"/>
              </a:rPr>
              <a:t>e</a:t>
            </a:r>
            <a:r>
              <a:rPr sz="400" b="1" spc="-34" dirty="0">
                <a:solidFill>
                  <a:srgbClr val="FFFFFF"/>
                </a:solidFill>
                <a:latin typeface="Arial"/>
                <a:cs typeface="Arial"/>
              </a:rPr>
              <a:t>n</a:t>
            </a:r>
            <a:r>
              <a:rPr sz="400" b="1" spc="-22" dirty="0">
                <a:solidFill>
                  <a:srgbClr val="FFFFFF"/>
                </a:solidFill>
                <a:latin typeface="Arial"/>
                <a:cs typeface="Arial"/>
              </a:rPr>
              <a:t>e</a:t>
            </a:r>
            <a:r>
              <a:rPr sz="400" b="1" spc="4" dirty="0">
                <a:solidFill>
                  <a:srgbClr val="FFFFFF"/>
                </a:solidFill>
                <a:latin typeface="Arial"/>
                <a:cs typeface="Arial"/>
              </a:rPr>
              <a:t> </a:t>
            </a:r>
            <a:r>
              <a:rPr sz="400" b="1" spc="-15" dirty="0">
                <a:solidFill>
                  <a:srgbClr val="FFFFFF"/>
                </a:solidFill>
                <a:latin typeface="Arial"/>
                <a:cs typeface="Arial"/>
              </a:rPr>
              <a:t>(</a:t>
            </a:r>
            <a:r>
              <a:rPr sz="400" b="1" spc="-30" dirty="0">
                <a:solidFill>
                  <a:srgbClr val="FFFFFF"/>
                </a:solidFill>
                <a:latin typeface="Arial"/>
                <a:cs typeface="Arial"/>
              </a:rPr>
              <a:t>G</a:t>
            </a:r>
            <a:r>
              <a:rPr sz="400" b="1" spc="-11" dirty="0">
                <a:solidFill>
                  <a:srgbClr val="FFFFFF"/>
                </a:solidFill>
                <a:latin typeface="Arial"/>
                <a:cs typeface="Arial"/>
              </a:rPr>
              <a:t>r</a:t>
            </a:r>
            <a:r>
              <a:rPr sz="400" b="1" spc="-7" dirty="0">
                <a:solidFill>
                  <a:srgbClr val="FFFFFF"/>
                </a:solidFill>
                <a:latin typeface="Arial"/>
                <a:cs typeface="Arial"/>
              </a:rPr>
              <a:t>ee</a:t>
            </a:r>
            <a:r>
              <a:rPr sz="400" b="1" spc="-30" dirty="0">
                <a:solidFill>
                  <a:srgbClr val="FFFFFF"/>
                </a:solidFill>
                <a:latin typeface="Arial"/>
                <a:cs typeface="Arial"/>
              </a:rPr>
              <a:t>n</a:t>
            </a:r>
            <a:r>
              <a:rPr sz="400" b="1" spc="-15" dirty="0">
                <a:solidFill>
                  <a:srgbClr val="FFFFFF"/>
                </a:solidFill>
                <a:latin typeface="Arial"/>
                <a:cs typeface="Arial"/>
              </a:rPr>
              <a:t>)</a:t>
            </a:r>
            <a:r>
              <a:rPr sz="400" b="1" spc="-19" dirty="0">
                <a:solidFill>
                  <a:srgbClr val="FFFFFF"/>
                </a:solidFill>
                <a:latin typeface="Arial"/>
                <a:cs typeface="Arial"/>
              </a:rPr>
              <a:t> </a:t>
            </a:r>
            <a:r>
              <a:rPr sz="400" b="1" spc="-22" dirty="0">
                <a:solidFill>
                  <a:srgbClr val="FFFFFF"/>
                </a:solidFill>
                <a:latin typeface="Arial"/>
                <a:cs typeface="Arial"/>
              </a:rPr>
              <a:t>Pr</a:t>
            </a:r>
            <a:r>
              <a:rPr sz="400" b="1" spc="-30" dirty="0">
                <a:solidFill>
                  <a:srgbClr val="FFFFFF"/>
                </a:solidFill>
                <a:latin typeface="Arial"/>
                <a:cs typeface="Arial"/>
              </a:rPr>
              <a:t>o</a:t>
            </a:r>
            <a:r>
              <a:rPr sz="400" b="1" spc="-34" dirty="0">
                <a:solidFill>
                  <a:srgbClr val="FFFFFF"/>
                </a:solidFill>
                <a:latin typeface="Arial"/>
                <a:cs typeface="Arial"/>
              </a:rPr>
              <a:t>p</a:t>
            </a:r>
            <a:r>
              <a:rPr sz="400" b="1" spc="-63" dirty="0">
                <a:solidFill>
                  <a:srgbClr val="FFFFFF"/>
                </a:solidFill>
                <a:latin typeface="Arial"/>
                <a:cs typeface="Arial"/>
              </a:rPr>
              <a:t>y</a:t>
            </a:r>
            <a:r>
              <a:rPr sz="400" b="1" spc="-15" dirty="0">
                <a:solidFill>
                  <a:srgbClr val="FFFFFF"/>
                </a:solidFill>
                <a:latin typeface="Arial"/>
                <a:cs typeface="Arial"/>
              </a:rPr>
              <a:t>l</a:t>
            </a:r>
            <a:r>
              <a:rPr sz="400" b="1" spc="-7" dirty="0">
                <a:solidFill>
                  <a:srgbClr val="FFFFFF"/>
                </a:solidFill>
                <a:latin typeface="Arial"/>
                <a:cs typeface="Arial"/>
              </a:rPr>
              <a:t>e</a:t>
            </a:r>
            <a:r>
              <a:rPr sz="400" b="1" spc="-30" dirty="0">
                <a:solidFill>
                  <a:srgbClr val="FFFFFF"/>
                </a:solidFill>
                <a:latin typeface="Arial"/>
                <a:cs typeface="Arial"/>
              </a:rPr>
              <a:t>n</a:t>
            </a:r>
            <a:r>
              <a:rPr sz="400" b="1" spc="-22" dirty="0">
                <a:solidFill>
                  <a:srgbClr val="FFFFFF"/>
                </a:solidFill>
                <a:latin typeface="Arial"/>
                <a:cs typeface="Arial"/>
              </a:rPr>
              <a:t>e</a:t>
            </a:r>
            <a:r>
              <a:rPr sz="400" b="1" spc="4" dirty="0">
                <a:solidFill>
                  <a:srgbClr val="FFFFFF"/>
                </a:solidFill>
                <a:latin typeface="Arial"/>
                <a:cs typeface="Arial"/>
              </a:rPr>
              <a:t> </a:t>
            </a:r>
            <a:r>
              <a:rPr sz="400" b="1" spc="-19" dirty="0">
                <a:solidFill>
                  <a:srgbClr val="FFFFFF"/>
                </a:solidFill>
                <a:latin typeface="Arial"/>
                <a:cs typeface="Arial"/>
              </a:rPr>
              <a:t>(</a:t>
            </a:r>
            <a:r>
              <a:rPr sz="400" b="1" spc="-26" dirty="0">
                <a:solidFill>
                  <a:srgbClr val="FFFFFF"/>
                </a:solidFill>
                <a:latin typeface="Arial"/>
                <a:cs typeface="Arial"/>
              </a:rPr>
              <a:t>Y</a:t>
            </a:r>
            <a:r>
              <a:rPr sz="400" b="1" spc="-7" dirty="0">
                <a:solidFill>
                  <a:srgbClr val="FFFFFF"/>
                </a:solidFill>
                <a:latin typeface="Arial"/>
                <a:cs typeface="Arial"/>
              </a:rPr>
              <a:t>e</a:t>
            </a:r>
            <a:r>
              <a:rPr sz="400" b="1" spc="-19" dirty="0">
                <a:solidFill>
                  <a:srgbClr val="FFFFFF"/>
                </a:solidFill>
                <a:latin typeface="Arial"/>
                <a:cs typeface="Arial"/>
              </a:rPr>
              <a:t>l</a:t>
            </a:r>
            <a:r>
              <a:rPr sz="400" b="1" spc="-15" dirty="0">
                <a:solidFill>
                  <a:srgbClr val="FFFFFF"/>
                </a:solidFill>
                <a:latin typeface="Arial"/>
                <a:cs typeface="Arial"/>
              </a:rPr>
              <a:t>l</a:t>
            </a:r>
            <a:r>
              <a:rPr sz="400" b="1" spc="-34" dirty="0">
                <a:solidFill>
                  <a:srgbClr val="FFFFFF"/>
                </a:solidFill>
                <a:latin typeface="Arial"/>
                <a:cs typeface="Arial"/>
              </a:rPr>
              <a:t>o</a:t>
            </a:r>
            <a:r>
              <a:rPr sz="400" b="1" spc="-56" dirty="0">
                <a:solidFill>
                  <a:srgbClr val="FFFFFF"/>
                </a:solidFill>
                <a:latin typeface="Arial"/>
                <a:cs typeface="Arial"/>
              </a:rPr>
              <a:t>w</a:t>
            </a:r>
            <a:r>
              <a:rPr sz="400" b="1" spc="-15" dirty="0">
                <a:solidFill>
                  <a:srgbClr val="FFFFFF"/>
                </a:solidFill>
                <a:latin typeface="Arial"/>
                <a:cs typeface="Arial"/>
              </a:rPr>
              <a:t>)</a:t>
            </a:r>
            <a:endParaRPr sz="400">
              <a:latin typeface="Arial"/>
              <a:cs typeface="Arial"/>
            </a:endParaRPr>
          </a:p>
        </p:txBody>
      </p:sp>
      <p:sp>
        <p:nvSpPr>
          <p:cNvPr id="172" name="object 172"/>
          <p:cNvSpPr/>
          <p:nvPr/>
        </p:nvSpPr>
        <p:spPr>
          <a:xfrm>
            <a:off x="598179"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173" name="object 173"/>
          <p:cNvSpPr/>
          <p:nvPr/>
        </p:nvSpPr>
        <p:spPr>
          <a:xfrm>
            <a:off x="598179"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174" name="object 174"/>
          <p:cNvSpPr/>
          <p:nvPr/>
        </p:nvSpPr>
        <p:spPr>
          <a:xfrm>
            <a:off x="580268" y="5236237"/>
            <a:ext cx="3772054" cy="0"/>
          </a:xfrm>
          <a:custGeom>
            <a:avLst/>
            <a:gdLst/>
            <a:ahLst/>
            <a:cxnLst/>
            <a:rect l="l" t="t" r="r" b="b"/>
            <a:pathLst>
              <a:path w="4997972">
                <a:moveTo>
                  <a:pt x="0" y="0"/>
                </a:moveTo>
                <a:lnTo>
                  <a:pt x="4997972" y="0"/>
                </a:lnTo>
              </a:path>
            </a:pathLst>
          </a:custGeom>
          <a:ln w="5085">
            <a:solidFill>
              <a:srgbClr val="FFFFFF"/>
            </a:solidFill>
          </a:ln>
        </p:spPr>
        <p:txBody>
          <a:bodyPr wrap="square" lIns="0" tIns="0" rIns="0" bIns="0" rtlCol="0">
            <a:noAutofit/>
          </a:bodyPr>
          <a:lstStyle/>
          <a:p>
            <a:endParaRPr/>
          </a:p>
        </p:txBody>
      </p:sp>
      <p:sp>
        <p:nvSpPr>
          <p:cNvPr id="175" name="object 175"/>
          <p:cNvSpPr/>
          <p:nvPr/>
        </p:nvSpPr>
        <p:spPr>
          <a:xfrm>
            <a:off x="401761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76" name="object 176"/>
          <p:cNvSpPr/>
          <p:nvPr/>
        </p:nvSpPr>
        <p:spPr>
          <a:xfrm>
            <a:off x="367601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77" name="object 177"/>
          <p:cNvSpPr/>
          <p:nvPr/>
        </p:nvSpPr>
        <p:spPr>
          <a:xfrm>
            <a:off x="333440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78" name="object 178"/>
          <p:cNvSpPr/>
          <p:nvPr/>
        </p:nvSpPr>
        <p:spPr>
          <a:xfrm>
            <a:off x="299624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79" name="object 179"/>
          <p:cNvSpPr/>
          <p:nvPr/>
        </p:nvSpPr>
        <p:spPr>
          <a:xfrm>
            <a:off x="265463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0" name="object 180"/>
          <p:cNvSpPr/>
          <p:nvPr/>
        </p:nvSpPr>
        <p:spPr>
          <a:xfrm>
            <a:off x="231302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1" name="object 181"/>
          <p:cNvSpPr/>
          <p:nvPr/>
        </p:nvSpPr>
        <p:spPr>
          <a:xfrm>
            <a:off x="197142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2" name="object 182"/>
          <p:cNvSpPr/>
          <p:nvPr/>
        </p:nvSpPr>
        <p:spPr>
          <a:xfrm>
            <a:off x="162981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3" name="object 183"/>
          <p:cNvSpPr/>
          <p:nvPr/>
        </p:nvSpPr>
        <p:spPr>
          <a:xfrm>
            <a:off x="129165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4" name="object 184"/>
          <p:cNvSpPr/>
          <p:nvPr/>
        </p:nvSpPr>
        <p:spPr>
          <a:xfrm>
            <a:off x="95004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5" name="object 185"/>
          <p:cNvSpPr/>
          <p:nvPr/>
        </p:nvSpPr>
        <p:spPr>
          <a:xfrm>
            <a:off x="608440"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6" name="object 186"/>
          <p:cNvSpPr txBox="1"/>
          <p:nvPr/>
        </p:nvSpPr>
        <p:spPr>
          <a:xfrm>
            <a:off x="3976394" y="5258747"/>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200</a:t>
            </a:r>
            <a:endParaRPr sz="300">
              <a:latin typeface="Arial"/>
              <a:cs typeface="Arial"/>
            </a:endParaRPr>
          </a:p>
        </p:txBody>
      </p:sp>
      <p:sp>
        <p:nvSpPr>
          <p:cNvPr id="187" name="object 187"/>
          <p:cNvSpPr txBox="1"/>
          <p:nvPr/>
        </p:nvSpPr>
        <p:spPr>
          <a:xfrm>
            <a:off x="3634791" y="5258747"/>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180</a:t>
            </a:r>
            <a:endParaRPr sz="300">
              <a:latin typeface="Arial"/>
              <a:cs typeface="Arial"/>
            </a:endParaRPr>
          </a:p>
        </p:txBody>
      </p:sp>
      <p:sp>
        <p:nvSpPr>
          <p:cNvPr id="188" name="object 188"/>
          <p:cNvSpPr txBox="1"/>
          <p:nvPr/>
        </p:nvSpPr>
        <p:spPr>
          <a:xfrm>
            <a:off x="3293182" y="5258747"/>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160</a:t>
            </a:r>
            <a:endParaRPr sz="300">
              <a:latin typeface="Arial"/>
              <a:cs typeface="Arial"/>
            </a:endParaRPr>
          </a:p>
        </p:txBody>
      </p:sp>
      <p:sp>
        <p:nvSpPr>
          <p:cNvPr id="189" name="object 189"/>
          <p:cNvSpPr txBox="1"/>
          <p:nvPr/>
        </p:nvSpPr>
        <p:spPr>
          <a:xfrm>
            <a:off x="2955607" y="5258747"/>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190" name="object 190"/>
          <p:cNvSpPr txBox="1"/>
          <p:nvPr/>
        </p:nvSpPr>
        <p:spPr>
          <a:xfrm>
            <a:off x="2613421" y="5258747"/>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191" name="object 191"/>
          <p:cNvSpPr txBox="1"/>
          <p:nvPr/>
        </p:nvSpPr>
        <p:spPr>
          <a:xfrm>
            <a:off x="2271812" y="5258747"/>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192" name="object 192"/>
          <p:cNvSpPr txBox="1"/>
          <p:nvPr/>
        </p:nvSpPr>
        <p:spPr>
          <a:xfrm>
            <a:off x="1940637" y="525874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193" name="object 193"/>
          <p:cNvSpPr txBox="1"/>
          <p:nvPr/>
        </p:nvSpPr>
        <p:spPr>
          <a:xfrm>
            <a:off x="1599031" y="525874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194" name="object 194"/>
          <p:cNvSpPr txBox="1"/>
          <p:nvPr/>
        </p:nvSpPr>
        <p:spPr>
          <a:xfrm>
            <a:off x="1261374" y="525874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195" name="object 195"/>
          <p:cNvSpPr txBox="1"/>
          <p:nvPr/>
        </p:nvSpPr>
        <p:spPr>
          <a:xfrm>
            <a:off x="919261" y="525874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196" name="object 196"/>
          <p:cNvSpPr txBox="1"/>
          <p:nvPr/>
        </p:nvSpPr>
        <p:spPr>
          <a:xfrm>
            <a:off x="588517" y="5258747"/>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197" name="object 197"/>
          <p:cNvSpPr/>
          <p:nvPr/>
        </p:nvSpPr>
        <p:spPr>
          <a:xfrm>
            <a:off x="598100"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198" name="object 198"/>
          <p:cNvSpPr/>
          <p:nvPr/>
        </p:nvSpPr>
        <p:spPr>
          <a:xfrm>
            <a:off x="580279" y="433409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99" name="object 199"/>
          <p:cNvSpPr/>
          <p:nvPr/>
        </p:nvSpPr>
        <p:spPr>
          <a:xfrm>
            <a:off x="580279" y="44233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0" name="object 200"/>
          <p:cNvSpPr/>
          <p:nvPr/>
        </p:nvSpPr>
        <p:spPr>
          <a:xfrm>
            <a:off x="580279" y="45164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1" name="object 201"/>
          <p:cNvSpPr/>
          <p:nvPr/>
        </p:nvSpPr>
        <p:spPr>
          <a:xfrm>
            <a:off x="580279" y="46050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2" name="object 202"/>
          <p:cNvSpPr/>
          <p:nvPr/>
        </p:nvSpPr>
        <p:spPr>
          <a:xfrm>
            <a:off x="580279" y="46942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3" name="object 203"/>
          <p:cNvSpPr/>
          <p:nvPr/>
        </p:nvSpPr>
        <p:spPr>
          <a:xfrm>
            <a:off x="580279" y="478349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4" name="object 204"/>
          <p:cNvSpPr/>
          <p:nvPr/>
        </p:nvSpPr>
        <p:spPr>
          <a:xfrm>
            <a:off x="580279" y="487604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5" name="object 205"/>
          <p:cNvSpPr/>
          <p:nvPr/>
        </p:nvSpPr>
        <p:spPr>
          <a:xfrm>
            <a:off x="580279" y="49652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6" name="object 206"/>
          <p:cNvSpPr/>
          <p:nvPr/>
        </p:nvSpPr>
        <p:spPr>
          <a:xfrm>
            <a:off x="580279" y="50544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7" name="object 207"/>
          <p:cNvSpPr/>
          <p:nvPr/>
        </p:nvSpPr>
        <p:spPr>
          <a:xfrm>
            <a:off x="580279" y="51475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8" name="object 208"/>
          <p:cNvSpPr txBox="1"/>
          <p:nvPr/>
        </p:nvSpPr>
        <p:spPr>
          <a:xfrm>
            <a:off x="524757" y="430810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a:t>
            </a:r>
            <a:endParaRPr sz="300">
              <a:latin typeface="Arial"/>
              <a:cs typeface="Arial"/>
            </a:endParaRPr>
          </a:p>
        </p:txBody>
      </p:sp>
      <p:sp>
        <p:nvSpPr>
          <p:cNvPr id="209" name="object 209"/>
          <p:cNvSpPr txBox="1"/>
          <p:nvPr/>
        </p:nvSpPr>
        <p:spPr>
          <a:xfrm>
            <a:off x="545957" y="4397311"/>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9</a:t>
            </a:r>
            <a:endParaRPr sz="300">
              <a:latin typeface="Arial"/>
              <a:cs typeface="Arial"/>
            </a:endParaRPr>
          </a:p>
        </p:txBody>
      </p:sp>
      <p:sp>
        <p:nvSpPr>
          <p:cNvPr id="210" name="object 210"/>
          <p:cNvSpPr txBox="1"/>
          <p:nvPr/>
        </p:nvSpPr>
        <p:spPr>
          <a:xfrm>
            <a:off x="545957" y="449042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8</a:t>
            </a:r>
            <a:endParaRPr sz="300">
              <a:latin typeface="Arial"/>
              <a:cs typeface="Arial"/>
            </a:endParaRPr>
          </a:p>
        </p:txBody>
      </p:sp>
      <p:sp>
        <p:nvSpPr>
          <p:cNvPr id="211" name="object 211"/>
          <p:cNvSpPr txBox="1"/>
          <p:nvPr/>
        </p:nvSpPr>
        <p:spPr>
          <a:xfrm>
            <a:off x="545957" y="4579076"/>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7</a:t>
            </a:r>
            <a:endParaRPr sz="300">
              <a:latin typeface="Arial"/>
              <a:cs typeface="Arial"/>
            </a:endParaRPr>
          </a:p>
        </p:txBody>
      </p:sp>
      <p:sp>
        <p:nvSpPr>
          <p:cNvPr id="212" name="object 212"/>
          <p:cNvSpPr txBox="1"/>
          <p:nvPr/>
        </p:nvSpPr>
        <p:spPr>
          <a:xfrm>
            <a:off x="545957" y="4668286"/>
            <a:ext cx="40736" cy="143572"/>
          </a:xfrm>
          <a:prstGeom prst="rect">
            <a:avLst/>
          </a:prstGeom>
        </p:spPr>
        <p:txBody>
          <a:bodyPr vert="horz" wrap="square" lIns="0" tIns="0" rIns="0" bIns="0" rtlCol="0">
            <a:noAutofit/>
          </a:bodyPr>
          <a:lstStyle/>
          <a:p>
            <a:pPr marL="9357"/>
            <a:r>
              <a:rPr sz="300" dirty="0">
                <a:solidFill>
                  <a:srgbClr val="FFFFFF"/>
                </a:solidFill>
                <a:latin typeface="Arial"/>
                <a:cs typeface="Arial"/>
              </a:rPr>
              <a:t>6</a:t>
            </a:r>
            <a:endParaRPr sz="300">
              <a:latin typeface="Arial"/>
              <a:cs typeface="Arial"/>
            </a:endParaRPr>
          </a:p>
          <a:p>
            <a:pPr marL="9357">
              <a:spcBef>
                <a:spcPts val="357"/>
              </a:spcBef>
            </a:pPr>
            <a:r>
              <a:rPr sz="300" dirty="0">
                <a:solidFill>
                  <a:srgbClr val="FFFFFF"/>
                </a:solidFill>
                <a:latin typeface="Arial"/>
                <a:cs typeface="Arial"/>
              </a:rPr>
              <a:t>5</a:t>
            </a:r>
            <a:endParaRPr sz="300">
              <a:latin typeface="Arial"/>
              <a:cs typeface="Arial"/>
            </a:endParaRPr>
          </a:p>
        </p:txBody>
      </p:sp>
      <p:sp>
        <p:nvSpPr>
          <p:cNvPr id="213" name="object 213"/>
          <p:cNvSpPr txBox="1"/>
          <p:nvPr/>
        </p:nvSpPr>
        <p:spPr>
          <a:xfrm>
            <a:off x="545957" y="485004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4</a:t>
            </a:r>
            <a:endParaRPr sz="300">
              <a:latin typeface="Arial"/>
              <a:cs typeface="Arial"/>
            </a:endParaRPr>
          </a:p>
        </p:txBody>
      </p:sp>
      <p:sp>
        <p:nvSpPr>
          <p:cNvPr id="214" name="object 214"/>
          <p:cNvSpPr txBox="1"/>
          <p:nvPr/>
        </p:nvSpPr>
        <p:spPr>
          <a:xfrm>
            <a:off x="545957" y="4939256"/>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3</a:t>
            </a:r>
            <a:endParaRPr sz="300">
              <a:latin typeface="Arial"/>
              <a:cs typeface="Arial"/>
            </a:endParaRPr>
          </a:p>
        </p:txBody>
      </p:sp>
      <p:sp>
        <p:nvSpPr>
          <p:cNvPr id="215" name="object 215"/>
          <p:cNvSpPr txBox="1"/>
          <p:nvPr/>
        </p:nvSpPr>
        <p:spPr>
          <a:xfrm>
            <a:off x="545957" y="5028464"/>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2</a:t>
            </a:r>
            <a:endParaRPr sz="300">
              <a:latin typeface="Arial"/>
              <a:cs typeface="Arial"/>
            </a:endParaRPr>
          </a:p>
        </p:txBody>
      </p:sp>
      <p:sp>
        <p:nvSpPr>
          <p:cNvPr id="216" name="object 216"/>
          <p:cNvSpPr txBox="1"/>
          <p:nvPr/>
        </p:nvSpPr>
        <p:spPr>
          <a:xfrm>
            <a:off x="545957" y="512101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1</a:t>
            </a:r>
            <a:endParaRPr sz="300">
              <a:latin typeface="Arial"/>
              <a:cs typeface="Arial"/>
            </a:endParaRPr>
          </a:p>
        </p:txBody>
      </p:sp>
      <p:sp>
        <p:nvSpPr>
          <p:cNvPr id="217" name="object 217"/>
          <p:cNvSpPr txBox="1"/>
          <p:nvPr/>
        </p:nvSpPr>
        <p:spPr>
          <a:xfrm>
            <a:off x="545957" y="5210227"/>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218" name="object 218"/>
          <p:cNvSpPr/>
          <p:nvPr/>
        </p:nvSpPr>
        <p:spPr>
          <a:xfrm>
            <a:off x="608491" y="4486314"/>
            <a:ext cx="3409159" cy="638976"/>
          </a:xfrm>
          <a:custGeom>
            <a:avLst/>
            <a:gdLst/>
            <a:ahLst/>
            <a:cxnLst/>
            <a:rect l="l" t="t" r="r" b="b"/>
            <a:pathLst>
              <a:path w="4517136" h="873267">
                <a:moveTo>
                  <a:pt x="0" y="791726"/>
                </a:moveTo>
                <a:lnTo>
                  <a:pt x="23627" y="786389"/>
                </a:lnTo>
                <a:lnTo>
                  <a:pt x="46486" y="781820"/>
                </a:lnTo>
                <a:lnTo>
                  <a:pt x="70101" y="755915"/>
                </a:lnTo>
                <a:lnTo>
                  <a:pt x="88394" y="776483"/>
                </a:lnTo>
                <a:lnTo>
                  <a:pt x="112009" y="797063"/>
                </a:lnTo>
                <a:lnTo>
                  <a:pt x="135636" y="797063"/>
                </a:lnTo>
                <a:lnTo>
                  <a:pt x="158496" y="797063"/>
                </a:lnTo>
                <a:lnTo>
                  <a:pt x="182123" y="766576"/>
                </a:lnTo>
                <a:lnTo>
                  <a:pt x="204983" y="771145"/>
                </a:lnTo>
                <a:lnTo>
                  <a:pt x="224031" y="786389"/>
                </a:lnTo>
                <a:lnTo>
                  <a:pt x="247646" y="781820"/>
                </a:lnTo>
                <a:lnTo>
                  <a:pt x="270505" y="776483"/>
                </a:lnTo>
                <a:lnTo>
                  <a:pt x="294133" y="766576"/>
                </a:lnTo>
                <a:lnTo>
                  <a:pt x="316992" y="766576"/>
                </a:lnTo>
                <a:lnTo>
                  <a:pt x="340620" y="741427"/>
                </a:lnTo>
                <a:lnTo>
                  <a:pt x="358900" y="741427"/>
                </a:lnTo>
                <a:lnTo>
                  <a:pt x="382527" y="736103"/>
                </a:lnTo>
                <a:lnTo>
                  <a:pt x="406142" y="730766"/>
                </a:lnTo>
                <a:lnTo>
                  <a:pt x="429002" y="776483"/>
                </a:lnTo>
                <a:lnTo>
                  <a:pt x="452629" y="842780"/>
                </a:lnTo>
                <a:lnTo>
                  <a:pt x="476244" y="837443"/>
                </a:lnTo>
                <a:lnTo>
                  <a:pt x="494537" y="842780"/>
                </a:lnTo>
                <a:lnTo>
                  <a:pt x="518164" y="842780"/>
                </a:lnTo>
                <a:lnTo>
                  <a:pt x="541024" y="852686"/>
                </a:lnTo>
                <a:lnTo>
                  <a:pt x="564639" y="852686"/>
                </a:lnTo>
                <a:lnTo>
                  <a:pt x="588266" y="847349"/>
                </a:lnTo>
                <a:lnTo>
                  <a:pt x="611125" y="852686"/>
                </a:lnTo>
                <a:lnTo>
                  <a:pt x="634740" y="852686"/>
                </a:lnTo>
                <a:lnTo>
                  <a:pt x="653033" y="852686"/>
                </a:lnTo>
                <a:lnTo>
                  <a:pt x="676660" y="852686"/>
                </a:lnTo>
                <a:lnTo>
                  <a:pt x="700275" y="852686"/>
                </a:lnTo>
                <a:lnTo>
                  <a:pt x="723135" y="858023"/>
                </a:lnTo>
                <a:lnTo>
                  <a:pt x="746762" y="852686"/>
                </a:lnTo>
                <a:lnTo>
                  <a:pt x="769622" y="862592"/>
                </a:lnTo>
                <a:lnTo>
                  <a:pt x="788670" y="867929"/>
                </a:lnTo>
                <a:lnTo>
                  <a:pt x="812297" y="862592"/>
                </a:lnTo>
                <a:lnTo>
                  <a:pt x="835157" y="867929"/>
                </a:lnTo>
                <a:lnTo>
                  <a:pt x="858772" y="867929"/>
                </a:lnTo>
                <a:lnTo>
                  <a:pt x="881631" y="873267"/>
                </a:lnTo>
                <a:lnTo>
                  <a:pt x="905259" y="873267"/>
                </a:lnTo>
                <a:lnTo>
                  <a:pt x="923539" y="867929"/>
                </a:lnTo>
                <a:lnTo>
                  <a:pt x="947166" y="858023"/>
                </a:lnTo>
                <a:lnTo>
                  <a:pt x="970793" y="852686"/>
                </a:lnTo>
                <a:lnTo>
                  <a:pt x="993653" y="852686"/>
                </a:lnTo>
                <a:lnTo>
                  <a:pt x="1017268" y="847349"/>
                </a:lnTo>
                <a:lnTo>
                  <a:pt x="1040895" y="842780"/>
                </a:lnTo>
                <a:lnTo>
                  <a:pt x="1059176" y="837443"/>
                </a:lnTo>
                <a:lnTo>
                  <a:pt x="1082803" y="842780"/>
                </a:lnTo>
                <a:lnTo>
                  <a:pt x="1105663" y="847349"/>
                </a:lnTo>
                <a:lnTo>
                  <a:pt x="1129290" y="847349"/>
                </a:lnTo>
                <a:lnTo>
                  <a:pt x="1152905" y="852686"/>
                </a:lnTo>
                <a:lnTo>
                  <a:pt x="1175765" y="847349"/>
                </a:lnTo>
                <a:lnTo>
                  <a:pt x="1199392" y="852686"/>
                </a:lnTo>
                <a:lnTo>
                  <a:pt x="1217672" y="852686"/>
                </a:lnTo>
                <a:lnTo>
                  <a:pt x="1241299" y="852686"/>
                </a:lnTo>
                <a:lnTo>
                  <a:pt x="1264926" y="862592"/>
                </a:lnTo>
                <a:lnTo>
                  <a:pt x="1287786" y="858023"/>
                </a:lnTo>
                <a:lnTo>
                  <a:pt x="1311401" y="852686"/>
                </a:lnTo>
                <a:lnTo>
                  <a:pt x="1334261" y="842780"/>
                </a:lnTo>
                <a:lnTo>
                  <a:pt x="1353309" y="842780"/>
                </a:lnTo>
                <a:lnTo>
                  <a:pt x="1376936" y="837443"/>
                </a:lnTo>
                <a:lnTo>
                  <a:pt x="1399796" y="842780"/>
                </a:lnTo>
                <a:lnTo>
                  <a:pt x="1423423" y="847349"/>
                </a:lnTo>
                <a:lnTo>
                  <a:pt x="1446283" y="847349"/>
                </a:lnTo>
                <a:lnTo>
                  <a:pt x="1469898" y="847349"/>
                </a:lnTo>
                <a:lnTo>
                  <a:pt x="1488190" y="847349"/>
                </a:lnTo>
                <a:lnTo>
                  <a:pt x="1511805" y="847349"/>
                </a:lnTo>
                <a:lnTo>
                  <a:pt x="1535432" y="842780"/>
                </a:lnTo>
                <a:lnTo>
                  <a:pt x="1558292" y="837443"/>
                </a:lnTo>
                <a:lnTo>
                  <a:pt x="1581907" y="837443"/>
                </a:lnTo>
                <a:lnTo>
                  <a:pt x="1605534" y="832119"/>
                </a:lnTo>
                <a:lnTo>
                  <a:pt x="1623827" y="847349"/>
                </a:lnTo>
                <a:lnTo>
                  <a:pt x="1647442" y="842780"/>
                </a:lnTo>
                <a:lnTo>
                  <a:pt x="1670302" y="847349"/>
                </a:lnTo>
                <a:lnTo>
                  <a:pt x="1693929" y="847349"/>
                </a:lnTo>
                <a:lnTo>
                  <a:pt x="1717544" y="847349"/>
                </a:lnTo>
                <a:lnTo>
                  <a:pt x="1740404" y="847349"/>
                </a:lnTo>
                <a:lnTo>
                  <a:pt x="1764031" y="842780"/>
                </a:lnTo>
                <a:lnTo>
                  <a:pt x="1782323" y="837443"/>
                </a:lnTo>
                <a:lnTo>
                  <a:pt x="1805938" y="832119"/>
                </a:lnTo>
                <a:lnTo>
                  <a:pt x="1829565" y="832119"/>
                </a:lnTo>
                <a:lnTo>
                  <a:pt x="1852425" y="832119"/>
                </a:lnTo>
                <a:lnTo>
                  <a:pt x="1876040" y="822213"/>
                </a:lnTo>
                <a:lnTo>
                  <a:pt x="1898900" y="816875"/>
                </a:lnTo>
                <a:lnTo>
                  <a:pt x="1917960" y="771145"/>
                </a:lnTo>
                <a:lnTo>
                  <a:pt x="1941575" y="755915"/>
                </a:lnTo>
                <a:lnTo>
                  <a:pt x="1964435" y="761239"/>
                </a:lnTo>
                <a:lnTo>
                  <a:pt x="1988062" y="761239"/>
                </a:lnTo>
                <a:lnTo>
                  <a:pt x="2010922" y="776483"/>
                </a:lnTo>
                <a:lnTo>
                  <a:pt x="2034537" y="806969"/>
                </a:lnTo>
                <a:lnTo>
                  <a:pt x="2052829" y="827537"/>
                </a:lnTo>
                <a:lnTo>
                  <a:pt x="2076456" y="832119"/>
                </a:lnTo>
                <a:lnTo>
                  <a:pt x="2100071" y="832119"/>
                </a:lnTo>
                <a:lnTo>
                  <a:pt x="2122931" y="781820"/>
                </a:lnTo>
                <a:lnTo>
                  <a:pt x="2146558" y="776483"/>
                </a:lnTo>
                <a:lnTo>
                  <a:pt x="2170173" y="776483"/>
                </a:lnTo>
                <a:lnTo>
                  <a:pt x="2188466" y="710953"/>
                </a:lnTo>
                <a:lnTo>
                  <a:pt x="2212093" y="710953"/>
                </a:lnTo>
                <a:lnTo>
                  <a:pt x="2234953" y="710953"/>
                </a:lnTo>
                <a:lnTo>
                  <a:pt x="2258568" y="761239"/>
                </a:lnTo>
                <a:lnTo>
                  <a:pt x="2282195" y="776483"/>
                </a:lnTo>
                <a:lnTo>
                  <a:pt x="2305055" y="771145"/>
                </a:lnTo>
                <a:lnTo>
                  <a:pt x="2328670" y="771145"/>
                </a:lnTo>
                <a:lnTo>
                  <a:pt x="2346962" y="766576"/>
                </a:lnTo>
                <a:lnTo>
                  <a:pt x="2370590" y="766576"/>
                </a:lnTo>
                <a:lnTo>
                  <a:pt x="2394204" y="766576"/>
                </a:lnTo>
                <a:lnTo>
                  <a:pt x="2417064" y="766576"/>
                </a:lnTo>
                <a:lnTo>
                  <a:pt x="2440691" y="771145"/>
                </a:lnTo>
                <a:lnTo>
                  <a:pt x="2463551" y="771145"/>
                </a:lnTo>
                <a:lnTo>
                  <a:pt x="2482599" y="786389"/>
                </a:lnTo>
                <a:lnTo>
                  <a:pt x="2506214" y="806969"/>
                </a:lnTo>
                <a:lnTo>
                  <a:pt x="2529074" y="801632"/>
                </a:lnTo>
                <a:lnTo>
                  <a:pt x="2552701" y="801632"/>
                </a:lnTo>
                <a:lnTo>
                  <a:pt x="2575561" y="806969"/>
                </a:lnTo>
                <a:lnTo>
                  <a:pt x="2599188" y="806969"/>
                </a:lnTo>
                <a:lnTo>
                  <a:pt x="2617468" y="801632"/>
                </a:lnTo>
                <a:lnTo>
                  <a:pt x="2641096" y="797063"/>
                </a:lnTo>
                <a:lnTo>
                  <a:pt x="2664710" y="797063"/>
                </a:lnTo>
                <a:lnTo>
                  <a:pt x="2687570" y="797063"/>
                </a:lnTo>
                <a:lnTo>
                  <a:pt x="2711197" y="797063"/>
                </a:lnTo>
                <a:lnTo>
                  <a:pt x="2734825" y="649993"/>
                </a:lnTo>
                <a:lnTo>
                  <a:pt x="2757684" y="583696"/>
                </a:lnTo>
                <a:lnTo>
                  <a:pt x="2776732" y="522736"/>
                </a:lnTo>
                <a:lnTo>
                  <a:pt x="2799592" y="457207"/>
                </a:lnTo>
                <a:lnTo>
                  <a:pt x="2823207" y="411477"/>
                </a:lnTo>
                <a:lnTo>
                  <a:pt x="2846834" y="329950"/>
                </a:lnTo>
                <a:lnTo>
                  <a:pt x="2869694" y="329950"/>
                </a:lnTo>
                <a:lnTo>
                  <a:pt x="2893321" y="279650"/>
                </a:lnTo>
                <a:lnTo>
                  <a:pt x="2911602" y="268989"/>
                </a:lnTo>
                <a:lnTo>
                  <a:pt x="2935229" y="264420"/>
                </a:lnTo>
                <a:lnTo>
                  <a:pt x="2958844" y="228597"/>
                </a:lnTo>
                <a:lnTo>
                  <a:pt x="2981703" y="223273"/>
                </a:lnTo>
                <a:lnTo>
                  <a:pt x="3005330" y="233934"/>
                </a:lnTo>
                <a:lnTo>
                  <a:pt x="3028190" y="259083"/>
                </a:lnTo>
                <a:lnTo>
                  <a:pt x="3047238" y="259083"/>
                </a:lnTo>
                <a:lnTo>
                  <a:pt x="3070865" y="345193"/>
                </a:lnTo>
                <a:lnTo>
                  <a:pt x="3093725" y="406153"/>
                </a:lnTo>
                <a:lnTo>
                  <a:pt x="3117340" y="482356"/>
                </a:lnTo>
                <a:lnTo>
                  <a:pt x="3140200" y="568453"/>
                </a:lnTo>
                <a:lnTo>
                  <a:pt x="3163827" y="629413"/>
                </a:lnTo>
                <a:lnTo>
                  <a:pt x="3182120" y="726197"/>
                </a:lnTo>
                <a:lnTo>
                  <a:pt x="3205735" y="730766"/>
                </a:lnTo>
                <a:lnTo>
                  <a:pt x="3229362" y="730766"/>
                </a:lnTo>
                <a:lnTo>
                  <a:pt x="3252222" y="726197"/>
                </a:lnTo>
                <a:lnTo>
                  <a:pt x="3275836" y="720860"/>
                </a:lnTo>
                <a:lnTo>
                  <a:pt x="3299464" y="741427"/>
                </a:lnTo>
                <a:lnTo>
                  <a:pt x="3322323" y="746009"/>
                </a:lnTo>
                <a:lnTo>
                  <a:pt x="3341371" y="741427"/>
                </a:lnTo>
                <a:lnTo>
                  <a:pt x="3364231" y="746009"/>
                </a:lnTo>
                <a:lnTo>
                  <a:pt x="3387858" y="736103"/>
                </a:lnTo>
                <a:lnTo>
                  <a:pt x="3411473" y="726197"/>
                </a:lnTo>
                <a:lnTo>
                  <a:pt x="3434333" y="705616"/>
                </a:lnTo>
                <a:lnTo>
                  <a:pt x="3457960" y="700279"/>
                </a:lnTo>
                <a:lnTo>
                  <a:pt x="3476253" y="700279"/>
                </a:lnTo>
                <a:lnTo>
                  <a:pt x="3499868" y="705616"/>
                </a:lnTo>
                <a:lnTo>
                  <a:pt x="3523495" y="700279"/>
                </a:lnTo>
                <a:lnTo>
                  <a:pt x="3546355" y="680467"/>
                </a:lnTo>
                <a:lnTo>
                  <a:pt x="3569970" y="680467"/>
                </a:lnTo>
                <a:lnTo>
                  <a:pt x="3592829" y="669806"/>
                </a:lnTo>
                <a:lnTo>
                  <a:pt x="3611889" y="669806"/>
                </a:lnTo>
                <a:lnTo>
                  <a:pt x="3635504" y="669806"/>
                </a:lnTo>
                <a:lnTo>
                  <a:pt x="3658364" y="669806"/>
                </a:lnTo>
                <a:lnTo>
                  <a:pt x="3681991" y="659900"/>
                </a:lnTo>
                <a:lnTo>
                  <a:pt x="3704851" y="644656"/>
                </a:lnTo>
                <a:lnTo>
                  <a:pt x="3728466" y="634750"/>
                </a:lnTo>
                <a:lnTo>
                  <a:pt x="3746759" y="619507"/>
                </a:lnTo>
                <a:lnTo>
                  <a:pt x="3770374" y="583696"/>
                </a:lnTo>
                <a:lnTo>
                  <a:pt x="3794001" y="583696"/>
                </a:lnTo>
                <a:lnTo>
                  <a:pt x="3816861" y="583696"/>
                </a:lnTo>
                <a:lnTo>
                  <a:pt x="3840488" y="583696"/>
                </a:lnTo>
                <a:lnTo>
                  <a:pt x="3864103" y="583696"/>
                </a:lnTo>
                <a:lnTo>
                  <a:pt x="3886962" y="583696"/>
                </a:lnTo>
                <a:lnTo>
                  <a:pt x="3906010" y="578359"/>
                </a:lnTo>
                <a:lnTo>
                  <a:pt x="3928870" y="578359"/>
                </a:lnTo>
                <a:lnTo>
                  <a:pt x="3952497" y="604277"/>
                </a:lnTo>
                <a:lnTo>
                  <a:pt x="3976124" y="608846"/>
                </a:lnTo>
                <a:lnTo>
                  <a:pt x="3998984" y="614183"/>
                </a:lnTo>
                <a:lnTo>
                  <a:pt x="4022599" y="619507"/>
                </a:lnTo>
                <a:lnTo>
                  <a:pt x="4040892" y="634750"/>
                </a:lnTo>
                <a:lnTo>
                  <a:pt x="4064507" y="634750"/>
                </a:lnTo>
                <a:lnTo>
                  <a:pt x="4088134" y="639319"/>
                </a:lnTo>
                <a:lnTo>
                  <a:pt x="4110994" y="629413"/>
                </a:lnTo>
                <a:lnTo>
                  <a:pt x="4134621" y="624089"/>
                </a:lnTo>
                <a:lnTo>
                  <a:pt x="4157481" y="629413"/>
                </a:lnTo>
                <a:lnTo>
                  <a:pt x="4176528" y="619507"/>
                </a:lnTo>
                <a:lnTo>
                  <a:pt x="4200143" y="583696"/>
                </a:lnTo>
                <a:lnTo>
                  <a:pt x="4223003" y="589033"/>
                </a:lnTo>
                <a:lnTo>
                  <a:pt x="4246630" y="578359"/>
                </a:lnTo>
                <a:lnTo>
                  <a:pt x="4269490" y="543317"/>
                </a:lnTo>
                <a:lnTo>
                  <a:pt x="4293117" y="512830"/>
                </a:lnTo>
                <a:lnTo>
                  <a:pt x="4311398" y="497587"/>
                </a:lnTo>
                <a:lnTo>
                  <a:pt x="4335025" y="436626"/>
                </a:lnTo>
                <a:lnTo>
                  <a:pt x="4358640" y="416059"/>
                </a:lnTo>
                <a:lnTo>
                  <a:pt x="4381500" y="335287"/>
                </a:lnTo>
                <a:lnTo>
                  <a:pt x="4405127" y="233934"/>
                </a:lnTo>
                <a:lnTo>
                  <a:pt x="4428754" y="208029"/>
                </a:lnTo>
                <a:lnTo>
                  <a:pt x="4451614" y="182880"/>
                </a:lnTo>
                <a:lnTo>
                  <a:pt x="4470661" y="142500"/>
                </a:lnTo>
                <a:lnTo>
                  <a:pt x="4493521" y="76203"/>
                </a:lnTo>
                <a:lnTo>
                  <a:pt x="4517136" y="0"/>
                </a:lnTo>
              </a:path>
            </a:pathLst>
          </a:custGeom>
          <a:ln w="10115">
            <a:solidFill>
              <a:srgbClr val="00FF00"/>
            </a:solidFill>
          </a:ln>
        </p:spPr>
        <p:txBody>
          <a:bodyPr wrap="square" lIns="0" tIns="0" rIns="0" bIns="0" rtlCol="0">
            <a:noAutofit/>
          </a:bodyPr>
          <a:lstStyle/>
          <a:p>
            <a:endParaRPr/>
          </a:p>
        </p:txBody>
      </p:sp>
      <p:sp>
        <p:nvSpPr>
          <p:cNvPr id="219" name="object 219"/>
          <p:cNvSpPr/>
          <p:nvPr/>
        </p:nvSpPr>
        <p:spPr>
          <a:xfrm>
            <a:off x="4017651" y="4423305"/>
            <a:ext cx="323775" cy="85314"/>
          </a:xfrm>
          <a:custGeom>
            <a:avLst/>
            <a:gdLst/>
            <a:ahLst/>
            <a:cxnLst/>
            <a:rect l="l" t="t" r="r" b="b"/>
            <a:pathLst>
              <a:path w="429002" h="116596">
                <a:moveTo>
                  <a:pt x="0" y="86109"/>
                </a:moveTo>
                <a:lnTo>
                  <a:pt x="23627" y="9906"/>
                </a:lnTo>
                <a:lnTo>
                  <a:pt x="46486" y="0"/>
                </a:lnTo>
                <a:lnTo>
                  <a:pt x="70101" y="9906"/>
                </a:lnTo>
                <a:lnTo>
                  <a:pt x="88394" y="25149"/>
                </a:lnTo>
                <a:lnTo>
                  <a:pt x="112009" y="45716"/>
                </a:lnTo>
                <a:lnTo>
                  <a:pt x="135636" y="76203"/>
                </a:lnTo>
                <a:lnTo>
                  <a:pt x="158496" y="70866"/>
                </a:lnTo>
                <a:lnTo>
                  <a:pt x="182123" y="66297"/>
                </a:lnTo>
                <a:lnTo>
                  <a:pt x="204983" y="20580"/>
                </a:lnTo>
                <a:lnTo>
                  <a:pt x="224031" y="25149"/>
                </a:lnTo>
                <a:lnTo>
                  <a:pt x="247646" y="30486"/>
                </a:lnTo>
                <a:lnTo>
                  <a:pt x="270505" y="51053"/>
                </a:lnTo>
                <a:lnTo>
                  <a:pt x="294133" y="96783"/>
                </a:lnTo>
                <a:lnTo>
                  <a:pt x="316992" y="116596"/>
                </a:lnTo>
                <a:lnTo>
                  <a:pt x="340620" y="101352"/>
                </a:lnTo>
                <a:lnTo>
                  <a:pt x="358900" y="9906"/>
                </a:lnTo>
                <a:lnTo>
                  <a:pt x="382527" y="55622"/>
                </a:lnTo>
                <a:lnTo>
                  <a:pt x="406142" y="30486"/>
                </a:lnTo>
                <a:lnTo>
                  <a:pt x="429002" y="5337"/>
                </a:lnTo>
              </a:path>
            </a:pathLst>
          </a:custGeom>
          <a:ln w="10088">
            <a:solidFill>
              <a:srgbClr val="00FF00"/>
            </a:solidFill>
          </a:ln>
        </p:spPr>
        <p:txBody>
          <a:bodyPr wrap="square" lIns="0" tIns="0" rIns="0" bIns="0" rtlCol="0">
            <a:noAutofit/>
          </a:bodyPr>
          <a:lstStyle/>
          <a:p>
            <a:endParaRPr/>
          </a:p>
        </p:txBody>
      </p:sp>
      <p:sp>
        <p:nvSpPr>
          <p:cNvPr id="220" name="object 220"/>
          <p:cNvSpPr/>
          <p:nvPr/>
        </p:nvSpPr>
        <p:spPr>
          <a:xfrm>
            <a:off x="608491" y="5061757"/>
            <a:ext cx="3409159" cy="148873"/>
          </a:xfrm>
          <a:custGeom>
            <a:avLst/>
            <a:gdLst/>
            <a:ahLst/>
            <a:cxnLst/>
            <a:rect l="l" t="t" r="r" b="b"/>
            <a:pathLst>
              <a:path w="4517136" h="203460">
                <a:moveTo>
                  <a:pt x="0" y="117351"/>
                </a:moveTo>
                <a:lnTo>
                  <a:pt x="23627" y="157744"/>
                </a:lnTo>
                <a:lnTo>
                  <a:pt x="46486" y="152406"/>
                </a:lnTo>
                <a:lnTo>
                  <a:pt x="70101" y="0"/>
                </a:lnTo>
                <a:lnTo>
                  <a:pt x="88394" y="45716"/>
                </a:lnTo>
                <a:lnTo>
                  <a:pt x="112009" y="91446"/>
                </a:lnTo>
                <a:lnTo>
                  <a:pt x="135636" y="96770"/>
                </a:lnTo>
                <a:lnTo>
                  <a:pt x="158496" y="102107"/>
                </a:lnTo>
                <a:lnTo>
                  <a:pt x="182123" y="132594"/>
                </a:lnTo>
                <a:lnTo>
                  <a:pt x="204983" y="112014"/>
                </a:lnTo>
                <a:lnTo>
                  <a:pt x="224031" y="117351"/>
                </a:lnTo>
                <a:lnTo>
                  <a:pt x="247646" y="132594"/>
                </a:lnTo>
                <a:lnTo>
                  <a:pt x="270505" y="132594"/>
                </a:lnTo>
                <a:lnTo>
                  <a:pt x="294133" y="127257"/>
                </a:lnTo>
                <a:lnTo>
                  <a:pt x="316992" y="137163"/>
                </a:lnTo>
                <a:lnTo>
                  <a:pt x="340620" y="132594"/>
                </a:lnTo>
                <a:lnTo>
                  <a:pt x="358900" y="127257"/>
                </a:lnTo>
                <a:lnTo>
                  <a:pt x="382527" y="127257"/>
                </a:lnTo>
                <a:lnTo>
                  <a:pt x="406142" y="132594"/>
                </a:lnTo>
                <a:lnTo>
                  <a:pt x="429002" y="167650"/>
                </a:lnTo>
                <a:lnTo>
                  <a:pt x="452629" y="147837"/>
                </a:lnTo>
                <a:lnTo>
                  <a:pt x="476244" y="147837"/>
                </a:lnTo>
                <a:lnTo>
                  <a:pt x="494537" y="142500"/>
                </a:lnTo>
                <a:lnTo>
                  <a:pt x="518164" y="137163"/>
                </a:lnTo>
                <a:lnTo>
                  <a:pt x="541024" y="157744"/>
                </a:lnTo>
                <a:lnTo>
                  <a:pt x="564639" y="177556"/>
                </a:lnTo>
                <a:lnTo>
                  <a:pt x="588266" y="177556"/>
                </a:lnTo>
                <a:lnTo>
                  <a:pt x="611125" y="167650"/>
                </a:lnTo>
                <a:lnTo>
                  <a:pt x="634740" y="167650"/>
                </a:lnTo>
                <a:lnTo>
                  <a:pt x="653033" y="167650"/>
                </a:lnTo>
                <a:lnTo>
                  <a:pt x="676660" y="163067"/>
                </a:lnTo>
                <a:lnTo>
                  <a:pt x="700275" y="163067"/>
                </a:lnTo>
                <a:lnTo>
                  <a:pt x="723135" y="163067"/>
                </a:lnTo>
                <a:lnTo>
                  <a:pt x="746762" y="163067"/>
                </a:lnTo>
                <a:lnTo>
                  <a:pt x="769622" y="172974"/>
                </a:lnTo>
                <a:lnTo>
                  <a:pt x="788670" y="167650"/>
                </a:lnTo>
                <a:lnTo>
                  <a:pt x="812297" y="172974"/>
                </a:lnTo>
                <a:lnTo>
                  <a:pt x="835157" y="163067"/>
                </a:lnTo>
                <a:lnTo>
                  <a:pt x="858772" y="163067"/>
                </a:lnTo>
                <a:lnTo>
                  <a:pt x="881631" y="157744"/>
                </a:lnTo>
                <a:lnTo>
                  <a:pt x="905259" y="152406"/>
                </a:lnTo>
                <a:lnTo>
                  <a:pt x="923539" y="152406"/>
                </a:lnTo>
                <a:lnTo>
                  <a:pt x="947166" y="163067"/>
                </a:lnTo>
                <a:lnTo>
                  <a:pt x="970793" y="167650"/>
                </a:lnTo>
                <a:lnTo>
                  <a:pt x="993653" y="167650"/>
                </a:lnTo>
                <a:lnTo>
                  <a:pt x="1017268" y="177556"/>
                </a:lnTo>
                <a:lnTo>
                  <a:pt x="1040895" y="172974"/>
                </a:lnTo>
                <a:lnTo>
                  <a:pt x="1059176" y="177556"/>
                </a:lnTo>
                <a:lnTo>
                  <a:pt x="1082803" y="167650"/>
                </a:lnTo>
                <a:lnTo>
                  <a:pt x="1105663" y="167650"/>
                </a:lnTo>
                <a:lnTo>
                  <a:pt x="1217672" y="167650"/>
                </a:lnTo>
                <a:lnTo>
                  <a:pt x="1241299" y="127257"/>
                </a:lnTo>
                <a:lnTo>
                  <a:pt x="1264926" y="152406"/>
                </a:lnTo>
                <a:lnTo>
                  <a:pt x="1287786" y="157744"/>
                </a:lnTo>
                <a:lnTo>
                  <a:pt x="1311401" y="163067"/>
                </a:lnTo>
                <a:lnTo>
                  <a:pt x="1334261" y="177556"/>
                </a:lnTo>
                <a:lnTo>
                  <a:pt x="1353309" y="177556"/>
                </a:lnTo>
                <a:lnTo>
                  <a:pt x="1376936" y="172974"/>
                </a:lnTo>
                <a:lnTo>
                  <a:pt x="1399796" y="167650"/>
                </a:lnTo>
                <a:lnTo>
                  <a:pt x="1423423" y="167650"/>
                </a:lnTo>
                <a:lnTo>
                  <a:pt x="1446283" y="167650"/>
                </a:lnTo>
                <a:lnTo>
                  <a:pt x="1469898" y="172974"/>
                </a:lnTo>
                <a:lnTo>
                  <a:pt x="1488190" y="172974"/>
                </a:lnTo>
                <a:lnTo>
                  <a:pt x="1511805" y="167650"/>
                </a:lnTo>
                <a:lnTo>
                  <a:pt x="1535432" y="177556"/>
                </a:lnTo>
                <a:lnTo>
                  <a:pt x="1558292" y="167650"/>
                </a:lnTo>
                <a:lnTo>
                  <a:pt x="1581907" y="163067"/>
                </a:lnTo>
                <a:lnTo>
                  <a:pt x="1605534" y="172974"/>
                </a:lnTo>
                <a:lnTo>
                  <a:pt x="1623827" y="182880"/>
                </a:lnTo>
                <a:lnTo>
                  <a:pt x="1647442" y="163067"/>
                </a:lnTo>
                <a:lnTo>
                  <a:pt x="1670302" y="172974"/>
                </a:lnTo>
                <a:lnTo>
                  <a:pt x="1693929" y="172974"/>
                </a:lnTo>
                <a:lnTo>
                  <a:pt x="1717544" y="167650"/>
                </a:lnTo>
                <a:lnTo>
                  <a:pt x="1740404" y="172974"/>
                </a:lnTo>
                <a:lnTo>
                  <a:pt x="1764031" y="177556"/>
                </a:lnTo>
                <a:lnTo>
                  <a:pt x="1782323" y="188217"/>
                </a:lnTo>
                <a:lnTo>
                  <a:pt x="1805938" y="182880"/>
                </a:lnTo>
                <a:lnTo>
                  <a:pt x="1829565" y="182880"/>
                </a:lnTo>
                <a:lnTo>
                  <a:pt x="1852425" y="167650"/>
                </a:lnTo>
                <a:lnTo>
                  <a:pt x="1876040" y="172974"/>
                </a:lnTo>
                <a:lnTo>
                  <a:pt x="1898900" y="172974"/>
                </a:lnTo>
                <a:lnTo>
                  <a:pt x="1917960" y="167650"/>
                </a:lnTo>
                <a:lnTo>
                  <a:pt x="1941575" y="163067"/>
                </a:lnTo>
                <a:lnTo>
                  <a:pt x="1964435" y="163067"/>
                </a:lnTo>
                <a:lnTo>
                  <a:pt x="1988062" y="163067"/>
                </a:lnTo>
                <a:lnTo>
                  <a:pt x="2010922" y="192786"/>
                </a:lnTo>
                <a:lnTo>
                  <a:pt x="2034537" y="192786"/>
                </a:lnTo>
                <a:lnTo>
                  <a:pt x="2052829" y="192786"/>
                </a:lnTo>
                <a:lnTo>
                  <a:pt x="2076456" y="192786"/>
                </a:lnTo>
                <a:lnTo>
                  <a:pt x="2100071" y="188217"/>
                </a:lnTo>
                <a:lnTo>
                  <a:pt x="2122931" y="182880"/>
                </a:lnTo>
                <a:lnTo>
                  <a:pt x="2146558" y="192786"/>
                </a:lnTo>
                <a:lnTo>
                  <a:pt x="2170173" y="188217"/>
                </a:lnTo>
                <a:lnTo>
                  <a:pt x="2188466" y="177556"/>
                </a:lnTo>
                <a:lnTo>
                  <a:pt x="2212093" y="188217"/>
                </a:lnTo>
                <a:lnTo>
                  <a:pt x="2234953" y="177556"/>
                </a:lnTo>
                <a:lnTo>
                  <a:pt x="2258568" y="182880"/>
                </a:lnTo>
                <a:lnTo>
                  <a:pt x="2282195" y="172974"/>
                </a:lnTo>
                <a:lnTo>
                  <a:pt x="2305055" y="157744"/>
                </a:lnTo>
                <a:lnTo>
                  <a:pt x="2328670" y="157744"/>
                </a:lnTo>
                <a:lnTo>
                  <a:pt x="2346962" y="157744"/>
                </a:lnTo>
                <a:lnTo>
                  <a:pt x="2370590" y="157744"/>
                </a:lnTo>
                <a:lnTo>
                  <a:pt x="2394204" y="147837"/>
                </a:lnTo>
                <a:lnTo>
                  <a:pt x="2417064" y="152406"/>
                </a:lnTo>
                <a:lnTo>
                  <a:pt x="2440691" y="152406"/>
                </a:lnTo>
                <a:lnTo>
                  <a:pt x="2463551" y="152406"/>
                </a:lnTo>
                <a:lnTo>
                  <a:pt x="2482599" y="152406"/>
                </a:lnTo>
                <a:lnTo>
                  <a:pt x="2506214" y="167650"/>
                </a:lnTo>
                <a:lnTo>
                  <a:pt x="2529074" y="163067"/>
                </a:lnTo>
                <a:lnTo>
                  <a:pt x="2552701" y="163067"/>
                </a:lnTo>
                <a:lnTo>
                  <a:pt x="2575561" y="152406"/>
                </a:lnTo>
                <a:lnTo>
                  <a:pt x="2599188" y="127257"/>
                </a:lnTo>
                <a:lnTo>
                  <a:pt x="2617468" y="127257"/>
                </a:lnTo>
                <a:lnTo>
                  <a:pt x="2641096" y="121920"/>
                </a:lnTo>
                <a:lnTo>
                  <a:pt x="2664710" y="152406"/>
                </a:lnTo>
                <a:lnTo>
                  <a:pt x="2687570" y="152406"/>
                </a:lnTo>
                <a:lnTo>
                  <a:pt x="2711197" y="152406"/>
                </a:lnTo>
                <a:lnTo>
                  <a:pt x="2734825" y="157744"/>
                </a:lnTo>
                <a:lnTo>
                  <a:pt x="2757684" y="163067"/>
                </a:lnTo>
                <a:lnTo>
                  <a:pt x="2776732" y="163067"/>
                </a:lnTo>
                <a:lnTo>
                  <a:pt x="2799592" y="163067"/>
                </a:lnTo>
                <a:lnTo>
                  <a:pt x="2823207" y="167650"/>
                </a:lnTo>
                <a:lnTo>
                  <a:pt x="2846834" y="167650"/>
                </a:lnTo>
                <a:lnTo>
                  <a:pt x="2869694" y="177556"/>
                </a:lnTo>
                <a:lnTo>
                  <a:pt x="2893321" y="182880"/>
                </a:lnTo>
                <a:lnTo>
                  <a:pt x="2911602" y="203460"/>
                </a:lnTo>
                <a:lnTo>
                  <a:pt x="2935229" y="192786"/>
                </a:lnTo>
                <a:lnTo>
                  <a:pt x="2958844" y="188217"/>
                </a:lnTo>
                <a:lnTo>
                  <a:pt x="2981703" y="192786"/>
                </a:lnTo>
                <a:lnTo>
                  <a:pt x="3005330" y="192786"/>
                </a:lnTo>
                <a:lnTo>
                  <a:pt x="3028190" y="188217"/>
                </a:lnTo>
                <a:lnTo>
                  <a:pt x="3047238" y="188217"/>
                </a:lnTo>
                <a:lnTo>
                  <a:pt x="3070865" y="188217"/>
                </a:lnTo>
                <a:lnTo>
                  <a:pt x="3093725" y="188217"/>
                </a:lnTo>
                <a:lnTo>
                  <a:pt x="3117340" y="182880"/>
                </a:lnTo>
                <a:lnTo>
                  <a:pt x="3140200" y="182880"/>
                </a:lnTo>
                <a:lnTo>
                  <a:pt x="3163827" y="188217"/>
                </a:lnTo>
                <a:lnTo>
                  <a:pt x="3182120" y="157744"/>
                </a:lnTo>
                <a:lnTo>
                  <a:pt x="3205735" y="152406"/>
                </a:lnTo>
                <a:lnTo>
                  <a:pt x="3229362" y="152406"/>
                </a:lnTo>
                <a:lnTo>
                  <a:pt x="3252222" y="132594"/>
                </a:lnTo>
                <a:lnTo>
                  <a:pt x="3275836" y="132594"/>
                </a:lnTo>
                <a:lnTo>
                  <a:pt x="3299464" y="137163"/>
                </a:lnTo>
                <a:lnTo>
                  <a:pt x="3322323" y="137163"/>
                </a:lnTo>
                <a:lnTo>
                  <a:pt x="3341371" y="137163"/>
                </a:lnTo>
                <a:lnTo>
                  <a:pt x="3364231" y="137163"/>
                </a:lnTo>
                <a:lnTo>
                  <a:pt x="3387858" y="137163"/>
                </a:lnTo>
                <a:lnTo>
                  <a:pt x="3411473" y="132594"/>
                </a:lnTo>
                <a:lnTo>
                  <a:pt x="3434333" y="132594"/>
                </a:lnTo>
                <a:lnTo>
                  <a:pt x="3457960" y="127257"/>
                </a:lnTo>
                <a:lnTo>
                  <a:pt x="3476253" y="137163"/>
                </a:lnTo>
                <a:lnTo>
                  <a:pt x="3499868" y="132594"/>
                </a:lnTo>
                <a:lnTo>
                  <a:pt x="3523495" y="132594"/>
                </a:lnTo>
                <a:lnTo>
                  <a:pt x="3546355" y="132594"/>
                </a:lnTo>
                <a:lnTo>
                  <a:pt x="3569970" y="132594"/>
                </a:lnTo>
                <a:lnTo>
                  <a:pt x="3592829" y="142500"/>
                </a:lnTo>
                <a:lnTo>
                  <a:pt x="3611889" y="152406"/>
                </a:lnTo>
                <a:lnTo>
                  <a:pt x="3635504" y="152406"/>
                </a:lnTo>
                <a:lnTo>
                  <a:pt x="3658364" y="137163"/>
                </a:lnTo>
                <a:lnTo>
                  <a:pt x="3681991" y="137163"/>
                </a:lnTo>
                <a:lnTo>
                  <a:pt x="3704851" y="142500"/>
                </a:lnTo>
                <a:lnTo>
                  <a:pt x="3728466" y="142500"/>
                </a:lnTo>
                <a:lnTo>
                  <a:pt x="3746759" y="142500"/>
                </a:lnTo>
                <a:lnTo>
                  <a:pt x="3770374" y="147837"/>
                </a:lnTo>
                <a:lnTo>
                  <a:pt x="3794001" y="152406"/>
                </a:lnTo>
                <a:lnTo>
                  <a:pt x="3816861" y="152406"/>
                </a:lnTo>
                <a:lnTo>
                  <a:pt x="3840488" y="147837"/>
                </a:lnTo>
                <a:lnTo>
                  <a:pt x="3864103" y="152406"/>
                </a:lnTo>
                <a:lnTo>
                  <a:pt x="3886962" y="152406"/>
                </a:lnTo>
                <a:lnTo>
                  <a:pt x="3906010" y="137163"/>
                </a:lnTo>
                <a:lnTo>
                  <a:pt x="3928870" y="147837"/>
                </a:lnTo>
                <a:lnTo>
                  <a:pt x="3952497" y="147837"/>
                </a:lnTo>
                <a:lnTo>
                  <a:pt x="3976124" y="147837"/>
                </a:lnTo>
                <a:lnTo>
                  <a:pt x="3998984" y="132594"/>
                </a:lnTo>
                <a:lnTo>
                  <a:pt x="4022599" y="106676"/>
                </a:lnTo>
                <a:lnTo>
                  <a:pt x="4040892" y="112014"/>
                </a:lnTo>
                <a:lnTo>
                  <a:pt x="4064507" y="112014"/>
                </a:lnTo>
                <a:lnTo>
                  <a:pt x="4088134" y="112014"/>
                </a:lnTo>
                <a:lnTo>
                  <a:pt x="4110994" y="112014"/>
                </a:lnTo>
                <a:lnTo>
                  <a:pt x="4134621" y="112014"/>
                </a:lnTo>
                <a:lnTo>
                  <a:pt x="4157481" y="121920"/>
                </a:lnTo>
                <a:lnTo>
                  <a:pt x="4176528" y="127257"/>
                </a:lnTo>
                <a:lnTo>
                  <a:pt x="4200143" y="96770"/>
                </a:lnTo>
                <a:lnTo>
                  <a:pt x="4223003" y="102107"/>
                </a:lnTo>
                <a:lnTo>
                  <a:pt x="4246630" y="117351"/>
                </a:lnTo>
                <a:lnTo>
                  <a:pt x="4269490" y="132594"/>
                </a:lnTo>
                <a:lnTo>
                  <a:pt x="4293117" y="137163"/>
                </a:lnTo>
                <a:lnTo>
                  <a:pt x="4311398" y="142500"/>
                </a:lnTo>
                <a:lnTo>
                  <a:pt x="4335025" y="121920"/>
                </a:lnTo>
                <a:lnTo>
                  <a:pt x="4358640" y="117351"/>
                </a:lnTo>
                <a:lnTo>
                  <a:pt x="4381500" y="121920"/>
                </a:lnTo>
                <a:lnTo>
                  <a:pt x="4405127" y="127257"/>
                </a:lnTo>
                <a:lnTo>
                  <a:pt x="4428754" y="127257"/>
                </a:lnTo>
                <a:lnTo>
                  <a:pt x="4451614" y="81540"/>
                </a:lnTo>
                <a:lnTo>
                  <a:pt x="4470661" y="91446"/>
                </a:lnTo>
                <a:lnTo>
                  <a:pt x="4493521" y="121920"/>
                </a:lnTo>
                <a:lnTo>
                  <a:pt x="4517136" y="132594"/>
                </a:lnTo>
              </a:path>
            </a:pathLst>
          </a:custGeom>
          <a:ln w="10142">
            <a:solidFill>
              <a:srgbClr val="FFFF00"/>
            </a:solidFill>
          </a:ln>
        </p:spPr>
        <p:txBody>
          <a:bodyPr wrap="square" lIns="0" tIns="0" rIns="0" bIns="0" rtlCol="0">
            <a:noAutofit/>
          </a:bodyPr>
          <a:lstStyle/>
          <a:p>
            <a:endParaRPr/>
          </a:p>
        </p:txBody>
      </p:sp>
      <p:sp>
        <p:nvSpPr>
          <p:cNvPr id="221" name="object 221"/>
          <p:cNvSpPr/>
          <p:nvPr/>
        </p:nvSpPr>
        <p:spPr>
          <a:xfrm>
            <a:off x="4017651" y="5136433"/>
            <a:ext cx="323775" cy="29555"/>
          </a:xfrm>
          <a:custGeom>
            <a:avLst/>
            <a:gdLst/>
            <a:ahLst/>
            <a:cxnLst/>
            <a:rect l="l" t="t" r="r" b="b"/>
            <a:pathLst>
              <a:path w="429002" h="40392">
                <a:moveTo>
                  <a:pt x="0" y="30486"/>
                </a:moveTo>
                <a:lnTo>
                  <a:pt x="23627" y="30486"/>
                </a:lnTo>
                <a:lnTo>
                  <a:pt x="46486" y="30486"/>
                </a:lnTo>
                <a:lnTo>
                  <a:pt x="70101" y="30486"/>
                </a:lnTo>
                <a:lnTo>
                  <a:pt x="88394" y="25149"/>
                </a:lnTo>
                <a:lnTo>
                  <a:pt x="112009" y="25149"/>
                </a:lnTo>
                <a:lnTo>
                  <a:pt x="135636" y="40392"/>
                </a:lnTo>
                <a:lnTo>
                  <a:pt x="158496" y="30486"/>
                </a:lnTo>
                <a:lnTo>
                  <a:pt x="182123" y="30486"/>
                </a:lnTo>
                <a:lnTo>
                  <a:pt x="204983" y="30486"/>
                </a:lnTo>
                <a:lnTo>
                  <a:pt x="224031" y="15243"/>
                </a:lnTo>
                <a:lnTo>
                  <a:pt x="247646" y="9906"/>
                </a:lnTo>
                <a:lnTo>
                  <a:pt x="270505" y="4582"/>
                </a:lnTo>
                <a:lnTo>
                  <a:pt x="294133" y="0"/>
                </a:lnTo>
                <a:lnTo>
                  <a:pt x="316992" y="19812"/>
                </a:lnTo>
                <a:lnTo>
                  <a:pt x="340620" y="15243"/>
                </a:lnTo>
                <a:lnTo>
                  <a:pt x="358900" y="9906"/>
                </a:lnTo>
                <a:lnTo>
                  <a:pt x="382527" y="9906"/>
                </a:lnTo>
                <a:lnTo>
                  <a:pt x="406142" y="9906"/>
                </a:lnTo>
                <a:lnTo>
                  <a:pt x="429002" y="15243"/>
                </a:lnTo>
              </a:path>
            </a:pathLst>
          </a:custGeom>
          <a:ln w="10137">
            <a:solidFill>
              <a:srgbClr val="FFFF00"/>
            </a:solidFill>
          </a:ln>
        </p:spPr>
        <p:txBody>
          <a:bodyPr wrap="square" lIns="0" tIns="0" rIns="0" bIns="0" rtlCol="0">
            <a:noAutofit/>
          </a:bodyPr>
          <a:lstStyle/>
          <a:p>
            <a:endParaRPr/>
          </a:p>
        </p:txBody>
      </p:sp>
      <p:sp>
        <p:nvSpPr>
          <p:cNvPr id="222" name="object 222"/>
          <p:cNvSpPr/>
          <p:nvPr/>
        </p:nvSpPr>
        <p:spPr>
          <a:xfrm>
            <a:off x="344481"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223" name="object 223"/>
          <p:cNvSpPr/>
          <p:nvPr/>
        </p:nvSpPr>
        <p:spPr>
          <a:xfrm>
            <a:off x="344526" y="5361685"/>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endParaRPr/>
          </a:p>
        </p:txBody>
      </p:sp>
      <p:sp>
        <p:nvSpPr>
          <p:cNvPr id="224" name="object 224"/>
          <p:cNvSpPr/>
          <p:nvPr/>
        </p:nvSpPr>
        <p:spPr>
          <a:xfrm>
            <a:off x="618808" y="5506653"/>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endParaRPr/>
          </a:p>
        </p:txBody>
      </p:sp>
      <p:sp>
        <p:nvSpPr>
          <p:cNvPr id="225" name="object 225"/>
          <p:cNvSpPr/>
          <p:nvPr/>
        </p:nvSpPr>
        <p:spPr>
          <a:xfrm>
            <a:off x="618808" y="5506653"/>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ln w="5048">
            <a:solidFill>
              <a:srgbClr val="FFFFFF"/>
            </a:solidFill>
          </a:ln>
        </p:spPr>
        <p:txBody>
          <a:bodyPr wrap="square" lIns="0" tIns="0" rIns="0" bIns="0" rtlCol="0">
            <a:noAutofit/>
          </a:bodyPr>
          <a:lstStyle/>
          <a:p>
            <a:endParaRPr/>
          </a:p>
        </p:txBody>
      </p:sp>
      <p:sp>
        <p:nvSpPr>
          <p:cNvPr id="226" name="object 226"/>
          <p:cNvSpPr/>
          <p:nvPr/>
        </p:nvSpPr>
        <p:spPr>
          <a:xfrm>
            <a:off x="601549" y="6408800"/>
            <a:ext cx="3750767" cy="0"/>
          </a:xfrm>
          <a:custGeom>
            <a:avLst/>
            <a:gdLst/>
            <a:ahLst/>
            <a:cxnLst/>
            <a:rect l="l" t="t" r="r" b="b"/>
            <a:pathLst>
              <a:path w="4969766">
                <a:moveTo>
                  <a:pt x="0" y="0"/>
                </a:moveTo>
                <a:lnTo>
                  <a:pt x="4969766" y="0"/>
                </a:lnTo>
              </a:path>
            </a:pathLst>
          </a:custGeom>
          <a:ln w="5072">
            <a:solidFill>
              <a:srgbClr val="FFFFFF"/>
            </a:solidFill>
          </a:ln>
        </p:spPr>
        <p:txBody>
          <a:bodyPr wrap="square" lIns="0" tIns="0" rIns="0" bIns="0" rtlCol="0">
            <a:noAutofit/>
          </a:bodyPr>
          <a:lstStyle/>
          <a:p>
            <a:endParaRPr/>
          </a:p>
        </p:txBody>
      </p:sp>
      <p:sp>
        <p:nvSpPr>
          <p:cNvPr id="227" name="object 227"/>
          <p:cNvSpPr/>
          <p:nvPr/>
        </p:nvSpPr>
        <p:spPr>
          <a:xfrm>
            <a:off x="4027958"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28" name="object 228"/>
          <p:cNvSpPr/>
          <p:nvPr/>
        </p:nvSpPr>
        <p:spPr>
          <a:xfrm>
            <a:off x="3686352"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29" name="object 229"/>
          <p:cNvSpPr/>
          <p:nvPr/>
        </p:nvSpPr>
        <p:spPr>
          <a:xfrm>
            <a:off x="334474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0" name="object 230"/>
          <p:cNvSpPr/>
          <p:nvPr/>
        </p:nvSpPr>
        <p:spPr>
          <a:xfrm>
            <a:off x="300658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1" name="object 231"/>
          <p:cNvSpPr/>
          <p:nvPr/>
        </p:nvSpPr>
        <p:spPr>
          <a:xfrm>
            <a:off x="2664977"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2" name="object 232"/>
          <p:cNvSpPr/>
          <p:nvPr/>
        </p:nvSpPr>
        <p:spPr>
          <a:xfrm>
            <a:off x="2323370"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3" name="object 233"/>
          <p:cNvSpPr/>
          <p:nvPr/>
        </p:nvSpPr>
        <p:spPr>
          <a:xfrm>
            <a:off x="1981762"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4" name="object 234"/>
          <p:cNvSpPr/>
          <p:nvPr/>
        </p:nvSpPr>
        <p:spPr>
          <a:xfrm>
            <a:off x="1640155"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5" name="object 235"/>
          <p:cNvSpPr/>
          <p:nvPr/>
        </p:nvSpPr>
        <p:spPr>
          <a:xfrm>
            <a:off x="1302005"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6" name="object 236"/>
          <p:cNvSpPr/>
          <p:nvPr/>
        </p:nvSpPr>
        <p:spPr>
          <a:xfrm>
            <a:off x="960397"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237" name="object 237"/>
          <p:cNvSpPr/>
          <p:nvPr/>
        </p:nvSpPr>
        <p:spPr>
          <a:xfrm>
            <a:off x="618795" y="5506653"/>
            <a:ext cx="0" cy="920550"/>
          </a:xfrm>
          <a:custGeom>
            <a:avLst/>
            <a:gdLst/>
            <a:ahLst/>
            <a:cxnLst/>
            <a:rect l="l" t="t" r="r" b="b"/>
            <a:pathLst>
              <a:path h="1258085">
                <a:moveTo>
                  <a:pt x="0" y="1258085"/>
                </a:moveTo>
                <a:lnTo>
                  <a:pt x="0" y="0"/>
                </a:lnTo>
              </a:path>
            </a:pathLst>
          </a:custGeom>
          <a:ln w="4676">
            <a:solidFill>
              <a:srgbClr val="FFFFFF"/>
            </a:solidFill>
          </a:ln>
        </p:spPr>
        <p:txBody>
          <a:bodyPr wrap="square" lIns="0" tIns="0" rIns="0" bIns="0" rtlCol="0">
            <a:noAutofit/>
          </a:bodyPr>
          <a:lstStyle/>
          <a:p>
            <a:endParaRPr/>
          </a:p>
        </p:txBody>
      </p:sp>
      <p:sp>
        <p:nvSpPr>
          <p:cNvPr id="238" name="object 238"/>
          <p:cNvSpPr/>
          <p:nvPr/>
        </p:nvSpPr>
        <p:spPr>
          <a:xfrm>
            <a:off x="601550" y="63195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9" name="object 239"/>
          <p:cNvSpPr/>
          <p:nvPr/>
        </p:nvSpPr>
        <p:spPr>
          <a:xfrm>
            <a:off x="601550" y="62270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0" name="object 240"/>
          <p:cNvSpPr/>
          <p:nvPr/>
        </p:nvSpPr>
        <p:spPr>
          <a:xfrm>
            <a:off x="601550" y="61378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1" name="object 241"/>
          <p:cNvSpPr/>
          <p:nvPr/>
        </p:nvSpPr>
        <p:spPr>
          <a:xfrm>
            <a:off x="601550" y="604861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2" name="object 242"/>
          <p:cNvSpPr/>
          <p:nvPr/>
        </p:nvSpPr>
        <p:spPr>
          <a:xfrm>
            <a:off x="601550" y="59594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3" name="object 243"/>
          <p:cNvSpPr/>
          <p:nvPr/>
        </p:nvSpPr>
        <p:spPr>
          <a:xfrm>
            <a:off x="601550" y="586685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4" name="object 244"/>
          <p:cNvSpPr/>
          <p:nvPr/>
        </p:nvSpPr>
        <p:spPr>
          <a:xfrm>
            <a:off x="601550" y="577764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5" name="object 245"/>
          <p:cNvSpPr/>
          <p:nvPr/>
        </p:nvSpPr>
        <p:spPr>
          <a:xfrm>
            <a:off x="601550" y="568843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6" name="object 246"/>
          <p:cNvSpPr/>
          <p:nvPr/>
        </p:nvSpPr>
        <p:spPr>
          <a:xfrm>
            <a:off x="601550" y="559588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7" name="object 247"/>
          <p:cNvSpPr/>
          <p:nvPr/>
        </p:nvSpPr>
        <p:spPr>
          <a:xfrm>
            <a:off x="601550" y="550667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8" name="object 248"/>
          <p:cNvSpPr/>
          <p:nvPr/>
        </p:nvSpPr>
        <p:spPr>
          <a:xfrm>
            <a:off x="622827" y="5959398"/>
            <a:ext cx="13804" cy="0"/>
          </a:xfrm>
          <a:custGeom>
            <a:avLst/>
            <a:gdLst/>
            <a:ahLst/>
            <a:cxnLst/>
            <a:rect l="l" t="t" r="r" b="b"/>
            <a:pathLst>
              <a:path w="18290">
                <a:moveTo>
                  <a:pt x="0" y="0"/>
                </a:moveTo>
                <a:lnTo>
                  <a:pt x="18290" y="0"/>
                </a:lnTo>
              </a:path>
            </a:pathLst>
          </a:custGeom>
          <a:ln w="10144">
            <a:solidFill>
              <a:srgbClr val="00FF00"/>
            </a:solidFill>
          </a:ln>
        </p:spPr>
        <p:txBody>
          <a:bodyPr wrap="square" lIns="0" tIns="0" rIns="0" bIns="0" rtlCol="0">
            <a:noAutofit/>
          </a:bodyPr>
          <a:lstStyle/>
          <a:p>
            <a:endParaRPr/>
          </a:p>
        </p:txBody>
      </p:sp>
      <p:sp>
        <p:nvSpPr>
          <p:cNvPr id="249" name="object 249"/>
          <p:cNvSpPr/>
          <p:nvPr/>
        </p:nvSpPr>
        <p:spPr>
          <a:xfrm>
            <a:off x="636673" y="5614305"/>
            <a:ext cx="3409159" cy="345133"/>
          </a:xfrm>
          <a:custGeom>
            <a:avLst/>
            <a:gdLst/>
            <a:ahLst/>
            <a:cxnLst/>
            <a:rect l="l" t="t" r="r" b="b"/>
            <a:pathLst>
              <a:path w="4517136" h="471682">
                <a:moveTo>
                  <a:pt x="0" y="471682"/>
                </a:moveTo>
                <a:lnTo>
                  <a:pt x="23627" y="456439"/>
                </a:lnTo>
                <a:lnTo>
                  <a:pt x="46486" y="456439"/>
                </a:lnTo>
                <a:lnTo>
                  <a:pt x="65534" y="456439"/>
                </a:lnTo>
                <a:lnTo>
                  <a:pt x="88394" y="431302"/>
                </a:lnTo>
                <a:lnTo>
                  <a:pt x="112009" y="406153"/>
                </a:lnTo>
                <a:lnTo>
                  <a:pt x="135636" y="380235"/>
                </a:lnTo>
                <a:lnTo>
                  <a:pt x="158496" y="370329"/>
                </a:lnTo>
                <a:lnTo>
                  <a:pt x="182123" y="360423"/>
                </a:lnTo>
                <a:lnTo>
                  <a:pt x="200404" y="345193"/>
                </a:lnTo>
                <a:lnTo>
                  <a:pt x="224031" y="345193"/>
                </a:lnTo>
                <a:lnTo>
                  <a:pt x="247646" y="345193"/>
                </a:lnTo>
                <a:lnTo>
                  <a:pt x="270505" y="334519"/>
                </a:lnTo>
                <a:lnTo>
                  <a:pt x="294133" y="334519"/>
                </a:lnTo>
                <a:lnTo>
                  <a:pt x="316992" y="334519"/>
                </a:lnTo>
                <a:lnTo>
                  <a:pt x="336040" y="334519"/>
                </a:lnTo>
                <a:lnTo>
                  <a:pt x="358900" y="319275"/>
                </a:lnTo>
                <a:lnTo>
                  <a:pt x="518164" y="319275"/>
                </a:lnTo>
                <a:lnTo>
                  <a:pt x="541024" y="334519"/>
                </a:lnTo>
                <a:lnTo>
                  <a:pt x="653033" y="334519"/>
                </a:lnTo>
                <a:lnTo>
                  <a:pt x="676660" y="319275"/>
                </a:lnTo>
                <a:lnTo>
                  <a:pt x="700275" y="319275"/>
                </a:lnTo>
                <a:lnTo>
                  <a:pt x="723135" y="319275"/>
                </a:lnTo>
                <a:lnTo>
                  <a:pt x="746762" y="319275"/>
                </a:lnTo>
                <a:lnTo>
                  <a:pt x="765043" y="309369"/>
                </a:lnTo>
                <a:lnTo>
                  <a:pt x="788670" y="309369"/>
                </a:lnTo>
                <a:lnTo>
                  <a:pt x="812297" y="309369"/>
                </a:lnTo>
                <a:lnTo>
                  <a:pt x="835157" y="309369"/>
                </a:lnTo>
                <a:lnTo>
                  <a:pt x="858772" y="294139"/>
                </a:lnTo>
                <a:lnTo>
                  <a:pt x="881631" y="294139"/>
                </a:lnTo>
                <a:lnTo>
                  <a:pt x="900679" y="294139"/>
                </a:lnTo>
                <a:lnTo>
                  <a:pt x="923539" y="294139"/>
                </a:lnTo>
                <a:lnTo>
                  <a:pt x="947166" y="294139"/>
                </a:lnTo>
                <a:lnTo>
                  <a:pt x="970793" y="284233"/>
                </a:lnTo>
                <a:lnTo>
                  <a:pt x="993653" y="284233"/>
                </a:lnTo>
                <a:lnTo>
                  <a:pt x="1017268" y="294139"/>
                </a:lnTo>
                <a:lnTo>
                  <a:pt x="1035561" y="284233"/>
                </a:lnTo>
                <a:lnTo>
                  <a:pt x="1059176" y="284233"/>
                </a:lnTo>
                <a:lnTo>
                  <a:pt x="1082803" y="284233"/>
                </a:lnTo>
                <a:lnTo>
                  <a:pt x="1105663" y="284233"/>
                </a:lnTo>
                <a:lnTo>
                  <a:pt x="1129290" y="284233"/>
                </a:lnTo>
                <a:lnTo>
                  <a:pt x="1152905" y="274327"/>
                </a:lnTo>
                <a:lnTo>
                  <a:pt x="1311401" y="274327"/>
                </a:lnTo>
                <a:lnTo>
                  <a:pt x="1329694" y="259083"/>
                </a:lnTo>
                <a:lnTo>
                  <a:pt x="1446283" y="259083"/>
                </a:lnTo>
                <a:lnTo>
                  <a:pt x="1465331" y="248409"/>
                </a:lnTo>
                <a:lnTo>
                  <a:pt x="1581907" y="248409"/>
                </a:lnTo>
                <a:lnTo>
                  <a:pt x="1600200" y="233179"/>
                </a:lnTo>
                <a:lnTo>
                  <a:pt x="1623827" y="233179"/>
                </a:lnTo>
                <a:lnTo>
                  <a:pt x="1647442" y="233179"/>
                </a:lnTo>
                <a:lnTo>
                  <a:pt x="1670302" y="233179"/>
                </a:lnTo>
                <a:lnTo>
                  <a:pt x="1693929" y="233179"/>
                </a:lnTo>
                <a:lnTo>
                  <a:pt x="1717544" y="223273"/>
                </a:lnTo>
                <a:lnTo>
                  <a:pt x="1740404" y="223273"/>
                </a:lnTo>
                <a:lnTo>
                  <a:pt x="1759464" y="223273"/>
                </a:lnTo>
                <a:lnTo>
                  <a:pt x="1782323" y="223273"/>
                </a:lnTo>
                <a:lnTo>
                  <a:pt x="1805938" y="208029"/>
                </a:lnTo>
                <a:lnTo>
                  <a:pt x="1829565" y="208029"/>
                </a:lnTo>
                <a:lnTo>
                  <a:pt x="1852425" y="208029"/>
                </a:lnTo>
                <a:lnTo>
                  <a:pt x="1876040" y="208029"/>
                </a:lnTo>
                <a:lnTo>
                  <a:pt x="1894333" y="208029"/>
                </a:lnTo>
                <a:lnTo>
                  <a:pt x="1917960" y="198123"/>
                </a:lnTo>
                <a:lnTo>
                  <a:pt x="1941575" y="198123"/>
                </a:lnTo>
                <a:lnTo>
                  <a:pt x="1964435" y="198123"/>
                </a:lnTo>
                <a:lnTo>
                  <a:pt x="1988062" y="198123"/>
                </a:lnTo>
                <a:lnTo>
                  <a:pt x="2010922" y="198123"/>
                </a:lnTo>
                <a:lnTo>
                  <a:pt x="2029970" y="187449"/>
                </a:lnTo>
                <a:lnTo>
                  <a:pt x="2146558" y="187449"/>
                </a:lnTo>
                <a:lnTo>
                  <a:pt x="2164839" y="172219"/>
                </a:lnTo>
                <a:lnTo>
                  <a:pt x="2188466" y="172219"/>
                </a:lnTo>
                <a:lnTo>
                  <a:pt x="2212093" y="172219"/>
                </a:lnTo>
                <a:lnTo>
                  <a:pt x="2234953" y="172219"/>
                </a:lnTo>
                <a:lnTo>
                  <a:pt x="2258568" y="172219"/>
                </a:lnTo>
                <a:lnTo>
                  <a:pt x="2282195" y="162313"/>
                </a:lnTo>
                <a:lnTo>
                  <a:pt x="2305055" y="162313"/>
                </a:lnTo>
                <a:lnTo>
                  <a:pt x="2324103" y="162313"/>
                </a:lnTo>
                <a:lnTo>
                  <a:pt x="2346962" y="162313"/>
                </a:lnTo>
                <a:lnTo>
                  <a:pt x="2370590" y="147069"/>
                </a:lnTo>
                <a:lnTo>
                  <a:pt x="2394204" y="147069"/>
                </a:lnTo>
                <a:lnTo>
                  <a:pt x="2417064" y="147069"/>
                </a:lnTo>
                <a:lnTo>
                  <a:pt x="2440691" y="137163"/>
                </a:lnTo>
                <a:lnTo>
                  <a:pt x="2458972" y="137163"/>
                </a:lnTo>
                <a:lnTo>
                  <a:pt x="2482599" y="137163"/>
                </a:lnTo>
                <a:lnTo>
                  <a:pt x="2506214" y="121920"/>
                </a:lnTo>
                <a:lnTo>
                  <a:pt x="2529074" y="121920"/>
                </a:lnTo>
                <a:lnTo>
                  <a:pt x="2552701" y="121920"/>
                </a:lnTo>
                <a:lnTo>
                  <a:pt x="2575561" y="121920"/>
                </a:lnTo>
                <a:lnTo>
                  <a:pt x="2594609" y="111245"/>
                </a:lnTo>
                <a:lnTo>
                  <a:pt x="2711197" y="111245"/>
                </a:lnTo>
                <a:lnTo>
                  <a:pt x="2734825" y="101339"/>
                </a:lnTo>
                <a:lnTo>
                  <a:pt x="2753105" y="101339"/>
                </a:lnTo>
                <a:lnTo>
                  <a:pt x="2776732" y="101339"/>
                </a:lnTo>
                <a:lnTo>
                  <a:pt x="2799592" y="101339"/>
                </a:lnTo>
                <a:lnTo>
                  <a:pt x="2823207" y="101339"/>
                </a:lnTo>
                <a:lnTo>
                  <a:pt x="2846834" y="86109"/>
                </a:lnTo>
                <a:lnTo>
                  <a:pt x="2869694" y="86109"/>
                </a:lnTo>
                <a:lnTo>
                  <a:pt x="2888742" y="86109"/>
                </a:lnTo>
                <a:lnTo>
                  <a:pt x="2911602" y="86109"/>
                </a:lnTo>
                <a:lnTo>
                  <a:pt x="2935229" y="76203"/>
                </a:lnTo>
                <a:lnTo>
                  <a:pt x="2958844" y="76203"/>
                </a:lnTo>
                <a:lnTo>
                  <a:pt x="2981703" y="76203"/>
                </a:lnTo>
                <a:lnTo>
                  <a:pt x="3005330" y="86109"/>
                </a:lnTo>
                <a:lnTo>
                  <a:pt x="3182120" y="86109"/>
                </a:lnTo>
                <a:lnTo>
                  <a:pt x="3205735" y="76203"/>
                </a:lnTo>
                <a:lnTo>
                  <a:pt x="3229362" y="60960"/>
                </a:lnTo>
                <a:lnTo>
                  <a:pt x="3252222" y="60960"/>
                </a:lnTo>
                <a:lnTo>
                  <a:pt x="3275836" y="51053"/>
                </a:lnTo>
                <a:lnTo>
                  <a:pt x="3299464" y="51053"/>
                </a:lnTo>
                <a:lnTo>
                  <a:pt x="3317756" y="51053"/>
                </a:lnTo>
                <a:lnTo>
                  <a:pt x="3341371" y="35810"/>
                </a:lnTo>
                <a:lnTo>
                  <a:pt x="3364231" y="35810"/>
                </a:lnTo>
                <a:lnTo>
                  <a:pt x="3387858" y="35810"/>
                </a:lnTo>
                <a:lnTo>
                  <a:pt x="3411473" y="25149"/>
                </a:lnTo>
                <a:lnTo>
                  <a:pt x="3546355" y="25149"/>
                </a:lnTo>
                <a:lnTo>
                  <a:pt x="3569970" y="15243"/>
                </a:lnTo>
                <a:lnTo>
                  <a:pt x="3588262" y="15243"/>
                </a:lnTo>
                <a:lnTo>
                  <a:pt x="3611889" y="25149"/>
                </a:lnTo>
                <a:lnTo>
                  <a:pt x="3635504" y="15243"/>
                </a:lnTo>
                <a:lnTo>
                  <a:pt x="3816861" y="15243"/>
                </a:lnTo>
                <a:lnTo>
                  <a:pt x="3840488" y="0"/>
                </a:lnTo>
                <a:lnTo>
                  <a:pt x="3864103" y="0"/>
                </a:lnTo>
                <a:lnTo>
                  <a:pt x="3882395" y="15243"/>
                </a:lnTo>
                <a:lnTo>
                  <a:pt x="3906010" y="0"/>
                </a:lnTo>
                <a:lnTo>
                  <a:pt x="4358640" y="0"/>
                </a:lnTo>
                <a:lnTo>
                  <a:pt x="4381500" y="15243"/>
                </a:lnTo>
                <a:lnTo>
                  <a:pt x="4405127" y="0"/>
                </a:lnTo>
                <a:lnTo>
                  <a:pt x="4428754" y="15243"/>
                </a:lnTo>
                <a:lnTo>
                  <a:pt x="4447034" y="15243"/>
                </a:lnTo>
                <a:lnTo>
                  <a:pt x="4470661" y="15243"/>
                </a:lnTo>
                <a:lnTo>
                  <a:pt x="4493521" y="15243"/>
                </a:lnTo>
                <a:lnTo>
                  <a:pt x="4517136" y="0"/>
                </a:lnTo>
              </a:path>
            </a:pathLst>
          </a:custGeom>
          <a:ln w="10135">
            <a:solidFill>
              <a:srgbClr val="00FF00"/>
            </a:solidFill>
          </a:ln>
        </p:spPr>
        <p:txBody>
          <a:bodyPr wrap="square" lIns="0" tIns="0" rIns="0" bIns="0" rtlCol="0">
            <a:noAutofit/>
          </a:bodyPr>
          <a:lstStyle/>
          <a:p>
            <a:endParaRPr/>
          </a:p>
        </p:txBody>
      </p:sp>
      <p:sp>
        <p:nvSpPr>
          <p:cNvPr id="250" name="object 250"/>
          <p:cNvSpPr/>
          <p:nvPr/>
        </p:nvSpPr>
        <p:spPr>
          <a:xfrm>
            <a:off x="4045791" y="5614266"/>
            <a:ext cx="288700" cy="11153"/>
          </a:xfrm>
          <a:custGeom>
            <a:avLst/>
            <a:gdLst/>
            <a:ahLst/>
            <a:cxnLst/>
            <a:rect l="l" t="t" r="r" b="b"/>
            <a:pathLst>
              <a:path w="382527" h="15243">
                <a:moveTo>
                  <a:pt x="0" y="0"/>
                </a:moveTo>
                <a:lnTo>
                  <a:pt x="0" y="0"/>
                </a:lnTo>
                <a:lnTo>
                  <a:pt x="158496" y="0"/>
                </a:lnTo>
                <a:lnTo>
                  <a:pt x="182123" y="15243"/>
                </a:lnTo>
                <a:lnTo>
                  <a:pt x="200404" y="15243"/>
                </a:lnTo>
                <a:lnTo>
                  <a:pt x="224031" y="15243"/>
                </a:lnTo>
                <a:lnTo>
                  <a:pt x="247646" y="0"/>
                </a:lnTo>
                <a:lnTo>
                  <a:pt x="358900" y="0"/>
                </a:lnTo>
                <a:lnTo>
                  <a:pt x="382527" y="0"/>
                </a:lnTo>
              </a:path>
            </a:pathLst>
          </a:custGeom>
          <a:ln w="10143">
            <a:solidFill>
              <a:srgbClr val="00FF00"/>
            </a:solidFill>
          </a:ln>
        </p:spPr>
        <p:txBody>
          <a:bodyPr wrap="square" lIns="0" tIns="0" rIns="0" bIns="0" rtlCol="0">
            <a:noAutofit/>
          </a:bodyPr>
          <a:lstStyle/>
          <a:p>
            <a:endParaRPr/>
          </a:p>
        </p:txBody>
      </p:sp>
      <p:sp>
        <p:nvSpPr>
          <p:cNvPr id="251" name="object 251"/>
          <p:cNvSpPr/>
          <p:nvPr/>
        </p:nvSpPr>
        <p:spPr>
          <a:xfrm>
            <a:off x="4334569" y="5607016"/>
            <a:ext cx="17823" cy="7248"/>
          </a:xfrm>
          <a:custGeom>
            <a:avLst/>
            <a:gdLst/>
            <a:ahLst/>
            <a:cxnLst/>
            <a:rect l="l" t="t" r="r" b="b"/>
            <a:pathLst>
              <a:path w="23615" h="9906">
                <a:moveTo>
                  <a:pt x="0" y="9906"/>
                </a:moveTo>
                <a:lnTo>
                  <a:pt x="23615" y="4"/>
                </a:lnTo>
              </a:path>
            </a:pathLst>
          </a:custGeom>
          <a:ln w="10022">
            <a:solidFill>
              <a:srgbClr val="00FF00"/>
            </a:solidFill>
          </a:ln>
        </p:spPr>
        <p:txBody>
          <a:bodyPr wrap="square" lIns="0" tIns="0" rIns="0" bIns="0" rtlCol="0">
            <a:noAutofit/>
          </a:bodyPr>
          <a:lstStyle/>
          <a:p>
            <a:endParaRPr/>
          </a:p>
        </p:txBody>
      </p:sp>
      <p:sp>
        <p:nvSpPr>
          <p:cNvPr id="252" name="object 252"/>
          <p:cNvSpPr txBox="1"/>
          <p:nvPr/>
        </p:nvSpPr>
        <p:spPr>
          <a:xfrm>
            <a:off x="1942860" y="441789"/>
            <a:ext cx="938842"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Deep</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253" name="object 253"/>
          <p:cNvSpPr/>
          <p:nvPr/>
        </p:nvSpPr>
        <p:spPr>
          <a:xfrm>
            <a:off x="4651362" y="67266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254" name="object 254"/>
          <p:cNvSpPr/>
          <p:nvPr/>
        </p:nvSpPr>
        <p:spPr>
          <a:xfrm>
            <a:off x="4651415" y="672544"/>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endParaRPr/>
          </a:p>
        </p:txBody>
      </p:sp>
      <p:sp>
        <p:nvSpPr>
          <p:cNvPr id="255" name="object 255"/>
          <p:cNvSpPr txBox="1"/>
          <p:nvPr/>
        </p:nvSpPr>
        <p:spPr>
          <a:xfrm>
            <a:off x="6599976" y="721206"/>
            <a:ext cx="235789" cy="75735"/>
          </a:xfrm>
          <a:prstGeom prst="rect">
            <a:avLst/>
          </a:prstGeom>
        </p:spPr>
        <p:txBody>
          <a:bodyPr vert="horz" wrap="square" lIns="0" tIns="0" rIns="0" bIns="0" rtlCol="0">
            <a:noAutofit/>
          </a:bodyPr>
          <a:lstStyle/>
          <a:p>
            <a:pPr marL="9357"/>
            <a:r>
              <a:rPr sz="400" b="1" spc="-11" dirty="0">
                <a:solidFill>
                  <a:srgbClr val="FFFFFF"/>
                </a:solidFill>
                <a:latin typeface="Arial"/>
                <a:cs typeface="Arial"/>
              </a:rPr>
              <a:t>Me</a:t>
            </a:r>
            <a:r>
              <a:rPr sz="400" b="1" spc="-15" dirty="0">
                <a:solidFill>
                  <a:srgbClr val="FFFFFF"/>
                </a:solidFill>
                <a:latin typeface="Arial"/>
                <a:cs typeface="Arial"/>
              </a:rPr>
              <a:t>t</a:t>
            </a:r>
            <a:r>
              <a:rPr sz="400" b="1" spc="-34" dirty="0">
                <a:solidFill>
                  <a:srgbClr val="FFFFFF"/>
                </a:solidFill>
                <a:latin typeface="Arial"/>
                <a:cs typeface="Arial"/>
              </a:rPr>
              <a:t>han</a:t>
            </a:r>
            <a:r>
              <a:rPr sz="400" b="1" spc="-22" dirty="0">
                <a:solidFill>
                  <a:srgbClr val="FFFFFF"/>
                </a:solidFill>
                <a:latin typeface="Arial"/>
                <a:cs typeface="Arial"/>
              </a:rPr>
              <a:t>e</a:t>
            </a:r>
            <a:endParaRPr sz="400">
              <a:latin typeface="Arial"/>
              <a:cs typeface="Arial"/>
            </a:endParaRPr>
          </a:p>
        </p:txBody>
      </p:sp>
      <p:sp>
        <p:nvSpPr>
          <p:cNvPr id="256" name="object 256"/>
          <p:cNvSpPr/>
          <p:nvPr/>
        </p:nvSpPr>
        <p:spPr>
          <a:xfrm>
            <a:off x="4957896" y="817512"/>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solidFill>
            <a:srgbClr val="000000"/>
          </a:solidFill>
        </p:spPr>
        <p:txBody>
          <a:bodyPr wrap="square" lIns="0" tIns="0" rIns="0" bIns="0" rtlCol="0">
            <a:noAutofit/>
          </a:bodyPr>
          <a:lstStyle/>
          <a:p>
            <a:endParaRPr/>
          </a:p>
        </p:txBody>
      </p:sp>
      <p:sp>
        <p:nvSpPr>
          <p:cNvPr id="257" name="object 257"/>
          <p:cNvSpPr/>
          <p:nvPr/>
        </p:nvSpPr>
        <p:spPr>
          <a:xfrm>
            <a:off x="4957896" y="817512"/>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ln w="5048">
            <a:solidFill>
              <a:srgbClr val="FFFFFF"/>
            </a:solidFill>
          </a:ln>
        </p:spPr>
        <p:txBody>
          <a:bodyPr wrap="square" lIns="0" tIns="0" rIns="0" bIns="0" rtlCol="0">
            <a:noAutofit/>
          </a:bodyPr>
          <a:lstStyle/>
          <a:p>
            <a:endParaRPr/>
          </a:p>
        </p:txBody>
      </p:sp>
      <p:sp>
        <p:nvSpPr>
          <p:cNvPr id="258" name="object 258"/>
          <p:cNvSpPr/>
          <p:nvPr/>
        </p:nvSpPr>
        <p:spPr>
          <a:xfrm>
            <a:off x="4940076" y="1719660"/>
            <a:ext cx="3719129" cy="0"/>
          </a:xfrm>
          <a:custGeom>
            <a:avLst/>
            <a:gdLst/>
            <a:ahLst/>
            <a:cxnLst/>
            <a:rect l="l" t="t" r="r" b="b"/>
            <a:pathLst>
              <a:path w="4927846">
                <a:moveTo>
                  <a:pt x="0" y="0"/>
                </a:moveTo>
                <a:lnTo>
                  <a:pt x="4927846" y="0"/>
                </a:lnTo>
              </a:path>
            </a:pathLst>
          </a:custGeom>
          <a:ln w="5098">
            <a:solidFill>
              <a:srgbClr val="FFFFFF"/>
            </a:solidFill>
          </a:ln>
        </p:spPr>
        <p:txBody>
          <a:bodyPr wrap="square" lIns="0" tIns="0" rIns="0" bIns="0" rtlCol="0">
            <a:noAutofit/>
          </a:bodyPr>
          <a:lstStyle/>
          <a:p>
            <a:endParaRPr/>
          </a:p>
        </p:txBody>
      </p:sp>
      <p:sp>
        <p:nvSpPr>
          <p:cNvPr id="259" name="object 259"/>
          <p:cNvSpPr/>
          <p:nvPr/>
        </p:nvSpPr>
        <p:spPr>
          <a:xfrm>
            <a:off x="8338883"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0" name="object 260"/>
          <p:cNvSpPr/>
          <p:nvPr/>
        </p:nvSpPr>
        <p:spPr>
          <a:xfrm>
            <a:off x="800073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1" name="object 261"/>
          <p:cNvSpPr/>
          <p:nvPr/>
        </p:nvSpPr>
        <p:spPr>
          <a:xfrm>
            <a:off x="766257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2" name="object 262"/>
          <p:cNvSpPr/>
          <p:nvPr/>
        </p:nvSpPr>
        <p:spPr>
          <a:xfrm>
            <a:off x="732441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3" name="object 263"/>
          <p:cNvSpPr/>
          <p:nvPr/>
        </p:nvSpPr>
        <p:spPr>
          <a:xfrm>
            <a:off x="698626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4" name="object 264"/>
          <p:cNvSpPr/>
          <p:nvPr/>
        </p:nvSpPr>
        <p:spPr>
          <a:xfrm>
            <a:off x="664810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5" name="object 265"/>
          <p:cNvSpPr/>
          <p:nvPr/>
        </p:nvSpPr>
        <p:spPr>
          <a:xfrm>
            <a:off x="6309939"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6" name="object 266"/>
          <p:cNvSpPr/>
          <p:nvPr/>
        </p:nvSpPr>
        <p:spPr>
          <a:xfrm>
            <a:off x="5971788"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7" name="object 267"/>
          <p:cNvSpPr/>
          <p:nvPr/>
        </p:nvSpPr>
        <p:spPr>
          <a:xfrm>
            <a:off x="5633637"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8" name="object 268"/>
          <p:cNvSpPr/>
          <p:nvPr/>
        </p:nvSpPr>
        <p:spPr>
          <a:xfrm>
            <a:off x="5296055"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9" name="object 269"/>
          <p:cNvSpPr/>
          <p:nvPr/>
        </p:nvSpPr>
        <p:spPr>
          <a:xfrm>
            <a:off x="4957900" y="817516"/>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endParaRPr/>
          </a:p>
        </p:txBody>
      </p:sp>
      <p:sp>
        <p:nvSpPr>
          <p:cNvPr id="270" name="object 270"/>
          <p:cNvSpPr txBox="1"/>
          <p:nvPr/>
        </p:nvSpPr>
        <p:spPr>
          <a:xfrm>
            <a:off x="8297653" y="1741650"/>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200</a:t>
            </a:r>
            <a:endParaRPr sz="300">
              <a:latin typeface="Arial"/>
              <a:cs typeface="Arial"/>
            </a:endParaRPr>
          </a:p>
        </p:txBody>
      </p:sp>
      <p:sp>
        <p:nvSpPr>
          <p:cNvPr id="271" name="object 271"/>
          <p:cNvSpPr txBox="1"/>
          <p:nvPr/>
        </p:nvSpPr>
        <p:spPr>
          <a:xfrm>
            <a:off x="7959501" y="1741650"/>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180</a:t>
            </a:r>
            <a:endParaRPr sz="300">
              <a:latin typeface="Arial"/>
              <a:cs typeface="Arial"/>
            </a:endParaRPr>
          </a:p>
        </p:txBody>
      </p:sp>
      <p:sp>
        <p:nvSpPr>
          <p:cNvPr id="272" name="object 272"/>
          <p:cNvSpPr txBox="1"/>
          <p:nvPr/>
        </p:nvSpPr>
        <p:spPr>
          <a:xfrm>
            <a:off x="7621341" y="1741650"/>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160</a:t>
            </a:r>
            <a:endParaRPr sz="300">
              <a:latin typeface="Arial"/>
              <a:cs typeface="Arial"/>
            </a:endParaRPr>
          </a:p>
        </p:txBody>
      </p:sp>
      <p:sp>
        <p:nvSpPr>
          <p:cNvPr id="273" name="object 273"/>
          <p:cNvSpPr txBox="1"/>
          <p:nvPr/>
        </p:nvSpPr>
        <p:spPr>
          <a:xfrm>
            <a:off x="7283184" y="1741650"/>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274" name="object 274"/>
          <p:cNvSpPr txBox="1"/>
          <p:nvPr/>
        </p:nvSpPr>
        <p:spPr>
          <a:xfrm>
            <a:off x="6945616" y="1741650"/>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275" name="object 275"/>
          <p:cNvSpPr txBox="1"/>
          <p:nvPr/>
        </p:nvSpPr>
        <p:spPr>
          <a:xfrm>
            <a:off x="6607456" y="1741650"/>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76" name="object 276"/>
          <p:cNvSpPr txBox="1"/>
          <p:nvPr/>
        </p:nvSpPr>
        <p:spPr>
          <a:xfrm>
            <a:off x="6279646" y="1741650"/>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80</a:t>
            </a:r>
            <a:endParaRPr sz="300">
              <a:latin typeface="Arial"/>
              <a:cs typeface="Arial"/>
            </a:endParaRPr>
          </a:p>
        </p:txBody>
      </p:sp>
      <p:sp>
        <p:nvSpPr>
          <p:cNvPr id="277" name="object 277"/>
          <p:cNvSpPr txBox="1"/>
          <p:nvPr/>
        </p:nvSpPr>
        <p:spPr>
          <a:xfrm>
            <a:off x="5941568" y="174165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278" name="object 278"/>
          <p:cNvSpPr txBox="1"/>
          <p:nvPr/>
        </p:nvSpPr>
        <p:spPr>
          <a:xfrm>
            <a:off x="5603413" y="174165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279" name="object 279"/>
          <p:cNvSpPr txBox="1"/>
          <p:nvPr/>
        </p:nvSpPr>
        <p:spPr>
          <a:xfrm>
            <a:off x="5265257" y="174165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280" name="object 280"/>
          <p:cNvSpPr txBox="1"/>
          <p:nvPr/>
        </p:nvSpPr>
        <p:spPr>
          <a:xfrm>
            <a:off x="4937947" y="1741650"/>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281" name="object 281"/>
          <p:cNvSpPr/>
          <p:nvPr/>
        </p:nvSpPr>
        <p:spPr>
          <a:xfrm>
            <a:off x="4940150" y="81751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82" name="object 282"/>
          <p:cNvSpPr/>
          <p:nvPr/>
        </p:nvSpPr>
        <p:spPr>
          <a:xfrm>
            <a:off x="4940150" y="9061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83" name="object 283"/>
          <p:cNvSpPr/>
          <p:nvPr/>
        </p:nvSpPr>
        <p:spPr>
          <a:xfrm>
            <a:off x="4940150" y="99928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84" name="object 284"/>
          <p:cNvSpPr/>
          <p:nvPr/>
        </p:nvSpPr>
        <p:spPr>
          <a:xfrm>
            <a:off x="4940150" y="108849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85" name="object 285"/>
          <p:cNvSpPr/>
          <p:nvPr/>
        </p:nvSpPr>
        <p:spPr>
          <a:xfrm>
            <a:off x="4940150" y="11777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86" name="object 286"/>
          <p:cNvSpPr/>
          <p:nvPr/>
        </p:nvSpPr>
        <p:spPr>
          <a:xfrm>
            <a:off x="4940150" y="126636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87" name="object 287"/>
          <p:cNvSpPr/>
          <p:nvPr/>
        </p:nvSpPr>
        <p:spPr>
          <a:xfrm>
            <a:off x="4940150" y="135947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88" name="object 288"/>
          <p:cNvSpPr/>
          <p:nvPr/>
        </p:nvSpPr>
        <p:spPr>
          <a:xfrm>
            <a:off x="4940150" y="14486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89" name="object 289"/>
          <p:cNvSpPr/>
          <p:nvPr/>
        </p:nvSpPr>
        <p:spPr>
          <a:xfrm>
            <a:off x="4940150" y="153734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90" name="object 290"/>
          <p:cNvSpPr/>
          <p:nvPr/>
        </p:nvSpPr>
        <p:spPr>
          <a:xfrm>
            <a:off x="4940150" y="163046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291" name="object 291"/>
          <p:cNvSpPr txBox="1"/>
          <p:nvPr/>
        </p:nvSpPr>
        <p:spPr>
          <a:xfrm>
            <a:off x="4832177" y="791567"/>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2" name="object 292"/>
          <p:cNvSpPr txBox="1"/>
          <p:nvPr/>
        </p:nvSpPr>
        <p:spPr>
          <a:xfrm>
            <a:off x="4832177" y="880219"/>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dirty="0">
                <a:solidFill>
                  <a:srgbClr val="FFFFFF"/>
                </a:solidFill>
                <a:latin typeface="Arial"/>
                <a:cs typeface="Arial"/>
              </a:rPr>
              <a:t>,</a:t>
            </a:r>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3" name="object 293"/>
          <p:cNvSpPr txBox="1"/>
          <p:nvPr/>
        </p:nvSpPr>
        <p:spPr>
          <a:xfrm>
            <a:off x="4832177" y="973331"/>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4" name="object 294"/>
          <p:cNvSpPr txBox="1"/>
          <p:nvPr/>
        </p:nvSpPr>
        <p:spPr>
          <a:xfrm>
            <a:off x="4832177" y="1062545"/>
            <a:ext cx="115019" cy="143107"/>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dirty="0">
                <a:solidFill>
                  <a:srgbClr val="FFFFFF"/>
                </a:solidFill>
                <a:latin typeface="Arial"/>
                <a:cs typeface="Arial"/>
              </a:rPr>
              <a:t>,</a:t>
            </a:r>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a:p>
            <a:pPr marL="9357">
              <a:spcBef>
                <a:spcPts val="350"/>
              </a:spcBef>
            </a:pPr>
            <a:r>
              <a:rPr sz="300" spc="-4" dirty="0">
                <a:solidFill>
                  <a:srgbClr val="FFFFFF"/>
                </a:solidFill>
                <a:latin typeface="Arial"/>
                <a:cs typeface="Arial"/>
              </a:rPr>
              <a:t>3</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5" name="object 295"/>
          <p:cNvSpPr txBox="1"/>
          <p:nvPr/>
        </p:nvSpPr>
        <p:spPr>
          <a:xfrm>
            <a:off x="4832177" y="1240399"/>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dirty="0">
                <a:solidFill>
                  <a:srgbClr val="FFFFFF"/>
                </a:solidFill>
                <a:latin typeface="Arial"/>
                <a:cs typeface="Arial"/>
              </a:rPr>
              <a:t>,</a:t>
            </a:r>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6" name="object 296"/>
          <p:cNvSpPr txBox="1"/>
          <p:nvPr/>
        </p:nvSpPr>
        <p:spPr>
          <a:xfrm>
            <a:off x="4832177" y="1333511"/>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7" name="object 297"/>
          <p:cNvSpPr txBox="1"/>
          <p:nvPr/>
        </p:nvSpPr>
        <p:spPr>
          <a:xfrm>
            <a:off x="4832177" y="1422718"/>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dirty="0">
                <a:solidFill>
                  <a:srgbClr val="FFFFFF"/>
                </a:solidFill>
                <a:latin typeface="Arial"/>
                <a:cs typeface="Arial"/>
              </a:rPr>
              <a:t>,</a:t>
            </a:r>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8" name="object 298"/>
          <p:cNvSpPr txBox="1"/>
          <p:nvPr/>
        </p:nvSpPr>
        <p:spPr>
          <a:xfrm>
            <a:off x="4832177" y="1511370"/>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9" name="object 299"/>
          <p:cNvSpPr txBox="1"/>
          <p:nvPr/>
        </p:nvSpPr>
        <p:spPr>
          <a:xfrm>
            <a:off x="4863772" y="1604482"/>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500</a:t>
            </a:r>
            <a:endParaRPr sz="300">
              <a:latin typeface="Arial"/>
              <a:cs typeface="Arial"/>
            </a:endParaRPr>
          </a:p>
        </p:txBody>
      </p:sp>
      <p:sp>
        <p:nvSpPr>
          <p:cNvPr id="300" name="object 300"/>
          <p:cNvSpPr txBox="1"/>
          <p:nvPr/>
        </p:nvSpPr>
        <p:spPr>
          <a:xfrm>
            <a:off x="4905748" y="1693691"/>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301" name="object 301"/>
          <p:cNvSpPr/>
          <p:nvPr/>
        </p:nvSpPr>
        <p:spPr>
          <a:xfrm>
            <a:off x="4961341" y="1704601"/>
            <a:ext cx="13808" cy="0"/>
          </a:xfrm>
          <a:custGeom>
            <a:avLst/>
            <a:gdLst/>
            <a:ahLst/>
            <a:cxnLst/>
            <a:rect l="l" t="t" r="r" b="b"/>
            <a:pathLst>
              <a:path w="18296">
                <a:moveTo>
                  <a:pt x="0" y="0"/>
                </a:moveTo>
                <a:lnTo>
                  <a:pt x="18296" y="0"/>
                </a:lnTo>
              </a:path>
            </a:pathLst>
          </a:custGeom>
          <a:ln w="10144">
            <a:solidFill>
              <a:srgbClr val="FF0000"/>
            </a:solidFill>
          </a:ln>
        </p:spPr>
        <p:txBody>
          <a:bodyPr wrap="square" lIns="0" tIns="0" rIns="0" bIns="0" rtlCol="0">
            <a:noAutofit/>
          </a:bodyPr>
          <a:lstStyle/>
          <a:p>
            <a:endParaRPr/>
          </a:p>
        </p:txBody>
      </p:sp>
      <p:sp>
        <p:nvSpPr>
          <p:cNvPr id="302" name="object 302"/>
          <p:cNvSpPr/>
          <p:nvPr/>
        </p:nvSpPr>
        <p:spPr>
          <a:xfrm>
            <a:off x="4975150" y="1474332"/>
            <a:ext cx="3380987" cy="230273"/>
          </a:xfrm>
          <a:custGeom>
            <a:avLst/>
            <a:gdLst/>
            <a:ahLst/>
            <a:cxnLst/>
            <a:rect l="l" t="t" r="r" b="b"/>
            <a:pathLst>
              <a:path w="4479808" h="314706">
                <a:moveTo>
                  <a:pt x="0" y="314706"/>
                </a:moveTo>
                <a:lnTo>
                  <a:pt x="0" y="314706"/>
                </a:lnTo>
                <a:lnTo>
                  <a:pt x="135636" y="314706"/>
                </a:lnTo>
                <a:lnTo>
                  <a:pt x="153929" y="309369"/>
                </a:lnTo>
                <a:lnTo>
                  <a:pt x="177544" y="309369"/>
                </a:lnTo>
                <a:lnTo>
                  <a:pt x="201171" y="309369"/>
                </a:lnTo>
                <a:lnTo>
                  <a:pt x="224031" y="309369"/>
                </a:lnTo>
                <a:lnTo>
                  <a:pt x="247646" y="314706"/>
                </a:lnTo>
                <a:lnTo>
                  <a:pt x="377948" y="314706"/>
                </a:lnTo>
                <a:lnTo>
                  <a:pt x="401575" y="309369"/>
                </a:lnTo>
                <a:lnTo>
                  <a:pt x="695708" y="309369"/>
                </a:lnTo>
                <a:lnTo>
                  <a:pt x="713989" y="304800"/>
                </a:lnTo>
                <a:lnTo>
                  <a:pt x="737616" y="299463"/>
                </a:lnTo>
                <a:lnTo>
                  <a:pt x="760476" y="294126"/>
                </a:lnTo>
                <a:lnTo>
                  <a:pt x="784103" y="294126"/>
                </a:lnTo>
                <a:lnTo>
                  <a:pt x="807718" y="289557"/>
                </a:lnTo>
                <a:lnTo>
                  <a:pt x="826010" y="284220"/>
                </a:lnTo>
                <a:lnTo>
                  <a:pt x="849625" y="278896"/>
                </a:lnTo>
                <a:lnTo>
                  <a:pt x="961647" y="278896"/>
                </a:lnTo>
                <a:lnTo>
                  <a:pt x="984507" y="284220"/>
                </a:lnTo>
                <a:lnTo>
                  <a:pt x="1096516" y="284220"/>
                </a:lnTo>
                <a:lnTo>
                  <a:pt x="1120143" y="289557"/>
                </a:lnTo>
                <a:lnTo>
                  <a:pt x="1232153" y="289557"/>
                </a:lnTo>
                <a:lnTo>
                  <a:pt x="1255780" y="294126"/>
                </a:lnTo>
                <a:lnTo>
                  <a:pt x="1274061" y="294126"/>
                </a:lnTo>
                <a:lnTo>
                  <a:pt x="1297688" y="294126"/>
                </a:lnTo>
                <a:lnTo>
                  <a:pt x="1320548" y="294126"/>
                </a:lnTo>
                <a:lnTo>
                  <a:pt x="1344175" y="294126"/>
                </a:lnTo>
                <a:lnTo>
                  <a:pt x="1367790" y="289557"/>
                </a:lnTo>
                <a:lnTo>
                  <a:pt x="1386082" y="289557"/>
                </a:lnTo>
                <a:lnTo>
                  <a:pt x="1409697" y="284220"/>
                </a:lnTo>
                <a:lnTo>
                  <a:pt x="1432557" y="278896"/>
                </a:lnTo>
                <a:lnTo>
                  <a:pt x="1456184" y="278896"/>
                </a:lnTo>
                <a:lnTo>
                  <a:pt x="1479799" y="274327"/>
                </a:lnTo>
                <a:lnTo>
                  <a:pt x="1498092" y="274327"/>
                </a:lnTo>
                <a:lnTo>
                  <a:pt x="1521719" y="274327"/>
                </a:lnTo>
                <a:lnTo>
                  <a:pt x="1544579" y="268989"/>
                </a:lnTo>
                <a:lnTo>
                  <a:pt x="1568194" y="268989"/>
                </a:lnTo>
                <a:lnTo>
                  <a:pt x="1591821" y="268989"/>
                </a:lnTo>
                <a:lnTo>
                  <a:pt x="1610114" y="268989"/>
                </a:lnTo>
                <a:lnTo>
                  <a:pt x="1633728" y="274327"/>
                </a:lnTo>
                <a:lnTo>
                  <a:pt x="1656588" y="278896"/>
                </a:lnTo>
                <a:lnTo>
                  <a:pt x="1680215" y="278896"/>
                </a:lnTo>
                <a:lnTo>
                  <a:pt x="1703075" y="278896"/>
                </a:lnTo>
                <a:lnTo>
                  <a:pt x="1722123" y="278896"/>
                </a:lnTo>
                <a:lnTo>
                  <a:pt x="1745738" y="278896"/>
                </a:lnTo>
                <a:lnTo>
                  <a:pt x="1768598" y="274327"/>
                </a:lnTo>
                <a:lnTo>
                  <a:pt x="1792225" y="274327"/>
                </a:lnTo>
                <a:lnTo>
                  <a:pt x="1815085" y="274327"/>
                </a:lnTo>
                <a:lnTo>
                  <a:pt x="1834133" y="274327"/>
                </a:lnTo>
                <a:lnTo>
                  <a:pt x="1857760" y="274327"/>
                </a:lnTo>
                <a:lnTo>
                  <a:pt x="1880619" y="268989"/>
                </a:lnTo>
                <a:lnTo>
                  <a:pt x="1904234" y="263652"/>
                </a:lnTo>
                <a:lnTo>
                  <a:pt x="1927094" y="268989"/>
                </a:lnTo>
                <a:lnTo>
                  <a:pt x="1946154" y="268989"/>
                </a:lnTo>
                <a:lnTo>
                  <a:pt x="1969769" y="268989"/>
                </a:lnTo>
                <a:lnTo>
                  <a:pt x="1992629" y="268989"/>
                </a:lnTo>
                <a:lnTo>
                  <a:pt x="2016256" y="268989"/>
                </a:lnTo>
                <a:lnTo>
                  <a:pt x="2039116" y="268989"/>
                </a:lnTo>
                <a:lnTo>
                  <a:pt x="2058164" y="274327"/>
                </a:lnTo>
                <a:lnTo>
                  <a:pt x="2081791" y="274327"/>
                </a:lnTo>
                <a:lnTo>
                  <a:pt x="2104651" y="274327"/>
                </a:lnTo>
                <a:lnTo>
                  <a:pt x="2128266" y="263652"/>
                </a:lnTo>
                <a:lnTo>
                  <a:pt x="2151125" y="268989"/>
                </a:lnTo>
                <a:lnTo>
                  <a:pt x="2170173" y="268989"/>
                </a:lnTo>
                <a:lnTo>
                  <a:pt x="2193800" y="274327"/>
                </a:lnTo>
                <a:lnTo>
                  <a:pt x="2216660" y="274327"/>
                </a:lnTo>
                <a:lnTo>
                  <a:pt x="2240287" y="268989"/>
                </a:lnTo>
                <a:lnTo>
                  <a:pt x="2263147" y="263652"/>
                </a:lnTo>
                <a:lnTo>
                  <a:pt x="2282195" y="259083"/>
                </a:lnTo>
                <a:lnTo>
                  <a:pt x="2305055" y="248409"/>
                </a:lnTo>
                <a:lnTo>
                  <a:pt x="2328670" y="177543"/>
                </a:lnTo>
                <a:lnTo>
                  <a:pt x="2352297" y="172974"/>
                </a:lnTo>
                <a:lnTo>
                  <a:pt x="2375157" y="162299"/>
                </a:lnTo>
                <a:lnTo>
                  <a:pt x="2394204" y="142487"/>
                </a:lnTo>
                <a:lnTo>
                  <a:pt x="2417064" y="127257"/>
                </a:lnTo>
                <a:lnTo>
                  <a:pt x="2440691" y="121920"/>
                </a:lnTo>
                <a:lnTo>
                  <a:pt x="2464306" y="121920"/>
                </a:lnTo>
                <a:lnTo>
                  <a:pt x="2482599" y="121920"/>
                </a:lnTo>
                <a:lnTo>
                  <a:pt x="2506226" y="121920"/>
                </a:lnTo>
                <a:lnTo>
                  <a:pt x="2529086" y="127257"/>
                </a:lnTo>
                <a:lnTo>
                  <a:pt x="2552701" y="127257"/>
                </a:lnTo>
                <a:lnTo>
                  <a:pt x="2576328" y="137163"/>
                </a:lnTo>
                <a:lnTo>
                  <a:pt x="2594609" y="157730"/>
                </a:lnTo>
                <a:lnTo>
                  <a:pt x="2618236" y="162299"/>
                </a:lnTo>
                <a:lnTo>
                  <a:pt x="2641096" y="172974"/>
                </a:lnTo>
                <a:lnTo>
                  <a:pt x="2664723" y="188217"/>
                </a:lnTo>
                <a:lnTo>
                  <a:pt x="2688338" y="192786"/>
                </a:lnTo>
                <a:lnTo>
                  <a:pt x="2706630" y="198123"/>
                </a:lnTo>
                <a:lnTo>
                  <a:pt x="2730245" y="198123"/>
                </a:lnTo>
                <a:lnTo>
                  <a:pt x="2753105" y="203447"/>
                </a:lnTo>
                <a:lnTo>
                  <a:pt x="2776732" y="208029"/>
                </a:lnTo>
                <a:lnTo>
                  <a:pt x="2800359" y="208029"/>
                </a:lnTo>
                <a:lnTo>
                  <a:pt x="2818640" y="208029"/>
                </a:lnTo>
                <a:lnTo>
                  <a:pt x="2842267" y="177543"/>
                </a:lnTo>
                <a:lnTo>
                  <a:pt x="2865127" y="147069"/>
                </a:lnTo>
                <a:lnTo>
                  <a:pt x="2888742" y="101339"/>
                </a:lnTo>
                <a:lnTo>
                  <a:pt x="2912369" y="51053"/>
                </a:lnTo>
                <a:lnTo>
                  <a:pt x="2930649" y="20567"/>
                </a:lnTo>
                <a:lnTo>
                  <a:pt x="2954276" y="15243"/>
                </a:lnTo>
                <a:lnTo>
                  <a:pt x="2977136" y="15243"/>
                </a:lnTo>
                <a:lnTo>
                  <a:pt x="3000763" y="15243"/>
                </a:lnTo>
                <a:lnTo>
                  <a:pt x="3024378" y="10661"/>
                </a:lnTo>
                <a:lnTo>
                  <a:pt x="3042671" y="5337"/>
                </a:lnTo>
                <a:lnTo>
                  <a:pt x="3066286" y="0"/>
                </a:lnTo>
                <a:lnTo>
                  <a:pt x="3089146" y="5337"/>
                </a:lnTo>
                <a:lnTo>
                  <a:pt x="3112773" y="10661"/>
                </a:lnTo>
                <a:lnTo>
                  <a:pt x="3136400" y="10661"/>
                </a:lnTo>
                <a:lnTo>
                  <a:pt x="3154681" y="5337"/>
                </a:lnTo>
                <a:lnTo>
                  <a:pt x="3178308" y="0"/>
                </a:lnTo>
                <a:lnTo>
                  <a:pt x="3201167" y="0"/>
                </a:lnTo>
                <a:lnTo>
                  <a:pt x="3224782" y="0"/>
                </a:lnTo>
                <a:lnTo>
                  <a:pt x="3248410" y="5337"/>
                </a:lnTo>
                <a:lnTo>
                  <a:pt x="3266702" y="10661"/>
                </a:lnTo>
                <a:lnTo>
                  <a:pt x="3290317" y="20567"/>
                </a:lnTo>
                <a:lnTo>
                  <a:pt x="3313177" y="25904"/>
                </a:lnTo>
                <a:lnTo>
                  <a:pt x="3336804" y="45716"/>
                </a:lnTo>
                <a:lnTo>
                  <a:pt x="3360419" y="91433"/>
                </a:lnTo>
                <a:lnTo>
                  <a:pt x="3378712" y="167636"/>
                </a:lnTo>
                <a:lnTo>
                  <a:pt x="3402339" y="213353"/>
                </a:lnTo>
                <a:lnTo>
                  <a:pt x="3425199" y="233934"/>
                </a:lnTo>
                <a:lnTo>
                  <a:pt x="3448814" y="243840"/>
                </a:lnTo>
                <a:lnTo>
                  <a:pt x="3471673" y="248409"/>
                </a:lnTo>
                <a:lnTo>
                  <a:pt x="3490721" y="253746"/>
                </a:lnTo>
                <a:lnTo>
                  <a:pt x="3514348" y="253746"/>
                </a:lnTo>
                <a:lnTo>
                  <a:pt x="3537208" y="248409"/>
                </a:lnTo>
                <a:lnTo>
                  <a:pt x="3560835" y="248409"/>
                </a:lnTo>
                <a:lnTo>
                  <a:pt x="3583695" y="253746"/>
                </a:lnTo>
                <a:lnTo>
                  <a:pt x="3602743" y="259083"/>
                </a:lnTo>
                <a:lnTo>
                  <a:pt x="3626358" y="259083"/>
                </a:lnTo>
                <a:lnTo>
                  <a:pt x="3938784" y="259083"/>
                </a:lnTo>
                <a:lnTo>
                  <a:pt x="3961644" y="263652"/>
                </a:lnTo>
                <a:lnTo>
                  <a:pt x="3985271" y="263652"/>
                </a:lnTo>
                <a:lnTo>
                  <a:pt x="4008886" y="259083"/>
                </a:lnTo>
                <a:lnTo>
                  <a:pt x="4031745" y="243840"/>
                </a:lnTo>
                <a:lnTo>
                  <a:pt x="4050793" y="233934"/>
                </a:lnTo>
                <a:lnTo>
                  <a:pt x="4073653" y="228597"/>
                </a:lnTo>
                <a:lnTo>
                  <a:pt x="4097280" y="228597"/>
                </a:lnTo>
                <a:lnTo>
                  <a:pt x="4120895" y="228597"/>
                </a:lnTo>
                <a:lnTo>
                  <a:pt x="4143755" y="228597"/>
                </a:lnTo>
                <a:lnTo>
                  <a:pt x="4162815" y="233934"/>
                </a:lnTo>
                <a:lnTo>
                  <a:pt x="4185675" y="238503"/>
                </a:lnTo>
                <a:lnTo>
                  <a:pt x="4209290" y="243840"/>
                </a:lnTo>
                <a:lnTo>
                  <a:pt x="4232917" y="243840"/>
                </a:lnTo>
                <a:lnTo>
                  <a:pt x="4255777" y="243840"/>
                </a:lnTo>
                <a:lnTo>
                  <a:pt x="4274824" y="248409"/>
                </a:lnTo>
                <a:lnTo>
                  <a:pt x="4297684" y="248409"/>
                </a:lnTo>
                <a:lnTo>
                  <a:pt x="4321311" y="253746"/>
                </a:lnTo>
                <a:lnTo>
                  <a:pt x="4344926" y="253746"/>
                </a:lnTo>
                <a:lnTo>
                  <a:pt x="4367786" y="259083"/>
                </a:lnTo>
                <a:lnTo>
                  <a:pt x="4386834" y="259083"/>
                </a:lnTo>
                <a:lnTo>
                  <a:pt x="4409694" y="259083"/>
                </a:lnTo>
                <a:lnTo>
                  <a:pt x="4433321" y="259083"/>
                </a:lnTo>
                <a:lnTo>
                  <a:pt x="4456948" y="253746"/>
                </a:lnTo>
                <a:lnTo>
                  <a:pt x="4479808" y="248409"/>
                </a:lnTo>
              </a:path>
            </a:pathLst>
          </a:custGeom>
          <a:ln w="10140">
            <a:solidFill>
              <a:srgbClr val="FF0000"/>
            </a:solidFill>
          </a:ln>
        </p:spPr>
        <p:txBody>
          <a:bodyPr wrap="square" lIns="0" tIns="0" rIns="0" bIns="0" rtlCol="0">
            <a:noAutofit/>
          </a:bodyPr>
          <a:lstStyle/>
          <a:p>
            <a:endParaRPr/>
          </a:p>
        </p:txBody>
      </p:sp>
      <p:sp>
        <p:nvSpPr>
          <p:cNvPr id="303" name="object 303"/>
          <p:cNvSpPr/>
          <p:nvPr/>
        </p:nvSpPr>
        <p:spPr>
          <a:xfrm>
            <a:off x="8356126" y="1648883"/>
            <a:ext cx="285244" cy="15049"/>
          </a:xfrm>
          <a:custGeom>
            <a:avLst/>
            <a:gdLst/>
            <a:ahLst/>
            <a:cxnLst/>
            <a:rect l="l" t="t" r="r" b="b"/>
            <a:pathLst>
              <a:path w="377948" h="20567">
                <a:moveTo>
                  <a:pt x="0" y="9906"/>
                </a:moveTo>
                <a:lnTo>
                  <a:pt x="19047" y="0"/>
                </a:lnTo>
                <a:lnTo>
                  <a:pt x="41907" y="0"/>
                </a:lnTo>
                <a:lnTo>
                  <a:pt x="65534" y="0"/>
                </a:lnTo>
                <a:lnTo>
                  <a:pt x="89149" y="0"/>
                </a:lnTo>
                <a:lnTo>
                  <a:pt x="112009" y="5337"/>
                </a:lnTo>
                <a:lnTo>
                  <a:pt x="131069" y="5337"/>
                </a:lnTo>
                <a:lnTo>
                  <a:pt x="153929" y="5337"/>
                </a:lnTo>
                <a:lnTo>
                  <a:pt x="177544" y="5337"/>
                </a:lnTo>
                <a:lnTo>
                  <a:pt x="201171" y="5337"/>
                </a:lnTo>
                <a:lnTo>
                  <a:pt x="224031" y="9906"/>
                </a:lnTo>
                <a:lnTo>
                  <a:pt x="243079" y="9906"/>
                </a:lnTo>
                <a:lnTo>
                  <a:pt x="265938" y="15243"/>
                </a:lnTo>
                <a:lnTo>
                  <a:pt x="289565" y="15243"/>
                </a:lnTo>
                <a:lnTo>
                  <a:pt x="313180" y="15243"/>
                </a:lnTo>
                <a:lnTo>
                  <a:pt x="336040" y="15243"/>
                </a:lnTo>
                <a:lnTo>
                  <a:pt x="355088" y="20567"/>
                </a:lnTo>
                <a:lnTo>
                  <a:pt x="377948" y="20567"/>
                </a:lnTo>
              </a:path>
            </a:pathLst>
          </a:custGeom>
          <a:ln w="10142">
            <a:solidFill>
              <a:srgbClr val="FF0000"/>
            </a:solidFill>
          </a:ln>
        </p:spPr>
        <p:txBody>
          <a:bodyPr wrap="square" lIns="0" tIns="0" rIns="0" bIns="0" rtlCol="0">
            <a:noAutofit/>
          </a:bodyPr>
          <a:lstStyle/>
          <a:p>
            <a:endParaRPr/>
          </a:p>
        </p:txBody>
      </p:sp>
      <p:sp>
        <p:nvSpPr>
          <p:cNvPr id="304" name="object 304"/>
          <p:cNvSpPr/>
          <p:nvPr/>
        </p:nvSpPr>
        <p:spPr>
          <a:xfrm>
            <a:off x="8641457" y="1663901"/>
            <a:ext cx="17815" cy="0"/>
          </a:xfrm>
          <a:custGeom>
            <a:avLst/>
            <a:gdLst/>
            <a:ahLst/>
            <a:cxnLst/>
            <a:rect l="l" t="t" r="r" b="b"/>
            <a:pathLst>
              <a:path w="23605">
                <a:moveTo>
                  <a:pt x="0" y="0"/>
                </a:moveTo>
                <a:lnTo>
                  <a:pt x="23605" y="0"/>
                </a:lnTo>
              </a:path>
            </a:pathLst>
          </a:custGeom>
          <a:ln w="10144">
            <a:solidFill>
              <a:srgbClr val="FF0000"/>
            </a:solidFill>
          </a:ln>
        </p:spPr>
        <p:txBody>
          <a:bodyPr wrap="square" lIns="0" tIns="0" rIns="0" bIns="0" rtlCol="0">
            <a:noAutofit/>
          </a:bodyPr>
          <a:lstStyle/>
          <a:p>
            <a:endParaRPr/>
          </a:p>
        </p:txBody>
      </p:sp>
      <p:sp>
        <p:nvSpPr>
          <p:cNvPr id="305" name="object 305"/>
          <p:cNvSpPr/>
          <p:nvPr/>
        </p:nvSpPr>
        <p:spPr>
          <a:xfrm>
            <a:off x="4651362" y="1845215"/>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306" name="object 306"/>
          <p:cNvSpPr/>
          <p:nvPr/>
        </p:nvSpPr>
        <p:spPr>
          <a:xfrm>
            <a:off x="4651415" y="1845102"/>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endParaRPr/>
          </a:p>
        </p:txBody>
      </p:sp>
      <p:sp>
        <p:nvSpPr>
          <p:cNvPr id="307" name="object 307"/>
          <p:cNvSpPr txBox="1"/>
          <p:nvPr/>
        </p:nvSpPr>
        <p:spPr>
          <a:xfrm>
            <a:off x="6621330" y="1893199"/>
            <a:ext cx="192657" cy="75735"/>
          </a:xfrm>
          <a:prstGeom prst="rect">
            <a:avLst/>
          </a:prstGeom>
        </p:spPr>
        <p:txBody>
          <a:bodyPr vert="horz" wrap="square" lIns="0" tIns="0" rIns="0" bIns="0" rtlCol="0">
            <a:noAutofit/>
          </a:bodyPr>
          <a:lstStyle/>
          <a:p>
            <a:pPr marL="9357"/>
            <a:r>
              <a:rPr sz="400" b="1" spc="-30" dirty="0">
                <a:solidFill>
                  <a:srgbClr val="FFFFFF"/>
                </a:solidFill>
                <a:latin typeface="Arial"/>
                <a:cs typeface="Arial"/>
              </a:rPr>
              <a:t>E</a:t>
            </a:r>
            <a:r>
              <a:rPr sz="400" b="1" spc="-15" dirty="0">
                <a:solidFill>
                  <a:srgbClr val="FFFFFF"/>
                </a:solidFill>
                <a:latin typeface="Arial"/>
                <a:cs typeface="Arial"/>
              </a:rPr>
              <a:t>t</a:t>
            </a:r>
            <a:r>
              <a:rPr sz="400" b="1" spc="-30" dirty="0">
                <a:solidFill>
                  <a:srgbClr val="FFFFFF"/>
                </a:solidFill>
                <a:latin typeface="Arial"/>
                <a:cs typeface="Arial"/>
              </a:rPr>
              <a:t>h</a:t>
            </a:r>
            <a:r>
              <a:rPr sz="400" b="1" spc="-34" dirty="0">
                <a:solidFill>
                  <a:srgbClr val="FFFFFF"/>
                </a:solidFill>
                <a:latin typeface="Arial"/>
                <a:cs typeface="Arial"/>
              </a:rPr>
              <a:t>a</a:t>
            </a:r>
            <a:r>
              <a:rPr sz="400" b="1" spc="-30" dirty="0">
                <a:solidFill>
                  <a:srgbClr val="FFFFFF"/>
                </a:solidFill>
                <a:latin typeface="Arial"/>
                <a:cs typeface="Arial"/>
              </a:rPr>
              <a:t>ne</a:t>
            </a:r>
            <a:endParaRPr sz="400">
              <a:latin typeface="Arial"/>
              <a:cs typeface="Arial"/>
            </a:endParaRPr>
          </a:p>
        </p:txBody>
      </p:sp>
      <p:sp>
        <p:nvSpPr>
          <p:cNvPr id="308" name="object 308"/>
          <p:cNvSpPr/>
          <p:nvPr/>
        </p:nvSpPr>
        <p:spPr>
          <a:xfrm>
            <a:off x="4926259" y="1989519"/>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endParaRPr/>
          </a:p>
        </p:txBody>
      </p:sp>
      <p:sp>
        <p:nvSpPr>
          <p:cNvPr id="309" name="object 309"/>
          <p:cNvSpPr/>
          <p:nvPr/>
        </p:nvSpPr>
        <p:spPr>
          <a:xfrm>
            <a:off x="4926259" y="1989519"/>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ln w="5048">
            <a:solidFill>
              <a:srgbClr val="FFFFFF"/>
            </a:solidFill>
          </a:ln>
        </p:spPr>
        <p:txBody>
          <a:bodyPr wrap="square" lIns="0" tIns="0" rIns="0" bIns="0" rtlCol="0">
            <a:noAutofit/>
          </a:bodyPr>
          <a:lstStyle/>
          <a:p>
            <a:endParaRPr/>
          </a:p>
        </p:txBody>
      </p:sp>
      <p:sp>
        <p:nvSpPr>
          <p:cNvPr id="310" name="object 310"/>
          <p:cNvSpPr/>
          <p:nvPr/>
        </p:nvSpPr>
        <p:spPr>
          <a:xfrm>
            <a:off x="4908436" y="2891657"/>
            <a:ext cx="3750776" cy="0"/>
          </a:xfrm>
          <a:custGeom>
            <a:avLst/>
            <a:gdLst/>
            <a:ahLst/>
            <a:cxnLst/>
            <a:rect l="l" t="t" r="r" b="b"/>
            <a:pathLst>
              <a:path w="4969778">
                <a:moveTo>
                  <a:pt x="0" y="0"/>
                </a:moveTo>
                <a:lnTo>
                  <a:pt x="4969778" y="0"/>
                </a:lnTo>
              </a:path>
            </a:pathLst>
          </a:custGeom>
          <a:ln w="5098">
            <a:solidFill>
              <a:srgbClr val="FFFFFF"/>
            </a:solidFill>
          </a:ln>
        </p:spPr>
        <p:txBody>
          <a:bodyPr wrap="square" lIns="0" tIns="0" rIns="0" bIns="0" rtlCol="0">
            <a:noAutofit/>
          </a:bodyPr>
          <a:lstStyle/>
          <a:p>
            <a:endParaRPr/>
          </a:p>
        </p:txBody>
      </p:sp>
      <p:sp>
        <p:nvSpPr>
          <p:cNvPr id="311" name="object 311"/>
          <p:cNvSpPr/>
          <p:nvPr/>
        </p:nvSpPr>
        <p:spPr>
          <a:xfrm>
            <a:off x="8335426"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2" name="object 312"/>
          <p:cNvSpPr/>
          <p:nvPr/>
        </p:nvSpPr>
        <p:spPr>
          <a:xfrm>
            <a:off x="7993249"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3" name="object 313"/>
          <p:cNvSpPr/>
          <p:nvPr/>
        </p:nvSpPr>
        <p:spPr>
          <a:xfrm>
            <a:off x="765164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4" name="object 314"/>
          <p:cNvSpPr/>
          <p:nvPr/>
        </p:nvSpPr>
        <p:spPr>
          <a:xfrm>
            <a:off x="731406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5" name="object 315"/>
          <p:cNvSpPr/>
          <p:nvPr/>
        </p:nvSpPr>
        <p:spPr>
          <a:xfrm>
            <a:off x="697245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6" name="object 316"/>
          <p:cNvSpPr/>
          <p:nvPr/>
        </p:nvSpPr>
        <p:spPr>
          <a:xfrm>
            <a:off x="6630847"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7" name="object 317"/>
          <p:cNvSpPr/>
          <p:nvPr/>
        </p:nvSpPr>
        <p:spPr>
          <a:xfrm>
            <a:off x="6288669"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8" name="object 318"/>
          <p:cNvSpPr/>
          <p:nvPr/>
        </p:nvSpPr>
        <p:spPr>
          <a:xfrm>
            <a:off x="594706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19" name="object 319"/>
          <p:cNvSpPr/>
          <p:nvPr/>
        </p:nvSpPr>
        <p:spPr>
          <a:xfrm>
            <a:off x="560948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0" name="object 320"/>
          <p:cNvSpPr/>
          <p:nvPr/>
        </p:nvSpPr>
        <p:spPr>
          <a:xfrm>
            <a:off x="526787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1" name="object 321"/>
          <p:cNvSpPr/>
          <p:nvPr/>
        </p:nvSpPr>
        <p:spPr>
          <a:xfrm>
            <a:off x="4926266" y="1989519"/>
            <a:ext cx="0" cy="921112"/>
          </a:xfrm>
          <a:custGeom>
            <a:avLst/>
            <a:gdLst/>
            <a:ahLst/>
            <a:cxnLst/>
            <a:rect l="l" t="t" r="r" b="b"/>
            <a:pathLst>
              <a:path h="1258853">
                <a:moveTo>
                  <a:pt x="0" y="1258853"/>
                </a:moveTo>
                <a:lnTo>
                  <a:pt x="0" y="0"/>
                </a:lnTo>
              </a:path>
            </a:pathLst>
          </a:custGeom>
          <a:ln w="4664">
            <a:solidFill>
              <a:srgbClr val="FFFFFF"/>
            </a:solidFill>
          </a:ln>
        </p:spPr>
        <p:txBody>
          <a:bodyPr wrap="square" lIns="0" tIns="0" rIns="0" bIns="0" rtlCol="0">
            <a:noAutofit/>
          </a:bodyPr>
          <a:lstStyle/>
          <a:p>
            <a:endParaRPr/>
          </a:p>
        </p:txBody>
      </p:sp>
      <p:sp>
        <p:nvSpPr>
          <p:cNvPr id="322" name="object 322"/>
          <p:cNvSpPr txBox="1"/>
          <p:nvPr/>
        </p:nvSpPr>
        <p:spPr>
          <a:xfrm>
            <a:off x="8294203" y="2914201"/>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200</a:t>
            </a:r>
            <a:endParaRPr sz="300">
              <a:latin typeface="Arial"/>
              <a:cs typeface="Arial"/>
            </a:endParaRPr>
          </a:p>
        </p:txBody>
      </p:sp>
      <p:sp>
        <p:nvSpPr>
          <p:cNvPr id="323" name="object 323"/>
          <p:cNvSpPr txBox="1"/>
          <p:nvPr/>
        </p:nvSpPr>
        <p:spPr>
          <a:xfrm>
            <a:off x="7952607" y="2914201"/>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324" name="object 324"/>
          <p:cNvSpPr txBox="1"/>
          <p:nvPr/>
        </p:nvSpPr>
        <p:spPr>
          <a:xfrm>
            <a:off x="7610998" y="2914201"/>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325" name="object 325"/>
          <p:cNvSpPr txBox="1"/>
          <p:nvPr/>
        </p:nvSpPr>
        <p:spPr>
          <a:xfrm>
            <a:off x="7272835" y="2914201"/>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326" name="object 326"/>
          <p:cNvSpPr txBox="1"/>
          <p:nvPr/>
        </p:nvSpPr>
        <p:spPr>
          <a:xfrm>
            <a:off x="6931231" y="2914201"/>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327" name="object 327"/>
          <p:cNvSpPr txBox="1"/>
          <p:nvPr/>
        </p:nvSpPr>
        <p:spPr>
          <a:xfrm>
            <a:off x="6589624" y="2914201"/>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328" name="object 328"/>
          <p:cNvSpPr txBox="1"/>
          <p:nvPr/>
        </p:nvSpPr>
        <p:spPr>
          <a:xfrm>
            <a:off x="6258445" y="29142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329" name="object 329"/>
          <p:cNvSpPr txBox="1"/>
          <p:nvPr/>
        </p:nvSpPr>
        <p:spPr>
          <a:xfrm>
            <a:off x="5916843" y="29142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330" name="object 330"/>
          <p:cNvSpPr txBox="1"/>
          <p:nvPr/>
        </p:nvSpPr>
        <p:spPr>
          <a:xfrm>
            <a:off x="5578685" y="29142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331" name="object 331"/>
          <p:cNvSpPr txBox="1"/>
          <p:nvPr/>
        </p:nvSpPr>
        <p:spPr>
          <a:xfrm>
            <a:off x="5237082" y="29142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332" name="object 332"/>
          <p:cNvSpPr txBox="1"/>
          <p:nvPr/>
        </p:nvSpPr>
        <p:spPr>
          <a:xfrm>
            <a:off x="4906323" y="2914201"/>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333" name="object 333"/>
          <p:cNvSpPr/>
          <p:nvPr/>
        </p:nvSpPr>
        <p:spPr>
          <a:xfrm>
            <a:off x="4908439"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34" name="object 334"/>
          <p:cNvSpPr/>
          <p:nvPr/>
        </p:nvSpPr>
        <p:spPr>
          <a:xfrm>
            <a:off x="4908439"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35" name="object 335"/>
          <p:cNvSpPr/>
          <p:nvPr/>
        </p:nvSpPr>
        <p:spPr>
          <a:xfrm>
            <a:off x="4908439"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36" name="object 336"/>
          <p:cNvSpPr/>
          <p:nvPr/>
        </p:nvSpPr>
        <p:spPr>
          <a:xfrm>
            <a:off x="4908439"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37" name="object 337"/>
          <p:cNvSpPr/>
          <p:nvPr/>
        </p:nvSpPr>
        <p:spPr>
          <a:xfrm>
            <a:off x="4908439"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38" name="object 338"/>
          <p:cNvSpPr/>
          <p:nvPr/>
        </p:nvSpPr>
        <p:spPr>
          <a:xfrm>
            <a:off x="4908439"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39" name="object 339"/>
          <p:cNvSpPr/>
          <p:nvPr/>
        </p:nvSpPr>
        <p:spPr>
          <a:xfrm>
            <a:off x="4908439"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40" name="object 340"/>
          <p:cNvSpPr/>
          <p:nvPr/>
        </p:nvSpPr>
        <p:spPr>
          <a:xfrm>
            <a:off x="4908439"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41" name="object 341"/>
          <p:cNvSpPr/>
          <p:nvPr/>
        </p:nvSpPr>
        <p:spPr>
          <a:xfrm>
            <a:off x="4908439"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42" name="object 342"/>
          <p:cNvSpPr/>
          <p:nvPr/>
        </p:nvSpPr>
        <p:spPr>
          <a:xfrm>
            <a:off x="4908439"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43" name="object 343"/>
          <p:cNvSpPr txBox="1"/>
          <p:nvPr/>
        </p:nvSpPr>
        <p:spPr>
          <a:xfrm>
            <a:off x="4832135" y="1963560"/>
            <a:ext cx="83388" cy="14357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a:p>
            <a:pPr marL="29480">
              <a:spcBef>
                <a:spcPts val="357"/>
              </a:spcBef>
            </a:pPr>
            <a:r>
              <a:rPr sz="300" spc="-4" dirty="0">
                <a:solidFill>
                  <a:srgbClr val="FFFFFF"/>
                </a:solidFill>
                <a:latin typeface="Arial"/>
                <a:cs typeface="Arial"/>
              </a:rPr>
              <a:t>90</a:t>
            </a:r>
            <a:endParaRPr sz="300">
              <a:latin typeface="Arial"/>
              <a:cs typeface="Arial"/>
            </a:endParaRPr>
          </a:p>
        </p:txBody>
      </p:sp>
      <p:sp>
        <p:nvSpPr>
          <p:cNvPr id="344" name="object 344"/>
          <p:cNvSpPr txBox="1"/>
          <p:nvPr/>
        </p:nvSpPr>
        <p:spPr>
          <a:xfrm>
            <a:off x="4852918" y="214532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345" name="object 345"/>
          <p:cNvSpPr txBox="1"/>
          <p:nvPr/>
        </p:nvSpPr>
        <p:spPr>
          <a:xfrm>
            <a:off x="4852918" y="223453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70</a:t>
            </a:r>
            <a:endParaRPr sz="300">
              <a:latin typeface="Arial"/>
              <a:cs typeface="Arial"/>
            </a:endParaRPr>
          </a:p>
        </p:txBody>
      </p:sp>
      <p:sp>
        <p:nvSpPr>
          <p:cNvPr id="346" name="object 346"/>
          <p:cNvSpPr txBox="1"/>
          <p:nvPr/>
        </p:nvSpPr>
        <p:spPr>
          <a:xfrm>
            <a:off x="4852918" y="232374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347" name="object 347"/>
          <p:cNvSpPr txBox="1"/>
          <p:nvPr/>
        </p:nvSpPr>
        <p:spPr>
          <a:xfrm>
            <a:off x="4852918" y="241294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a:t>
            </a:r>
            <a:endParaRPr sz="300">
              <a:latin typeface="Arial"/>
              <a:cs typeface="Arial"/>
            </a:endParaRPr>
          </a:p>
        </p:txBody>
      </p:sp>
      <p:sp>
        <p:nvSpPr>
          <p:cNvPr id="348" name="object 348"/>
          <p:cNvSpPr txBox="1"/>
          <p:nvPr/>
        </p:nvSpPr>
        <p:spPr>
          <a:xfrm>
            <a:off x="4852918" y="250550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349" name="object 349"/>
          <p:cNvSpPr txBox="1"/>
          <p:nvPr/>
        </p:nvSpPr>
        <p:spPr>
          <a:xfrm>
            <a:off x="4852918" y="259471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30</a:t>
            </a:r>
            <a:endParaRPr sz="300">
              <a:latin typeface="Arial"/>
              <a:cs typeface="Arial"/>
            </a:endParaRPr>
          </a:p>
        </p:txBody>
      </p:sp>
      <p:sp>
        <p:nvSpPr>
          <p:cNvPr id="350" name="object 350"/>
          <p:cNvSpPr txBox="1"/>
          <p:nvPr/>
        </p:nvSpPr>
        <p:spPr>
          <a:xfrm>
            <a:off x="4852918" y="268392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351" name="object 351"/>
          <p:cNvSpPr txBox="1"/>
          <p:nvPr/>
        </p:nvSpPr>
        <p:spPr>
          <a:xfrm>
            <a:off x="4852918" y="277647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a:t>
            </a:r>
            <a:endParaRPr sz="300">
              <a:latin typeface="Arial"/>
              <a:cs typeface="Arial"/>
            </a:endParaRPr>
          </a:p>
        </p:txBody>
      </p:sp>
      <p:sp>
        <p:nvSpPr>
          <p:cNvPr id="352" name="object 352"/>
          <p:cNvSpPr txBox="1"/>
          <p:nvPr/>
        </p:nvSpPr>
        <p:spPr>
          <a:xfrm>
            <a:off x="4874117" y="286568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353" name="object 353"/>
          <p:cNvSpPr/>
          <p:nvPr/>
        </p:nvSpPr>
        <p:spPr>
          <a:xfrm>
            <a:off x="4929716" y="2888314"/>
            <a:ext cx="13811" cy="0"/>
          </a:xfrm>
          <a:custGeom>
            <a:avLst/>
            <a:gdLst/>
            <a:ahLst/>
            <a:cxnLst/>
            <a:rect l="l" t="t" r="r" b="b"/>
            <a:pathLst>
              <a:path w="18299">
                <a:moveTo>
                  <a:pt x="0" y="0"/>
                </a:moveTo>
                <a:lnTo>
                  <a:pt x="18299" y="0"/>
                </a:lnTo>
              </a:path>
            </a:pathLst>
          </a:custGeom>
          <a:ln w="10144">
            <a:solidFill>
              <a:srgbClr val="00FF00"/>
            </a:solidFill>
          </a:ln>
        </p:spPr>
        <p:txBody>
          <a:bodyPr wrap="square" lIns="0" tIns="0" rIns="0" bIns="0" rtlCol="0">
            <a:noAutofit/>
          </a:bodyPr>
          <a:lstStyle/>
          <a:p>
            <a:endParaRPr/>
          </a:p>
        </p:txBody>
      </p:sp>
      <p:sp>
        <p:nvSpPr>
          <p:cNvPr id="354" name="object 354"/>
          <p:cNvSpPr/>
          <p:nvPr/>
        </p:nvSpPr>
        <p:spPr>
          <a:xfrm>
            <a:off x="4943562" y="2769548"/>
            <a:ext cx="3409159" cy="118766"/>
          </a:xfrm>
          <a:custGeom>
            <a:avLst/>
            <a:gdLst/>
            <a:ahLst/>
            <a:cxnLst/>
            <a:rect l="l" t="t" r="r" b="b"/>
            <a:pathLst>
              <a:path w="4517136" h="162313">
                <a:moveTo>
                  <a:pt x="0" y="162313"/>
                </a:moveTo>
                <a:lnTo>
                  <a:pt x="0" y="162313"/>
                </a:lnTo>
                <a:lnTo>
                  <a:pt x="630173" y="162313"/>
                </a:lnTo>
                <a:lnTo>
                  <a:pt x="653033" y="156975"/>
                </a:lnTo>
                <a:lnTo>
                  <a:pt x="676660" y="162313"/>
                </a:lnTo>
                <a:lnTo>
                  <a:pt x="700275" y="162313"/>
                </a:lnTo>
                <a:lnTo>
                  <a:pt x="723135" y="162313"/>
                </a:lnTo>
                <a:lnTo>
                  <a:pt x="746762" y="156975"/>
                </a:lnTo>
                <a:lnTo>
                  <a:pt x="765055" y="156975"/>
                </a:lnTo>
                <a:lnTo>
                  <a:pt x="788670" y="156975"/>
                </a:lnTo>
                <a:lnTo>
                  <a:pt x="812297" y="156975"/>
                </a:lnTo>
                <a:lnTo>
                  <a:pt x="835157" y="151638"/>
                </a:lnTo>
                <a:lnTo>
                  <a:pt x="858772" y="147069"/>
                </a:lnTo>
                <a:lnTo>
                  <a:pt x="882399" y="151638"/>
                </a:lnTo>
                <a:lnTo>
                  <a:pt x="900679" y="151638"/>
                </a:lnTo>
                <a:lnTo>
                  <a:pt x="924306" y="151638"/>
                </a:lnTo>
                <a:lnTo>
                  <a:pt x="1264926" y="151638"/>
                </a:lnTo>
                <a:lnTo>
                  <a:pt x="1287786" y="156975"/>
                </a:lnTo>
                <a:lnTo>
                  <a:pt x="1311401" y="156975"/>
                </a:lnTo>
                <a:lnTo>
                  <a:pt x="1329694" y="151638"/>
                </a:lnTo>
                <a:lnTo>
                  <a:pt x="1353309" y="151638"/>
                </a:lnTo>
                <a:lnTo>
                  <a:pt x="1376936" y="151638"/>
                </a:lnTo>
                <a:lnTo>
                  <a:pt x="1399796" y="151638"/>
                </a:lnTo>
                <a:lnTo>
                  <a:pt x="1423423" y="147069"/>
                </a:lnTo>
                <a:lnTo>
                  <a:pt x="1447038" y="147069"/>
                </a:lnTo>
                <a:lnTo>
                  <a:pt x="1465331" y="147069"/>
                </a:lnTo>
                <a:lnTo>
                  <a:pt x="1488945" y="147069"/>
                </a:lnTo>
                <a:lnTo>
                  <a:pt x="1511805" y="147069"/>
                </a:lnTo>
                <a:lnTo>
                  <a:pt x="1535432" y="141732"/>
                </a:lnTo>
                <a:lnTo>
                  <a:pt x="1559059" y="141732"/>
                </a:lnTo>
                <a:lnTo>
                  <a:pt x="1581919" y="141732"/>
                </a:lnTo>
                <a:lnTo>
                  <a:pt x="1600967" y="141732"/>
                </a:lnTo>
                <a:lnTo>
                  <a:pt x="1623827" y="147069"/>
                </a:lnTo>
                <a:lnTo>
                  <a:pt x="2123699" y="147069"/>
                </a:lnTo>
                <a:lnTo>
                  <a:pt x="2146558" y="141732"/>
                </a:lnTo>
                <a:lnTo>
                  <a:pt x="2165606" y="147069"/>
                </a:lnTo>
                <a:lnTo>
                  <a:pt x="2188466" y="147069"/>
                </a:lnTo>
                <a:lnTo>
                  <a:pt x="2212093" y="147069"/>
                </a:lnTo>
                <a:lnTo>
                  <a:pt x="2235708" y="147069"/>
                </a:lnTo>
                <a:lnTo>
                  <a:pt x="2258568" y="147069"/>
                </a:lnTo>
                <a:lnTo>
                  <a:pt x="2282195" y="147069"/>
                </a:lnTo>
                <a:lnTo>
                  <a:pt x="2305055" y="147069"/>
                </a:lnTo>
                <a:lnTo>
                  <a:pt x="2324103" y="141732"/>
                </a:lnTo>
                <a:lnTo>
                  <a:pt x="2346962" y="136408"/>
                </a:lnTo>
                <a:lnTo>
                  <a:pt x="2370590" y="126502"/>
                </a:lnTo>
                <a:lnTo>
                  <a:pt x="2394204" y="121165"/>
                </a:lnTo>
                <a:lnTo>
                  <a:pt x="2417064" y="111259"/>
                </a:lnTo>
                <a:lnTo>
                  <a:pt x="2440691" y="101352"/>
                </a:lnTo>
                <a:lnTo>
                  <a:pt x="2458972" y="96015"/>
                </a:lnTo>
                <a:lnTo>
                  <a:pt x="2482599" y="101352"/>
                </a:lnTo>
                <a:lnTo>
                  <a:pt x="2506226" y="96015"/>
                </a:lnTo>
                <a:lnTo>
                  <a:pt x="2529086" y="90678"/>
                </a:lnTo>
                <a:lnTo>
                  <a:pt x="2552701" y="90678"/>
                </a:lnTo>
                <a:lnTo>
                  <a:pt x="2576328" y="90678"/>
                </a:lnTo>
                <a:lnTo>
                  <a:pt x="2594609" y="96015"/>
                </a:lnTo>
                <a:lnTo>
                  <a:pt x="2618236" y="105921"/>
                </a:lnTo>
                <a:lnTo>
                  <a:pt x="2641096" y="105921"/>
                </a:lnTo>
                <a:lnTo>
                  <a:pt x="2664710" y="111259"/>
                </a:lnTo>
                <a:lnTo>
                  <a:pt x="2688338" y="116596"/>
                </a:lnTo>
                <a:lnTo>
                  <a:pt x="2711197" y="116596"/>
                </a:lnTo>
                <a:lnTo>
                  <a:pt x="2734825" y="116596"/>
                </a:lnTo>
                <a:lnTo>
                  <a:pt x="2753105" y="121165"/>
                </a:lnTo>
                <a:lnTo>
                  <a:pt x="2776732" y="126502"/>
                </a:lnTo>
                <a:lnTo>
                  <a:pt x="2800347" y="126502"/>
                </a:lnTo>
                <a:lnTo>
                  <a:pt x="2823219" y="126502"/>
                </a:lnTo>
                <a:lnTo>
                  <a:pt x="2846834" y="126502"/>
                </a:lnTo>
                <a:lnTo>
                  <a:pt x="2869694" y="116596"/>
                </a:lnTo>
                <a:lnTo>
                  <a:pt x="2888742" y="101352"/>
                </a:lnTo>
                <a:lnTo>
                  <a:pt x="2911602" y="80772"/>
                </a:lnTo>
                <a:lnTo>
                  <a:pt x="2935229" y="55636"/>
                </a:lnTo>
                <a:lnTo>
                  <a:pt x="2958844" y="40392"/>
                </a:lnTo>
                <a:lnTo>
                  <a:pt x="2981716" y="35055"/>
                </a:lnTo>
                <a:lnTo>
                  <a:pt x="3005330" y="35055"/>
                </a:lnTo>
                <a:lnTo>
                  <a:pt x="3023623" y="40392"/>
                </a:lnTo>
                <a:lnTo>
                  <a:pt x="3047238" y="35055"/>
                </a:lnTo>
                <a:lnTo>
                  <a:pt x="3070865" y="29718"/>
                </a:lnTo>
                <a:lnTo>
                  <a:pt x="3093725" y="25149"/>
                </a:lnTo>
                <a:lnTo>
                  <a:pt x="3117340" y="25149"/>
                </a:lnTo>
                <a:lnTo>
                  <a:pt x="3140967" y="19812"/>
                </a:lnTo>
                <a:lnTo>
                  <a:pt x="3159260" y="9906"/>
                </a:lnTo>
                <a:lnTo>
                  <a:pt x="3182875" y="4582"/>
                </a:lnTo>
                <a:lnTo>
                  <a:pt x="3205735" y="0"/>
                </a:lnTo>
                <a:lnTo>
                  <a:pt x="3229362" y="0"/>
                </a:lnTo>
                <a:lnTo>
                  <a:pt x="3252977" y="0"/>
                </a:lnTo>
                <a:lnTo>
                  <a:pt x="3275836" y="4582"/>
                </a:lnTo>
                <a:lnTo>
                  <a:pt x="3299464" y="9906"/>
                </a:lnTo>
                <a:lnTo>
                  <a:pt x="3317756" y="19812"/>
                </a:lnTo>
                <a:lnTo>
                  <a:pt x="3341371" y="25149"/>
                </a:lnTo>
                <a:lnTo>
                  <a:pt x="3364998" y="29718"/>
                </a:lnTo>
                <a:lnTo>
                  <a:pt x="3387858" y="60205"/>
                </a:lnTo>
                <a:lnTo>
                  <a:pt x="3411473" y="105921"/>
                </a:lnTo>
                <a:lnTo>
                  <a:pt x="3434333" y="131826"/>
                </a:lnTo>
                <a:lnTo>
                  <a:pt x="3453393" y="136408"/>
                </a:lnTo>
                <a:lnTo>
                  <a:pt x="3476253" y="131826"/>
                </a:lnTo>
                <a:lnTo>
                  <a:pt x="3499868" y="136408"/>
                </a:lnTo>
                <a:lnTo>
                  <a:pt x="3523495" y="136408"/>
                </a:lnTo>
                <a:lnTo>
                  <a:pt x="3546355" y="131826"/>
                </a:lnTo>
                <a:lnTo>
                  <a:pt x="3569970" y="131826"/>
                </a:lnTo>
                <a:lnTo>
                  <a:pt x="3588262" y="131826"/>
                </a:lnTo>
                <a:lnTo>
                  <a:pt x="3611889" y="136408"/>
                </a:lnTo>
                <a:lnTo>
                  <a:pt x="3635504" y="136408"/>
                </a:lnTo>
                <a:lnTo>
                  <a:pt x="3998984" y="136408"/>
                </a:lnTo>
                <a:lnTo>
                  <a:pt x="4018032" y="141732"/>
                </a:lnTo>
                <a:lnTo>
                  <a:pt x="4040892" y="141732"/>
                </a:lnTo>
                <a:lnTo>
                  <a:pt x="4064519" y="136408"/>
                </a:lnTo>
                <a:lnTo>
                  <a:pt x="4088134" y="131826"/>
                </a:lnTo>
                <a:lnTo>
                  <a:pt x="4110994" y="131826"/>
                </a:lnTo>
                <a:lnTo>
                  <a:pt x="4134621" y="131826"/>
                </a:lnTo>
                <a:lnTo>
                  <a:pt x="4152901" y="131826"/>
                </a:lnTo>
                <a:lnTo>
                  <a:pt x="4176528" y="131826"/>
                </a:lnTo>
                <a:lnTo>
                  <a:pt x="4200143" y="136408"/>
                </a:lnTo>
                <a:lnTo>
                  <a:pt x="4312165" y="136408"/>
                </a:lnTo>
                <a:lnTo>
                  <a:pt x="4335025" y="131826"/>
                </a:lnTo>
                <a:lnTo>
                  <a:pt x="4358640" y="131826"/>
                </a:lnTo>
                <a:lnTo>
                  <a:pt x="4382267" y="131826"/>
                </a:lnTo>
                <a:lnTo>
                  <a:pt x="4405127" y="131826"/>
                </a:lnTo>
                <a:lnTo>
                  <a:pt x="4428754" y="131826"/>
                </a:lnTo>
                <a:lnTo>
                  <a:pt x="4447034" y="126502"/>
                </a:lnTo>
                <a:lnTo>
                  <a:pt x="4470661" y="121165"/>
                </a:lnTo>
                <a:lnTo>
                  <a:pt x="4494276" y="111259"/>
                </a:lnTo>
                <a:lnTo>
                  <a:pt x="4517136" y="101352"/>
                </a:lnTo>
              </a:path>
            </a:pathLst>
          </a:custGeom>
          <a:ln w="10143">
            <a:solidFill>
              <a:srgbClr val="00FF00"/>
            </a:solidFill>
          </a:ln>
        </p:spPr>
        <p:txBody>
          <a:bodyPr wrap="square" lIns="0" tIns="0" rIns="0" bIns="0" rtlCol="0">
            <a:noAutofit/>
          </a:bodyPr>
          <a:lstStyle/>
          <a:p>
            <a:endParaRPr/>
          </a:p>
        </p:txBody>
      </p:sp>
      <p:sp>
        <p:nvSpPr>
          <p:cNvPr id="355" name="object 355"/>
          <p:cNvSpPr/>
          <p:nvPr/>
        </p:nvSpPr>
        <p:spPr>
          <a:xfrm>
            <a:off x="8352679" y="2839804"/>
            <a:ext cx="288700" cy="7248"/>
          </a:xfrm>
          <a:custGeom>
            <a:avLst/>
            <a:gdLst/>
            <a:ahLst/>
            <a:cxnLst/>
            <a:rect l="l" t="t" r="r" b="b"/>
            <a:pathLst>
              <a:path w="382527" h="9906">
                <a:moveTo>
                  <a:pt x="0" y="5337"/>
                </a:moveTo>
                <a:lnTo>
                  <a:pt x="23627" y="0"/>
                </a:lnTo>
                <a:lnTo>
                  <a:pt x="46486" y="0"/>
                </a:lnTo>
                <a:lnTo>
                  <a:pt x="65534" y="0"/>
                </a:lnTo>
                <a:lnTo>
                  <a:pt x="224031" y="0"/>
                </a:lnTo>
                <a:lnTo>
                  <a:pt x="247646" y="5337"/>
                </a:lnTo>
                <a:lnTo>
                  <a:pt x="270505" y="9906"/>
                </a:lnTo>
                <a:lnTo>
                  <a:pt x="294133" y="9906"/>
                </a:lnTo>
                <a:lnTo>
                  <a:pt x="317748" y="9906"/>
                </a:lnTo>
                <a:lnTo>
                  <a:pt x="336040" y="9906"/>
                </a:lnTo>
                <a:lnTo>
                  <a:pt x="359667" y="9906"/>
                </a:lnTo>
                <a:lnTo>
                  <a:pt x="382527" y="9906"/>
                </a:lnTo>
              </a:path>
            </a:pathLst>
          </a:custGeom>
          <a:ln w="10144">
            <a:solidFill>
              <a:srgbClr val="00FF00"/>
            </a:solidFill>
          </a:ln>
        </p:spPr>
        <p:txBody>
          <a:bodyPr wrap="square" lIns="0" tIns="0" rIns="0" bIns="0" rtlCol="0">
            <a:noAutofit/>
          </a:bodyPr>
          <a:lstStyle/>
          <a:p>
            <a:endParaRPr/>
          </a:p>
        </p:txBody>
      </p:sp>
      <p:sp>
        <p:nvSpPr>
          <p:cNvPr id="356" name="object 356"/>
          <p:cNvSpPr/>
          <p:nvPr/>
        </p:nvSpPr>
        <p:spPr>
          <a:xfrm>
            <a:off x="8641457" y="2847052"/>
            <a:ext cx="17815" cy="0"/>
          </a:xfrm>
          <a:custGeom>
            <a:avLst/>
            <a:gdLst/>
            <a:ahLst/>
            <a:cxnLst/>
            <a:rect l="l" t="t" r="r" b="b"/>
            <a:pathLst>
              <a:path w="23605">
                <a:moveTo>
                  <a:pt x="0" y="0"/>
                </a:moveTo>
                <a:lnTo>
                  <a:pt x="23605" y="0"/>
                </a:lnTo>
              </a:path>
            </a:pathLst>
          </a:custGeom>
          <a:ln w="10144">
            <a:solidFill>
              <a:srgbClr val="00FF00"/>
            </a:solidFill>
          </a:ln>
        </p:spPr>
        <p:txBody>
          <a:bodyPr wrap="square" lIns="0" tIns="0" rIns="0" bIns="0" rtlCol="0">
            <a:noAutofit/>
          </a:bodyPr>
          <a:lstStyle/>
          <a:p>
            <a:endParaRPr/>
          </a:p>
        </p:txBody>
      </p:sp>
      <p:sp>
        <p:nvSpPr>
          <p:cNvPr id="357" name="object 357"/>
          <p:cNvSpPr/>
          <p:nvPr/>
        </p:nvSpPr>
        <p:spPr>
          <a:xfrm>
            <a:off x="4651362"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358" name="object 358"/>
          <p:cNvSpPr/>
          <p:nvPr/>
        </p:nvSpPr>
        <p:spPr>
          <a:xfrm>
            <a:off x="4651415" y="3017119"/>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endParaRPr/>
          </a:p>
        </p:txBody>
      </p:sp>
      <p:sp>
        <p:nvSpPr>
          <p:cNvPr id="359" name="object 359"/>
          <p:cNvSpPr txBox="1"/>
          <p:nvPr/>
        </p:nvSpPr>
        <p:spPr>
          <a:xfrm>
            <a:off x="6603425" y="3065749"/>
            <a:ext cx="228600" cy="75735"/>
          </a:xfrm>
          <a:prstGeom prst="rect">
            <a:avLst/>
          </a:prstGeom>
        </p:spPr>
        <p:txBody>
          <a:bodyPr vert="horz" wrap="square" lIns="0" tIns="0" rIns="0" bIns="0" rtlCol="0">
            <a:noAutofit/>
          </a:bodyPr>
          <a:lstStyle/>
          <a:p>
            <a:pPr marL="9357"/>
            <a:r>
              <a:rPr sz="400" b="1" spc="-22" dirty="0">
                <a:solidFill>
                  <a:srgbClr val="FFFFFF"/>
                </a:solidFill>
                <a:latin typeface="Arial"/>
                <a:cs typeface="Arial"/>
              </a:rPr>
              <a:t>Pr</a:t>
            </a:r>
            <a:r>
              <a:rPr sz="400" b="1" spc="-26" dirty="0">
                <a:solidFill>
                  <a:srgbClr val="FFFFFF"/>
                </a:solidFill>
                <a:latin typeface="Arial"/>
                <a:cs typeface="Arial"/>
              </a:rPr>
              <a:t>o</a:t>
            </a:r>
            <a:r>
              <a:rPr sz="400" b="1" spc="-34" dirty="0">
                <a:solidFill>
                  <a:srgbClr val="FFFFFF"/>
                </a:solidFill>
                <a:latin typeface="Arial"/>
                <a:cs typeface="Arial"/>
              </a:rPr>
              <a:t>pan</a:t>
            </a:r>
            <a:r>
              <a:rPr sz="400" b="1" spc="-22" dirty="0">
                <a:solidFill>
                  <a:srgbClr val="FFFFFF"/>
                </a:solidFill>
                <a:latin typeface="Arial"/>
                <a:cs typeface="Arial"/>
              </a:rPr>
              <a:t>e</a:t>
            </a:r>
            <a:endParaRPr sz="400">
              <a:latin typeface="Arial"/>
              <a:cs typeface="Arial"/>
            </a:endParaRPr>
          </a:p>
        </p:txBody>
      </p:sp>
      <p:sp>
        <p:nvSpPr>
          <p:cNvPr id="360" name="object 360"/>
          <p:cNvSpPr/>
          <p:nvPr/>
        </p:nvSpPr>
        <p:spPr>
          <a:xfrm>
            <a:off x="4905058"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361" name="object 361"/>
          <p:cNvSpPr/>
          <p:nvPr/>
        </p:nvSpPr>
        <p:spPr>
          <a:xfrm>
            <a:off x="4905058" y="3162087"/>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362" name="object 362"/>
          <p:cNvSpPr/>
          <p:nvPr/>
        </p:nvSpPr>
        <p:spPr>
          <a:xfrm>
            <a:off x="4887168" y="4064235"/>
            <a:ext cx="3772045" cy="0"/>
          </a:xfrm>
          <a:custGeom>
            <a:avLst/>
            <a:gdLst/>
            <a:ahLst/>
            <a:cxnLst/>
            <a:rect l="l" t="t" r="r" b="b"/>
            <a:pathLst>
              <a:path w="4997960">
                <a:moveTo>
                  <a:pt x="0" y="0"/>
                </a:moveTo>
                <a:lnTo>
                  <a:pt x="4997960" y="0"/>
                </a:lnTo>
              </a:path>
            </a:pathLst>
          </a:custGeom>
          <a:ln w="5098">
            <a:solidFill>
              <a:srgbClr val="FFFFFF"/>
            </a:solidFill>
          </a:ln>
        </p:spPr>
        <p:txBody>
          <a:bodyPr wrap="square" lIns="0" tIns="0" rIns="0" bIns="0" rtlCol="0">
            <a:noAutofit/>
          </a:bodyPr>
          <a:lstStyle/>
          <a:p>
            <a:endParaRPr/>
          </a:p>
        </p:txBody>
      </p:sp>
      <p:sp>
        <p:nvSpPr>
          <p:cNvPr id="363" name="object 363"/>
          <p:cNvSpPr/>
          <p:nvPr/>
        </p:nvSpPr>
        <p:spPr>
          <a:xfrm>
            <a:off x="8335426"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64" name="object 364"/>
          <p:cNvSpPr/>
          <p:nvPr/>
        </p:nvSpPr>
        <p:spPr>
          <a:xfrm>
            <a:off x="798979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65" name="object 365"/>
          <p:cNvSpPr/>
          <p:nvPr/>
        </p:nvSpPr>
        <p:spPr>
          <a:xfrm>
            <a:off x="7648186"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66" name="object 366"/>
          <p:cNvSpPr/>
          <p:nvPr/>
        </p:nvSpPr>
        <p:spPr>
          <a:xfrm>
            <a:off x="7303132"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67" name="object 367"/>
          <p:cNvSpPr/>
          <p:nvPr/>
        </p:nvSpPr>
        <p:spPr>
          <a:xfrm>
            <a:off x="696152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68" name="object 368"/>
          <p:cNvSpPr/>
          <p:nvPr/>
        </p:nvSpPr>
        <p:spPr>
          <a:xfrm>
            <a:off x="661991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69" name="object 369"/>
          <p:cNvSpPr/>
          <p:nvPr/>
        </p:nvSpPr>
        <p:spPr>
          <a:xfrm>
            <a:off x="627486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70" name="object 370"/>
          <p:cNvSpPr/>
          <p:nvPr/>
        </p:nvSpPr>
        <p:spPr>
          <a:xfrm>
            <a:off x="5933257"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71" name="object 371"/>
          <p:cNvSpPr/>
          <p:nvPr/>
        </p:nvSpPr>
        <p:spPr>
          <a:xfrm>
            <a:off x="559165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72" name="object 372"/>
          <p:cNvSpPr/>
          <p:nvPr/>
        </p:nvSpPr>
        <p:spPr>
          <a:xfrm>
            <a:off x="524659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73" name="object 373"/>
          <p:cNvSpPr/>
          <p:nvPr/>
        </p:nvSpPr>
        <p:spPr>
          <a:xfrm>
            <a:off x="4904988" y="3162092"/>
            <a:ext cx="0" cy="920540"/>
          </a:xfrm>
          <a:custGeom>
            <a:avLst/>
            <a:gdLst/>
            <a:ahLst/>
            <a:cxnLst/>
            <a:rect l="l" t="t" r="r" b="b"/>
            <a:pathLst>
              <a:path h="1258071">
                <a:moveTo>
                  <a:pt x="0" y="1258071"/>
                </a:moveTo>
                <a:lnTo>
                  <a:pt x="0" y="0"/>
                </a:lnTo>
              </a:path>
            </a:pathLst>
          </a:custGeom>
          <a:ln w="4664">
            <a:solidFill>
              <a:srgbClr val="FFFFFF"/>
            </a:solidFill>
          </a:ln>
        </p:spPr>
        <p:txBody>
          <a:bodyPr wrap="square" lIns="0" tIns="0" rIns="0" bIns="0" rtlCol="0">
            <a:noAutofit/>
          </a:bodyPr>
          <a:lstStyle/>
          <a:p>
            <a:endParaRPr/>
          </a:p>
        </p:txBody>
      </p:sp>
      <p:sp>
        <p:nvSpPr>
          <p:cNvPr id="374" name="object 374"/>
          <p:cNvSpPr txBox="1"/>
          <p:nvPr/>
        </p:nvSpPr>
        <p:spPr>
          <a:xfrm>
            <a:off x="8294203" y="4086195"/>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200</a:t>
            </a:r>
            <a:endParaRPr sz="300">
              <a:latin typeface="Arial"/>
              <a:cs typeface="Arial"/>
            </a:endParaRPr>
          </a:p>
        </p:txBody>
      </p:sp>
      <p:sp>
        <p:nvSpPr>
          <p:cNvPr id="375" name="object 375"/>
          <p:cNvSpPr txBox="1"/>
          <p:nvPr/>
        </p:nvSpPr>
        <p:spPr>
          <a:xfrm>
            <a:off x="7949158" y="4086195"/>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376" name="object 376"/>
          <p:cNvSpPr txBox="1"/>
          <p:nvPr/>
        </p:nvSpPr>
        <p:spPr>
          <a:xfrm>
            <a:off x="7607546" y="4086195"/>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377" name="object 377"/>
          <p:cNvSpPr txBox="1"/>
          <p:nvPr/>
        </p:nvSpPr>
        <p:spPr>
          <a:xfrm>
            <a:off x="7262496" y="4086195"/>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378" name="object 378"/>
          <p:cNvSpPr txBox="1"/>
          <p:nvPr/>
        </p:nvSpPr>
        <p:spPr>
          <a:xfrm>
            <a:off x="6920887" y="4086195"/>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379" name="object 379"/>
          <p:cNvSpPr txBox="1"/>
          <p:nvPr/>
        </p:nvSpPr>
        <p:spPr>
          <a:xfrm>
            <a:off x="6579278" y="4086195"/>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380" name="object 380"/>
          <p:cNvSpPr txBox="1"/>
          <p:nvPr/>
        </p:nvSpPr>
        <p:spPr>
          <a:xfrm>
            <a:off x="6244074" y="408619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381" name="object 381"/>
          <p:cNvSpPr txBox="1"/>
          <p:nvPr/>
        </p:nvSpPr>
        <p:spPr>
          <a:xfrm>
            <a:off x="5902468" y="408619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382" name="object 382"/>
          <p:cNvSpPr txBox="1"/>
          <p:nvPr/>
        </p:nvSpPr>
        <p:spPr>
          <a:xfrm>
            <a:off x="5560862" y="408619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383" name="object 383"/>
          <p:cNvSpPr txBox="1"/>
          <p:nvPr/>
        </p:nvSpPr>
        <p:spPr>
          <a:xfrm>
            <a:off x="5215808" y="408619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384" name="object 384"/>
          <p:cNvSpPr txBox="1"/>
          <p:nvPr/>
        </p:nvSpPr>
        <p:spPr>
          <a:xfrm>
            <a:off x="4885049" y="408619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385" name="object 385"/>
          <p:cNvSpPr/>
          <p:nvPr/>
        </p:nvSpPr>
        <p:spPr>
          <a:xfrm>
            <a:off x="4887244" y="319889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86" name="object 386"/>
          <p:cNvSpPr/>
          <p:nvPr/>
        </p:nvSpPr>
        <p:spPr>
          <a:xfrm>
            <a:off x="4887244" y="326969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87" name="object 387"/>
          <p:cNvSpPr/>
          <p:nvPr/>
        </p:nvSpPr>
        <p:spPr>
          <a:xfrm>
            <a:off x="4887244" y="33438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88" name="object 388"/>
          <p:cNvSpPr/>
          <p:nvPr/>
        </p:nvSpPr>
        <p:spPr>
          <a:xfrm>
            <a:off x="4887244" y="341466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89" name="object 389"/>
          <p:cNvSpPr/>
          <p:nvPr/>
        </p:nvSpPr>
        <p:spPr>
          <a:xfrm>
            <a:off x="4887244" y="348492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90" name="object 390"/>
          <p:cNvSpPr/>
          <p:nvPr/>
        </p:nvSpPr>
        <p:spPr>
          <a:xfrm>
            <a:off x="4887244" y="35590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91" name="object 391"/>
          <p:cNvSpPr/>
          <p:nvPr/>
        </p:nvSpPr>
        <p:spPr>
          <a:xfrm>
            <a:off x="4887244" y="362989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92" name="object 392"/>
          <p:cNvSpPr/>
          <p:nvPr/>
        </p:nvSpPr>
        <p:spPr>
          <a:xfrm>
            <a:off x="4887244" y="370405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93" name="object 393"/>
          <p:cNvSpPr/>
          <p:nvPr/>
        </p:nvSpPr>
        <p:spPr>
          <a:xfrm>
            <a:off x="4887244" y="3774308"/>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94" name="object 394"/>
          <p:cNvSpPr/>
          <p:nvPr/>
        </p:nvSpPr>
        <p:spPr>
          <a:xfrm>
            <a:off x="4887244" y="384902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95" name="object 395"/>
          <p:cNvSpPr/>
          <p:nvPr/>
        </p:nvSpPr>
        <p:spPr>
          <a:xfrm>
            <a:off x="4887244" y="39192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96" name="object 396"/>
          <p:cNvSpPr/>
          <p:nvPr/>
        </p:nvSpPr>
        <p:spPr>
          <a:xfrm>
            <a:off x="4887244" y="399343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97" name="object 397"/>
          <p:cNvSpPr txBox="1"/>
          <p:nvPr/>
        </p:nvSpPr>
        <p:spPr>
          <a:xfrm>
            <a:off x="4832134" y="3172911"/>
            <a:ext cx="62302" cy="919976"/>
          </a:xfrm>
          <a:prstGeom prst="rect">
            <a:avLst/>
          </a:prstGeom>
        </p:spPr>
        <p:txBody>
          <a:bodyPr vert="horz" wrap="square" lIns="0" tIns="0" rIns="0" bIns="0" rtlCol="0">
            <a:noAutofit/>
          </a:bodyPr>
          <a:lstStyle/>
          <a:p>
            <a:pPr marL="9357"/>
            <a:r>
              <a:rPr sz="300" spc="-7" dirty="0">
                <a:solidFill>
                  <a:srgbClr val="FFFFFF"/>
                </a:solidFill>
                <a:latin typeface="Arial"/>
                <a:cs typeface="Arial"/>
              </a:rPr>
              <a:t>24</a:t>
            </a:r>
            <a:endParaRPr sz="300">
              <a:latin typeface="Arial"/>
              <a:cs typeface="Arial"/>
            </a:endParaRPr>
          </a:p>
          <a:p>
            <a:pPr marL="9357">
              <a:spcBef>
                <a:spcPts val="208"/>
              </a:spcBef>
            </a:pPr>
            <a:r>
              <a:rPr sz="300" spc="-7" dirty="0">
                <a:solidFill>
                  <a:srgbClr val="FFFFFF"/>
                </a:solidFill>
                <a:latin typeface="Arial"/>
                <a:cs typeface="Arial"/>
              </a:rPr>
              <a:t>22</a:t>
            </a:r>
            <a:endParaRPr sz="300">
              <a:latin typeface="Arial"/>
              <a:cs typeface="Arial"/>
            </a:endParaRPr>
          </a:p>
          <a:p>
            <a:pPr marL="9357">
              <a:spcBef>
                <a:spcPts val="235"/>
              </a:spcBef>
            </a:pPr>
            <a:r>
              <a:rPr sz="300" spc="-7" dirty="0">
                <a:solidFill>
                  <a:srgbClr val="FFFFFF"/>
                </a:solidFill>
                <a:latin typeface="Arial"/>
                <a:cs typeface="Arial"/>
              </a:rPr>
              <a:t>20</a:t>
            </a:r>
            <a:endParaRPr sz="300">
              <a:latin typeface="Arial"/>
              <a:cs typeface="Arial"/>
            </a:endParaRPr>
          </a:p>
          <a:p>
            <a:pPr marL="9357">
              <a:spcBef>
                <a:spcPts val="205"/>
              </a:spcBef>
            </a:pPr>
            <a:r>
              <a:rPr sz="300" spc="-7" dirty="0">
                <a:solidFill>
                  <a:srgbClr val="FFFFFF"/>
                </a:solidFill>
                <a:latin typeface="Arial"/>
                <a:cs typeface="Arial"/>
              </a:rPr>
              <a:t>18</a:t>
            </a:r>
            <a:endParaRPr sz="300">
              <a:latin typeface="Arial"/>
              <a:cs typeface="Arial"/>
            </a:endParaRPr>
          </a:p>
          <a:p>
            <a:pPr marL="9357">
              <a:spcBef>
                <a:spcPts val="208"/>
              </a:spcBef>
            </a:pPr>
            <a:r>
              <a:rPr sz="300" spc="-7" dirty="0">
                <a:solidFill>
                  <a:srgbClr val="FFFFFF"/>
                </a:solidFill>
                <a:latin typeface="Arial"/>
                <a:cs typeface="Arial"/>
              </a:rPr>
              <a:t>16</a:t>
            </a:r>
            <a:endParaRPr sz="300">
              <a:latin typeface="Arial"/>
              <a:cs typeface="Arial"/>
            </a:endParaRPr>
          </a:p>
          <a:p>
            <a:pPr marL="9357">
              <a:spcBef>
                <a:spcPts val="235"/>
              </a:spcBef>
            </a:pPr>
            <a:r>
              <a:rPr sz="300" spc="-7" dirty="0">
                <a:solidFill>
                  <a:srgbClr val="FFFFFF"/>
                </a:solidFill>
                <a:latin typeface="Arial"/>
                <a:cs typeface="Arial"/>
              </a:rPr>
              <a:t>14</a:t>
            </a:r>
            <a:endParaRPr sz="300">
              <a:latin typeface="Arial"/>
              <a:cs typeface="Arial"/>
            </a:endParaRPr>
          </a:p>
          <a:p>
            <a:pPr marL="9357">
              <a:spcBef>
                <a:spcPts val="208"/>
              </a:spcBef>
            </a:pPr>
            <a:r>
              <a:rPr sz="300" spc="-7" dirty="0">
                <a:solidFill>
                  <a:srgbClr val="FFFFFF"/>
                </a:solidFill>
                <a:latin typeface="Arial"/>
                <a:cs typeface="Arial"/>
              </a:rPr>
              <a:t>12</a:t>
            </a:r>
            <a:endParaRPr sz="300">
              <a:latin typeface="Arial"/>
              <a:cs typeface="Arial"/>
            </a:endParaRPr>
          </a:p>
          <a:p>
            <a:pPr marL="9357">
              <a:spcBef>
                <a:spcPts val="235"/>
              </a:spcBef>
            </a:pPr>
            <a:r>
              <a:rPr sz="300" spc="-7" dirty="0">
                <a:solidFill>
                  <a:srgbClr val="FFFFFF"/>
                </a:solidFill>
                <a:latin typeface="Arial"/>
                <a:cs typeface="Arial"/>
              </a:rPr>
              <a:t>10</a:t>
            </a:r>
            <a:endParaRPr sz="300">
              <a:latin typeface="Arial"/>
              <a:cs typeface="Arial"/>
            </a:endParaRPr>
          </a:p>
          <a:p>
            <a:pPr marL="29946">
              <a:spcBef>
                <a:spcPts val="205"/>
              </a:spcBef>
            </a:pPr>
            <a:r>
              <a:rPr sz="300" dirty="0">
                <a:solidFill>
                  <a:srgbClr val="FFFFFF"/>
                </a:solidFill>
                <a:latin typeface="Arial"/>
                <a:cs typeface="Arial"/>
              </a:rPr>
              <a:t>8</a:t>
            </a:r>
            <a:endParaRPr sz="300">
              <a:latin typeface="Arial"/>
              <a:cs typeface="Arial"/>
            </a:endParaRPr>
          </a:p>
          <a:p>
            <a:pPr marL="29946">
              <a:spcBef>
                <a:spcPts val="238"/>
              </a:spcBef>
            </a:pPr>
            <a:r>
              <a:rPr sz="300" dirty="0">
                <a:solidFill>
                  <a:srgbClr val="FFFFFF"/>
                </a:solidFill>
                <a:latin typeface="Arial"/>
                <a:cs typeface="Arial"/>
              </a:rPr>
              <a:t>6</a:t>
            </a:r>
            <a:endParaRPr sz="300">
              <a:latin typeface="Arial"/>
              <a:cs typeface="Arial"/>
            </a:endParaRPr>
          </a:p>
          <a:p>
            <a:pPr marL="29946">
              <a:spcBef>
                <a:spcPts val="205"/>
              </a:spcBef>
            </a:pPr>
            <a:r>
              <a:rPr sz="300" dirty="0">
                <a:solidFill>
                  <a:srgbClr val="FFFFFF"/>
                </a:solidFill>
                <a:latin typeface="Arial"/>
                <a:cs typeface="Arial"/>
              </a:rPr>
              <a:t>4</a:t>
            </a:r>
            <a:endParaRPr sz="300">
              <a:latin typeface="Arial"/>
              <a:cs typeface="Arial"/>
            </a:endParaRPr>
          </a:p>
          <a:p>
            <a:pPr marL="29946">
              <a:spcBef>
                <a:spcPts val="235"/>
              </a:spcBef>
            </a:pPr>
            <a:r>
              <a:rPr sz="300" dirty="0">
                <a:solidFill>
                  <a:srgbClr val="FFFFFF"/>
                </a:solidFill>
                <a:latin typeface="Arial"/>
                <a:cs typeface="Arial"/>
              </a:rPr>
              <a:t>2</a:t>
            </a:r>
            <a:endParaRPr sz="300">
              <a:latin typeface="Arial"/>
              <a:cs typeface="Arial"/>
            </a:endParaRPr>
          </a:p>
          <a:p>
            <a:pPr marL="29946">
              <a:spcBef>
                <a:spcPts val="208"/>
              </a:spcBef>
            </a:pPr>
            <a:r>
              <a:rPr sz="300" dirty="0">
                <a:solidFill>
                  <a:srgbClr val="FFFFFF"/>
                </a:solidFill>
                <a:latin typeface="Arial"/>
                <a:cs typeface="Arial"/>
              </a:rPr>
              <a:t>0</a:t>
            </a:r>
            <a:endParaRPr sz="300">
              <a:latin typeface="Arial"/>
              <a:cs typeface="Arial"/>
            </a:endParaRPr>
          </a:p>
        </p:txBody>
      </p:sp>
      <p:sp>
        <p:nvSpPr>
          <p:cNvPr id="398" name="object 398"/>
          <p:cNvSpPr/>
          <p:nvPr/>
        </p:nvSpPr>
        <p:spPr>
          <a:xfrm>
            <a:off x="4908436" y="4056977"/>
            <a:ext cx="13811" cy="0"/>
          </a:xfrm>
          <a:custGeom>
            <a:avLst/>
            <a:gdLst/>
            <a:ahLst/>
            <a:cxnLst/>
            <a:rect l="l" t="t" r="r" b="b"/>
            <a:pathLst>
              <a:path w="18299">
                <a:moveTo>
                  <a:pt x="0" y="0"/>
                </a:moveTo>
                <a:lnTo>
                  <a:pt x="18299" y="0"/>
                </a:lnTo>
              </a:path>
            </a:pathLst>
          </a:custGeom>
          <a:ln w="10144">
            <a:solidFill>
              <a:srgbClr val="00FF00"/>
            </a:solidFill>
          </a:ln>
        </p:spPr>
        <p:txBody>
          <a:bodyPr wrap="square" lIns="0" tIns="0" rIns="0" bIns="0" rtlCol="0">
            <a:noAutofit/>
          </a:bodyPr>
          <a:lstStyle/>
          <a:p>
            <a:endParaRPr/>
          </a:p>
        </p:txBody>
      </p:sp>
      <p:sp>
        <p:nvSpPr>
          <p:cNvPr id="399" name="object 399"/>
          <p:cNvSpPr/>
          <p:nvPr/>
        </p:nvSpPr>
        <p:spPr>
          <a:xfrm>
            <a:off x="4922282" y="3826706"/>
            <a:ext cx="3426991" cy="230273"/>
          </a:xfrm>
          <a:custGeom>
            <a:avLst/>
            <a:gdLst/>
            <a:ahLst/>
            <a:cxnLst/>
            <a:rect l="l" t="t" r="r" b="b"/>
            <a:pathLst>
              <a:path w="4540763" h="314706">
                <a:moveTo>
                  <a:pt x="0" y="314706"/>
                </a:moveTo>
                <a:lnTo>
                  <a:pt x="0" y="314706"/>
                </a:lnTo>
                <a:lnTo>
                  <a:pt x="728469" y="314706"/>
                </a:lnTo>
                <a:lnTo>
                  <a:pt x="746762" y="309369"/>
                </a:lnTo>
                <a:lnTo>
                  <a:pt x="770377" y="309369"/>
                </a:lnTo>
                <a:lnTo>
                  <a:pt x="793237" y="309369"/>
                </a:lnTo>
                <a:lnTo>
                  <a:pt x="816864" y="309369"/>
                </a:lnTo>
                <a:lnTo>
                  <a:pt x="840491" y="304032"/>
                </a:lnTo>
                <a:lnTo>
                  <a:pt x="863351" y="304032"/>
                </a:lnTo>
                <a:lnTo>
                  <a:pt x="886966" y="299463"/>
                </a:lnTo>
                <a:lnTo>
                  <a:pt x="910593" y="309369"/>
                </a:lnTo>
                <a:lnTo>
                  <a:pt x="928873" y="304032"/>
                </a:lnTo>
                <a:lnTo>
                  <a:pt x="952501" y="304032"/>
                </a:lnTo>
                <a:lnTo>
                  <a:pt x="975360" y="309369"/>
                </a:lnTo>
                <a:lnTo>
                  <a:pt x="998988" y="304032"/>
                </a:lnTo>
                <a:lnTo>
                  <a:pt x="1251201" y="304032"/>
                </a:lnTo>
                <a:lnTo>
                  <a:pt x="1269493" y="309369"/>
                </a:lnTo>
                <a:lnTo>
                  <a:pt x="1409697" y="309369"/>
                </a:lnTo>
                <a:lnTo>
                  <a:pt x="1432557" y="299463"/>
                </a:lnTo>
                <a:lnTo>
                  <a:pt x="1451605" y="299463"/>
                </a:lnTo>
                <a:lnTo>
                  <a:pt x="1475232" y="294126"/>
                </a:lnTo>
                <a:lnTo>
                  <a:pt x="1498092" y="294126"/>
                </a:lnTo>
                <a:lnTo>
                  <a:pt x="1521719" y="294126"/>
                </a:lnTo>
                <a:lnTo>
                  <a:pt x="1544579" y="294126"/>
                </a:lnTo>
                <a:lnTo>
                  <a:pt x="1568194" y="294126"/>
                </a:lnTo>
                <a:lnTo>
                  <a:pt x="1591821" y="294126"/>
                </a:lnTo>
                <a:lnTo>
                  <a:pt x="1610101" y="299463"/>
                </a:lnTo>
                <a:lnTo>
                  <a:pt x="1633728" y="299463"/>
                </a:lnTo>
                <a:lnTo>
                  <a:pt x="1656588" y="299463"/>
                </a:lnTo>
                <a:lnTo>
                  <a:pt x="1680215" y="294126"/>
                </a:lnTo>
                <a:lnTo>
                  <a:pt x="1703830" y="294126"/>
                </a:lnTo>
                <a:lnTo>
                  <a:pt x="1726690" y="294126"/>
                </a:lnTo>
                <a:lnTo>
                  <a:pt x="1750317" y="294126"/>
                </a:lnTo>
                <a:lnTo>
                  <a:pt x="1773177" y="288802"/>
                </a:lnTo>
                <a:lnTo>
                  <a:pt x="1932429" y="288802"/>
                </a:lnTo>
                <a:lnTo>
                  <a:pt x="1950721" y="284220"/>
                </a:lnTo>
                <a:lnTo>
                  <a:pt x="1974348" y="294126"/>
                </a:lnTo>
                <a:lnTo>
                  <a:pt x="1997208" y="288802"/>
                </a:lnTo>
                <a:lnTo>
                  <a:pt x="2020823" y="284220"/>
                </a:lnTo>
                <a:lnTo>
                  <a:pt x="2044450" y="288802"/>
                </a:lnTo>
                <a:lnTo>
                  <a:pt x="2067310" y="288802"/>
                </a:lnTo>
                <a:lnTo>
                  <a:pt x="2090925" y="288802"/>
                </a:lnTo>
                <a:lnTo>
                  <a:pt x="2314956" y="288802"/>
                </a:lnTo>
                <a:lnTo>
                  <a:pt x="2337816" y="284220"/>
                </a:lnTo>
                <a:lnTo>
                  <a:pt x="2361443" y="278896"/>
                </a:lnTo>
                <a:lnTo>
                  <a:pt x="2385058" y="263652"/>
                </a:lnTo>
                <a:lnTo>
                  <a:pt x="2407918" y="258315"/>
                </a:lnTo>
                <a:lnTo>
                  <a:pt x="2431545" y="243072"/>
                </a:lnTo>
                <a:lnTo>
                  <a:pt x="2455160" y="233166"/>
                </a:lnTo>
                <a:lnTo>
                  <a:pt x="2473453" y="223259"/>
                </a:lnTo>
                <a:lnTo>
                  <a:pt x="2497080" y="223259"/>
                </a:lnTo>
                <a:lnTo>
                  <a:pt x="2519940" y="223259"/>
                </a:lnTo>
                <a:lnTo>
                  <a:pt x="2543555" y="217936"/>
                </a:lnTo>
                <a:lnTo>
                  <a:pt x="2567182" y="212598"/>
                </a:lnTo>
                <a:lnTo>
                  <a:pt x="2590042" y="212598"/>
                </a:lnTo>
                <a:lnTo>
                  <a:pt x="2613656" y="217936"/>
                </a:lnTo>
                <a:lnTo>
                  <a:pt x="2636516" y="233166"/>
                </a:lnTo>
                <a:lnTo>
                  <a:pt x="2655576" y="238503"/>
                </a:lnTo>
                <a:lnTo>
                  <a:pt x="2679191" y="243072"/>
                </a:lnTo>
                <a:lnTo>
                  <a:pt x="2702051" y="243072"/>
                </a:lnTo>
                <a:lnTo>
                  <a:pt x="2725678" y="248409"/>
                </a:lnTo>
                <a:lnTo>
                  <a:pt x="2748538" y="248409"/>
                </a:lnTo>
                <a:lnTo>
                  <a:pt x="2772165" y="258315"/>
                </a:lnTo>
                <a:lnTo>
                  <a:pt x="2795780" y="258315"/>
                </a:lnTo>
                <a:lnTo>
                  <a:pt x="2814073" y="268989"/>
                </a:lnTo>
                <a:lnTo>
                  <a:pt x="2837688" y="263652"/>
                </a:lnTo>
                <a:lnTo>
                  <a:pt x="2860547" y="263652"/>
                </a:lnTo>
                <a:lnTo>
                  <a:pt x="2884175" y="248409"/>
                </a:lnTo>
                <a:lnTo>
                  <a:pt x="2907790" y="233166"/>
                </a:lnTo>
                <a:lnTo>
                  <a:pt x="2930649" y="202692"/>
                </a:lnTo>
                <a:lnTo>
                  <a:pt x="2954276" y="162299"/>
                </a:lnTo>
                <a:lnTo>
                  <a:pt x="2977136" y="141732"/>
                </a:lnTo>
                <a:lnTo>
                  <a:pt x="2996184" y="131826"/>
                </a:lnTo>
                <a:lnTo>
                  <a:pt x="3019811" y="136395"/>
                </a:lnTo>
                <a:lnTo>
                  <a:pt x="3042671" y="131826"/>
                </a:lnTo>
                <a:lnTo>
                  <a:pt x="3066286" y="131826"/>
                </a:lnTo>
                <a:lnTo>
                  <a:pt x="3089146" y="116583"/>
                </a:lnTo>
                <a:lnTo>
                  <a:pt x="3112773" y="116583"/>
                </a:lnTo>
                <a:lnTo>
                  <a:pt x="3136400" y="111245"/>
                </a:lnTo>
                <a:lnTo>
                  <a:pt x="3154681" y="101339"/>
                </a:lnTo>
                <a:lnTo>
                  <a:pt x="3178308" y="91433"/>
                </a:lnTo>
                <a:lnTo>
                  <a:pt x="3201167" y="76203"/>
                </a:lnTo>
                <a:lnTo>
                  <a:pt x="3224782" y="70866"/>
                </a:lnTo>
                <a:lnTo>
                  <a:pt x="3248410" y="70866"/>
                </a:lnTo>
                <a:lnTo>
                  <a:pt x="3271269" y="70866"/>
                </a:lnTo>
                <a:lnTo>
                  <a:pt x="3294896" y="70866"/>
                </a:lnTo>
                <a:lnTo>
                  <a:pt x="3318511" y="80772"/>
                </a:lnTo>
                <a:lnTo>
                  <a:pt x="3336804" y="96015"/>
                </a:lnTo>
                <a:lnTo>
                  <a:pt x="3360419" y="106676"/>
                </a:lnTo>
                <a:lnTo>
                  <a:pt x="3383279" y="116583"/>
                </a:lnTo>
                <a:lnTo>
                  <a:pt x="3406906" y="151638"/>
                </a:lnTo>
                <a:lnTo>
                  <a:pt x="3430521" y="223259"/>
                </a:lnTo>
                <a:lnTo>
                  <a:pt x="3453393" y="202692"/>
                </a:lnTo>
                <a:lnTo>
                  <a:pt x="3477008" y="177543"/>
                </a:lnTo>
                <a:lnTo>
                  <a:pt x="3495301" y="9906"/>
                </a:lnTo>
                <a:lnTo>
                  <a:pt x="3518915" y="9906"/>
                </a:lnTo>
                <a:lnTo>
                  <a:pt x="3541775" y="4569"/>
                </a:lnTo>
                <a:lnTo>
                  <a:pt x="3565402" y="0"/>
                </a:lnTo>
                <a:lnTo>
                  <a:pt x="3589030" y="0"/>
                </a:lnTo>
                <a:lnTo>
                  <a:pt x="3611877" y="166882"/>
                </a:lnTo>
                <a:lnTo>
                  <a:pt x="3635504" y="253746"/>
                </a:lnTo>
                <a:lnTo>
                  <a:pt x="3659131" y="268989"/>
                </a:lnTo>
                <a:lnTo>
                  <a:pt x="3677412" y="268989"/>
                </a:lnTo>
                <a:lnTo>
                  <a:pt x="3701039" y="273558"/>
                </a:lnTo>
                <a:lnTo>
                  <a:pt x="3723899" y="273558"/>
                </a:lnTo>
                <a:lnTo>
                  <a:pt x="3747514" y="268989"/>
                </a:lnTo>
                <a:lnTo>
                  <a:pt x="3771141" y="273558"/>
                </a:lnTo>
                <a:lnTo>
                  <a:pt x="3794001" y="273558"/>
                </a:lnTo>
                <a:lnTo>
                  <a:pt x="3817628" y="273558"/>
                </a:lnTo>
                <a:lnTo>
                  <a:pt x="3835908" y="268989"/>
                </a:lnTo>
                <a:lnTo>
                  <a:pt x="3952497" y="268989"/>
                </a:lnTo>
                <a:lnTo>
                  <a:pt x="3976124" y="278896"/>
                </a:lnTo>
                <a:lnTo>
                  <a:pt x="3999739" y="278896"/>
                </a:lnTo>
                <a:lnTo>
                  <a:pt x="4018032" y="278896"/>
                </a:lnTo>
                <a:lnTo>
                  <a:pt x="4041647" y="284220"/>
                </a:lnTo>
                <a:lnTo>
                  <a:pt x="4064507" y="278896"/>
                </a:lnTo>
                <a:lnTo>
                  <a:pt x="4088134" y="278896"/>
                </a:lnTo>
                <a:lnTo>
                  <a:pt x="4111761" y="273558"/>
                </a:lnTo>
                <a:lnTo>
                  <a:pt x="4223770" y="273558"/>
                </a:lnTo>
                <a:lnTo>
                  <a:pt x="4246630" y="284220"/>
                </a:lnTo>
                <a:lnTo>
                  <a:pt x="4270257" y="278896"/>
                </a:lnTo>
                <a:lnTo>
                  <a:pt x="4293117" y="273558"/>
                </a:lnTo>
                <a:lnTo>
                  <a:pt x="4316732" y="273558"/>
                </a:lnTo>
                <a:lnTo>
                  <a:pt x="4452369" y="273558"/>
                </a:lnTo>
                <a:lnTo>
                  <a:pt x="4475229" y="263652"/>
                </a:lnTo>
                <a:lnTo>
                  <a:pt x="4498856" y="263652"/>
                </a:lnTo>
                <a:lnTo>
                  <a:pt x="4522471" y="248409"/>
                </a:lnTo>
                <a:lnTo>
                  <a:pt x="4540763" y="233166"/>
                </a:lnTo>
              </a:path>
            </a:pathLst>
          </a:custGeom>
          <a:ln w="10140">
            <a:solidFill>
              <a:srgbClr val="00FF00"/>
            </a:solidFill>
          </a:ln>
        </p:spPr>
        <p:txBody>
          <a:bodyPr wrap="square" lIns="0" tIns="0" rIns="0" bIns="0" rtlCol="0">
            <a:noAutofit/>
          </a:bodyPr>
          <a:lstStyle/>
          <a:p>
            <a:endParaRPr/>
          </a:p>
        </p:txBody>
      </p:sp>
      <p:sp>
        <p:nvSpPr>
          <p:cNvPr id="400" name="object 400"/>
          <p:cNvSpPr/>
          <p:nvPr/>
        </p:nvSpPr>
        <p:spPr>
          <a:xfrm>
            <a:off x="8349233" y="3990119"/>
            <a:ext cx="292146" cy="14497"/>
          </a:xfrm>
          <a:custGeom>
            <a:avLst/>
            <a:gdLst/>
            <a:ahLst/>
            <a:cxnLst/>
            <a:rect l="l" t="t" r="r" b="b"/>
            <a:pathLst>
              <a:path w="387094" h="19812">
                <a:moveTo>
                  <a:pt x="0" y="9906"/>
                </a:moveTo>
                <a:lnTo>
                  <a:pt x="23627" y="0"/>
                </a:lnTo>
                <a:lnTo>
                  <a:pt x="46486" y="0"/>
                </a:lnTo>
                <a:lnTo>
                  <a:pt x="70101" y="0"/>
                </a:lnTo>
                <a:lnTo>
                  <a:pt x="92961" y="0"/>
                </a:lnTo>
                <a:lnTo>
                  <a:pt x="116588" y="4569"/>
                </a:lnTo>
                <a:lnTo>
                  <a:pt x="140203" y="4569"/>
                </a:lnTo>
                <a:lnTo>
                  <a:pt x="158496" y="0"/>
                </a:lnTo>
                <a:lnTo>
                  <a:pt x="182123" y="4569"/>
                </a:lnTo>
                <a:lnTo>
                  <a:pt x="204983" y="4569"/>
                </a:lnTo>
                <a:lnTo>
                  <a:pt x="228598" y="4569"/>
                </a:lnTo>
                <a:lnTo>
                  <a:pt x="252225" y="9906"/>
                </a:lnTo>
                <a:lnTo>
                  <a:pt x="275085" y="15243"/>
                </a:lnTo>
                <a:lnTo>
                  <a:pt x="298700" y="15243"/>
                </a:lnTo>
                <a:lnTo>
                  <a:pt x="322327" y="19812"/>
                </a:lnTo>
                <a:lnTo>
                  <a:pt x="340620" y="15243"/>
                </a:lnTo>
                <a:lnTo>
                  <a:pt x="364234" y="15243"/>
                </a:lnTo>
                <a:lnTo>
                  <a:pt x="387094" y="15243"/>
                </a:lnTo>
              </a:path>
            </a:pathLst>
          </a:custGeom>
          <a:ln w="10142">
            <a:solidFill>
              <a:srgbClr val="00FF00"/>
            </a:solidFill>
          </a:ln>
        </p:spPr>
        <p:txBody>
          <a:bodyPr wrap="square" lIns="0" tIns="0" rIns="0" bIns="0" rtlCol="0">
            <a:noAutofit/>
          </a:bodyPr>
          <a:lstStyle/>
          <a:p>
            <a:endParaRPr/>
          </a:p>
        </p:txBody>
      </p:sp>
      <p:sp>
        <p:nvSpPr>
          <p:cNvPr id="401" name="object 401"/>
          <p:cNvSpPr/>
          <p:nvPr/>
        </p:nvSpPr>
        <p:spPr>
          <a:xfrm>
            <a:off x="8641457" y="4001219"/>
            <a:ext cx="17815" cy="0"/>
          </a:xfrm>
          <a:custGeom>
            <a:avLst/>
            <a:gdLst/>
            <a:ahLst/>
            <a:cxnLst/>
            <a:rect l="l" t="t" r="r" b="b"/>
            <a:pathLst>
              <a:path w="23605">
                <a:moveTo>
                  <a:pt x="0" y="0"/>
                </a:moveTo>
                <a:lnTo>
                  <a:pt x="23605" y="0"/>
                </a:lnTo>
              </a:path>
            </a:pathLst>
          </a:custGeom>
          <a:ln w="10144">
            <a:solidFill>
              <a:srgbClr val="00FF00"/>
            </a:solidFill>
          </a:ln>
        </p:spPr>
        <p:txBody>
          <a:bodyPr wrap="square" lIns="0" tIns="0" rIns="0" bIns="0" rtlCol="0">
            <a:noAutofit/>
          </a:bodyPr>
          <a:lstStyle/>
          <a:p>
            <a:endParaRPr/>
          </a:p>
        </p:txBody>
      </p:sp>
      <p:sp>
        <p:nvSpPr>
          <p:cNvPr id="402" name="object 402"/>
          <p:cNvSpPr/>
          <p:nvPr/>
        </p:nvSpPr>
        <p:spPr>
          <a:xfrm>
            <a:off x="4651362"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403" name="object 403"/>
          <p:cNvSpPr/>
          <p:nvPr/>
        </p:nvSpPr>
        <p:spPr>
          <a:xfrm>
            <a:off x="4651415" y="4189678"/>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endParaRPr/>
          </a:p>
        </p:txBody>
      </p:sp>
      <p:sp>
        <p:nvSpPr>
          <p:cNvPr id="404" name="object 404"/>
          <p:cNvSpPr txBox="1"/>
          <p:nvPr/>
        </p:nvSpPr>
        <p:spPr>
          <a:xfrm>
            <a:off x="6254958" y="4237742"/>
            <a:ext cx="927819" cy="75735"/>
          </a:xfrm>
          <a:prstGeom prst="rect">
            <a:avLst/>
          </a:prstGeom>
        </p:spPr>
        <p:txBody>
          <a:bodyPr vert="horz" wrap="square" lIns="0" tIns="0" rIns="0" bIns="0" rtlCol="0">
            <a:noAutofit/>
          </a:bodyPr>
          <a:lstStyle/>
          <a:p>
            <a:pPr marL="9357"/>
            <a:r>
              <a:rPr sz="400" b="1" spc="-30" dirty="0">
                <a:solidFill>
                  <a:srgbClr val="FFFFFF"/>
                </a:solidFill>
                <a:latin typeface="Arial"/>
                <a:cs typeface="Arial"/>
              </a:rPr>
              <a:t>E</a:t>
            </a:r>
            <a:r>
              <a:rPr sz="400" b="1" spc="-15" dirty="0">
                <a:solidFill>
                  <a:srgbClr val="FFFFFF"/>
                </a:solidFill>
                <a:latin typeface="Arial"/>
                <a:cs typeface="Arial"/>
              </a:rPr>
              <a:t>t</a:t>
            </a:r>
            <a:r>
              <a:rPr sz="400" b="1" spc="-30" dirty="0">
                <a:solidFill>
                  <a:srgbClr val="FFFFFF"/>
                </a:solidFill>
                <a:latin typeface="Arial"/>
                <a:cs typeface="Arial"/>
              </a:rPr>
              <a:t>h</a:t>
            </a:r>
            <a:r>
              <a:rPr sz="400" b="1" spc="-60" dirty="0">
                <a:solidFill>
                  <a:srgbClr val="FFFFFF"/>
                </a:solidFill>
                <a:latin typeface="Arial"/>
                <a:cs typeface="Arial"/>
              </a:rPr>
              <a:t>y</a:t>
            </a:r>
            <a:r>
              <a:rPr sz="400" b="1" spc="-19" dirty="0">
                <a:solidFill>
                  <a:srgbClr val="FFFFFF"/>
                </a:solidFill>
                <a:latin typeface="Arial"/>
                <a:cs typeface="Arial"/>
              </a:rPr>
              <a:t>l</a:t>
            </a:r>
            <a:r>
              <a:rPr sz="400" b="1" spc="-4" dirty="0">
                <a:solidFill>
                  <a:srgbClr val="FFFFFF"/>
                </a:solidFill>
                <a:latin typeface="Arial"/>
                <a:cs typeface="Arial"/>
              </a:rPr>
              <a:t>e</a:t>
            </a:r>
            <a:r>
              <a:rPr sz="400" b="1" spc="-30" dirty="0">
                <a:solidFill>
                  <a:srgbClr val="FFFFFF"/>
                </a:solidFill>
                <a:latin typeface="Arial"/>
                <a:cs typeface="Arial"/>
              </a:rPr>
              <a:t>n</a:t>
            </a:r>
            <a:r>
              <a:rPr sz="400" b="1" spc="-22" dirty="0">
                <a:solidFill>
                  <a:srgbClr val="FFFFFF"/>
                </a:solidFill>
                <a:latin typeface="Arial"/>
                <a:cs typeface="Arial"/>
              </a:rPr>
              <a:t>e </a:t>
            </a:r>
            <a:r>
              <a:rPr sz="400" b="1" spc="-15" dirty="0">
                <a:solidFill>
                  <a:srgbClr val="FFFFFF"/>
                </a:solidFill>
                <a:latin typeface="Arial"/>
                <a:cs typeface="Arial"/>
              </a:rPr>
              <a:t>(</a:t>
            </a:r>
            <a:r>
              <a:rPr sz="400" b="1" spc="-30" dirty="0">
                <a:solidFill>
                  <a:srgbClr val="FFFFFF"/>
                </a:solidFill>
                <a:latin typeface="Arial"/>
                <a:cs typeface="Arial"/>
              </a:rPr>
              <a:t>G</a:t>
            </a:r>
            <a:r>
              <a:rPr sz="400" b="1" spc="-11" dirty="0">
                <a:solidFill>
                  <a:srgbClr val="FFFFFF"/>
                </a:solidFill>
                <a:latin typeface="Arial"/>
                <a:cs typeface="Arial"/>
              </a:rPr>
              <a:t>r</a:t>
            </a:r>
            <a:r>
              <a:rPr sz="400" b="1" spc="-7" dirty="0">
                <a:solidFill>
                  <a:srgbClr val="FFFFFF"/>
                </a:solidFill>
                <a:latin typeface="Arial"/>
                <a:cs typeface="Arial"/>
              </a:rPr>
              <a:t>ee</a:t>
            </a:r>
            <a:r>
              <a:rPr sz="400" b="1" spc="-34" dirty="0">
                <a:solidFill>
                  <a:srgbClr val="FFFFFF"/>
                </a:solidFill>
                <a:latin typeface="Arial"/>
                <a:cs typeface="Arial"/>
              </a:rPr>
              <a:t>n</a:t>
            </a:r>
            <a:r>
              <a:rPr sz="400" b="1" spc="-15" dirty="0">
                <a:solidFill>
                  <a:srgbClr val="FFFFFF"/>
                </a:solidFill>
                <a:latin typeface="Arial"/>
                <a:cs typeface="Arial"/>
              </a:rPr>
              <a:t>)</a:t>
            </a:r>
            <a:r>
              <a:rPr sz="400" b="1" spc="-11" dirty="0">
                <a:solidFill>
                  <a:srgbClr val="FFFFFF"/>
                </a:solidFill>
                <a:latin typeface="Arial"/>
                <a:cs typeface="Arial"/>
              </a:rPr>
              <a:t> </a:t>
            </a:r>
            <a:r>
              <a:rPr sz="400" b="1" spc="-30" dirty="0">
                <a:solidFill>
                  <a:srgbClr val="FFFFFF"/>
                </a:solidFill>
                <a:latin typeface="Arial"/>
                <a:cs typeface="Arial"/>
              </a:rPr>
              <a:t>P</a:t>
            </a:r>
            <a:r>
              <a:rPr sz="400" b="1" spc="-11" dirty="0">
                <a:solidFill>
                  <a:srgbClr val="FFFFFF"/>
                </a:solidFill>
                <a:latin typeface="Arial"/>
                <a:cs typeface="Arial"/>
              </a:rPr>
              <a:t>r</a:t>
            </a:r>
            <a:r>
              <a:rPr sz="400" b="1" spc="-30" dirty="0">
                <a:solidFill>
                  <a:srgbClr val="FFFFFF"/>
                </a:solidFill>
                <a:latin typeface="Arial"/>
                <a:cs typeface="Arial"/>
              </a:rPr>
              <a:t>op</a:t>
            </a:r>
            <a:r>
              <a:rPr sz="400" b="1" spc="-60" dirty="0">
                <a:solidFill>
                  <a:srgbClr val="FFFFFF"/>
                </a:solidFill>
                <a:latin typeface="Arial"/>
                <a:cs typeface="Arial"/>
              </a:rPr>
              <a:t>y</a:t>
            </a:r>
            <a:r>
              <a:rPr sz="400" b="1" spc="-19" dirty="0">
                <a:solidFill>
                  <a:srgbClr val="FFFFFF"/>
                </a:solidFill>
                <a:latin typeface="Arial"/>
                <a:cs typeface="Arial"/>
              </a:rPr>
              <a:t>l</a:t>
            </a:r>
            <a:r>
              <a:rPr sz="400" b="1" spc="-7" dirty="0">
                <a:solidFill>
                  <a:srgbClr val="FFFFFF"/>
                </a:solidFill>
                <a:latin typeface="Arial"/>
                <a:cs typeface="Arial"/>
              </a:rPr>
              <a:t>e</a:t>
            </a:r>
            <a:r>
              <a:rPr sz="400" b="1" spc="-30" dirty="0">
                <a:solidFill>
                  <a:srgbClr val="FFFFFF"/>
                </a:solidFill>
                <a:latin typeface="Arial"/>
                <a:cs typeface="Arial"/>
              </a:rPr>
              <a:t>n</a:t>
            </a:r>
            <a:r>
              <a:rPr sz="400" b="1" spc="-22" dirty="0">
                <a:solidFill>
                  <a:srgbClr val="FFFFFF"/>
                </a:solidFill>
                <a:latin typeface="Arial"/>
                <a:cs typeface="Arial"/>
              </a:rPr>
              <a:t>e</a:t>
            </a:r>
            <a:r>
              <a:rPr sz="400" b="1" spc="4" dirty="0">
                <a:solidFill>
                  <a:srgbClr val="FFFFFF"/>
                </a:solidFill>
                <a:latin typeface="Arial"/>
                <a:cs typeface="Arial"/>
              </a:rPr>
              <a:t> </a:t>
            </a:r>
            <a:r>
              <a:rPr sz="400" b="1" spc="-15" dirty="0">
                <a:solidFill>
                  <a:srgbClr val="FFFFFF"/>
                </a:solidFill>
                <a:latin typeface="Arial"/>
                <a:cs typeface="Arial"/>
              </a:rPr>
              <a:t>(</a:t>
            </a:r>
            <a:r>
              <a:rPr sz="400" b="1" spc="-30" dirty="0">
                <a:solidFill>
                  <a:srgbClr val="FFFFFF"/>
                </a:solidFill>
                <a:latin typeface="Arial"/>
                <a:cs typeface="Arial"/>
              </a:rPr>
              <a:t>Y</a:t>
            </a:r>
            <a:r>
              <a:rPr sz="400" b="1" spc="-7" dirty="0">
                <a:solidFill>
                  <a:srgbClr val="FFFFFF"/>
                </a:solidFill>
                <a:latin typeface="Arial"/>
                <a:cs typeface="Arial"/>
              </a:rPr>
              <a:t>e</a:t>
            </a:r>
            <a:r>
              <a:rPr sz="400" b="1" spc="-19" dirty="0">
                <a:solidFill>
                  <a:srgbClr val="FFFFFF"/>
                </a:solidFill>
                <a:latin typeface="Arial"/>
                <a:cs typeface="Arial"/>
              </a:rPr>
              <a:t>l</a:t>
            </a:r>
            <a:r>
              <a:rPr sz="400" b="1" spc="-15" dirty="0">
                <a:solidFill>
                  <a:srgbClr val="FFFFFF"/>
                </a:solidFill>
                <a:latin typeface="Arial"/>
                <a:cs typeface="Arial"/>
              </a:rPr>
              <a:t>l</a:t>
            </a:r>
            <a:r>
              <a:rPr sz="400" b="1" spc="-34" dirty="0">
                <a:solidFill>
                  <a:srgbClr val="FFFFFF"/>
                </a:solidFill>
                <a:latin typeface="Arial"/>
                <a:cs typeface="Arial"/>
              </a:rPr>
              <a:t>o</a:t>
            </a:r>
            <a:r>
              <a:rPr sz="400" b="1" spc="-56" dirty="0">
                <a:solidFill>
                  <a:srgbClr val="FFFFFF"/>
                </a:solidFill>
                <a:latin typeface="Arial"/>
                <a:cs typeface="Arial"/>
              </a:rPr>
              <a:t>w</a:t>
            </a:r>
            <a:r>
              <a:rPr sz="400" b="1" spc="-15" dirty="0">
                <a:solidFill>
                  <a:srgbClr val="FFFFFF"/>
                </a:solidFill>
                <a:latin typeface="Arial"/>
                <a:cs typeface="Arial"/>
              </a:rPr>
              <a:t>)</a:t>
            </a:r>
            <a:endParaRPr sz="400">
              <a:latin typeface="Arial"/>
              <a:cs typeface="Arial"/>
            </a:endParaRPr>
          </a:p>
        </p:txBody>
      </p:sp>
      <p:sp>
        <p:nvSpPr>
          <p:cNvPr id="405" name="object 405"/>
          <p:cNvSpPr/>
          <p:nvPr/>
        </p:nvSpPr>
        <p:spPr>
          <a:xfrm>
            <a:off x="4905058"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endParaRPr/>
          </a:p>
        </p:txBody>
      </p:sp>
      <p:sp>
        <p:nvSpPr>
          <p:cNvPr id="406" name="object 406"/>
          <p:cNvSpPr/>
          <p:nvPr/>
        </p:nvSpPr>
        <p:spPr>
          <a:xfrm>
            <a:off x="4905058"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endParaRPr/>
          </a:p>
        </p:txBody>
      </p:sp>
      <p:sp>
        <p:nvSpPr>
          <p:cNvPr id="407" name="object 407"/>
          <p:cNvSpPr/>
          <p:nvPr/>
        </p:nvSpPr>
        <p:spPr>
          <a:xfrm>
            <a:off x="4887168" y="5236237"/>
            <a:ext cx="3772045" cy="0"/>
          </a:xfrm>
          <a:custGeom>
            <a:avLst/>
            <a:gdLst/>
            <a:ahLst/>
            <a:cxnLst/>
            <a:rect l="l" t="t" r="r" b="b"/>
            <a:pathLst>
              <a:path w="4997960">
                <a:moveTo>
                  <a:pt x="0" y="0"/>
                </a:moveTo>
                <a:lnTo>
                  <a:pt x="4997960" y="0"/>
                </a:lnTo>
              </a:path>
            </a:pathLst>
          </a:custGeom>
          <a:ln w="5085">
            <a:solidFill>
              <a:srgbClr val="FFFFFF"/>
            </a:solidFill>
          </a:ln>
        </p:spPr>
        <p:txBody>
          <a:bodyPr wrap="square" lIns="0" tIns="0" rIns="0" bIns="0" rtlCol="0">
            <a:noAutofit/>
          </a:bodyPr>
          <a:lstStyle/>
          <a:p>
            <a:endParaRPr/>
          </a:p>
        </p:txBody>
      </p:sp>
      <p:sp>
        <p:nvSpPr>
          <p:cNvPr id="408" name="object 408"/>
          <p:cNvSpPr/>
          <p:nvPr/>
        </p:nvSpPr>
        <p:spPr>
          <a:xfrm>
            <a:off x="832450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09" name="object 409"/>
          <p:cNvSpPr/>
          <p:nvPr/>
        </p:nvSpPr>
        <p:spPr>
          <a:xfrm>
            <a:off x="7982900"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0" name="object 410"/>
          <p:cNvSpPr/>
          <p:nvPr/>
        </p:nvSpPr>
        <p:spPr>
          <a:xfrm>
            <a:off x="764129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1" name="object 411"/>
          <p:cNvSpPr/>
          <p:nvPr/>
        </p:nvSpPr>
        <p:spPr>
          <a:xfrm>
            <a:off x="730313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2" name="object 412"/>
          <p:cNvSpPr/>
          <p:nvPr/>
        </p:nvSpPr>
        <p:spPr>
          <a:xfrm>
            <a:off x="696152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3" name="object 413"/>
          <p:cNvSpPr/>
          <p:nvPr/>
        </p:nvSpPr>
        <p:spPr>
          <a:xfrm>
            <a:off x="661991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4" name="object 414"/>
          <p:cNvSpPr/>
          <p:nvPr/>
        </p:nvSpPr>
        <p:spPr>
          <a:xfrm>
            <a:off x="6278310"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5" name="object 415"/>
          <p:cNvSpPr/>
          <p:nvPr/>
        </p:nvSpPr>
        <p:spPr>
          <a:xfrm>
            <a:off x="593670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6" name="object 416"/>
          <p:cNvSpPr/>
          <p:nvPr/>
        </p:nvSpPr>
        <p:spPr>
          <a:xfrm>
            <a:off x="559854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7" name="object 417"/>
          <p:cNvSpPr/>
          <p:nvPr/>
        </p:nvSpPr>
        <p:spPr>
          <a:xfrm>
            <a:off x="525693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8" name="object 418"/>
          <p:cNvSpPr/>
          <p:nvPr/>
        </p:nvSpPr>
        <p:spPr>
          <a:xfrm>
            <a:off x="491532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19" name="object 419"/>
          <p:cNvSpPr txBox="1"/>
          <p:nvPr/>
        </p:nvSpPr>
        <p:spPr>
          <a:xfrm>
            <a:off x="8283856" y="5258747"/>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420" name="object 420"/>
          <p:cNvSpPr txBox="1"/>
          <p:nvPr/>
        </p:nvSpPr>
        <p:spPr>
          <a:xfrm>
            <a:off x="7942248" y="5258747"/>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421" name="object 421"/>
          <p:cNvSpPr txBox="1"/>
          <p:nvPr/>
        </p:nvSpPr>
        <p:spPr>
          <a:xfrm>
            <a:off x="7600647" y="5258747"/>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422" name="object 422"/>
          <p:cNvSpPr txBox="1"/>
          <p:nvPr/>
        </p:nvSpPr>
        <p:spPr>
          <a:xfrm>
            <a:off x="7262487" y="5258747"/>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423" name="object 423"/>
          <p:cNvSpPr txBox="1"/>
          <p:nvPr/>
        </p:nvSpPr>
        <p:spPr>
          <a:xfrm>
            <a:off x="6920887" y="5258747"/>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424" name="object 424"/>
          <p:cNvSpPr txBox="1"/>
          <p:nvPr/>
        </p:nvSpPr>
        <p:spPr>
          <a:xfrm>
            <a:off x="6579278" y="5258747"/>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425" name="object 425"/>
          <p:cNvSpPr txBox="1"/>
          <p:nvPr/>
        </p:nvSpPr>
        <p:spPr>
          <a:xfrm>
            <a:off x="6248019" y="525874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80</a:t>
            </a:r>
            <a:endParaRPr sz="300">
              <a:latin typeface="Arial"/>
              <a:cs typeface="Arial"/>
            </a:endParaRPr>
          </a:p>
        </p:txBody>
      </p:sp>
      <p:sp>
        <p:nvSpPr>
          <p:cNvPr id="426" name="object 426"/>
          <p:cNvSpPr txBox="1"/>
          <p:nvPr/>
        </p:nvSpPr>
        <p:spPr>
          <a:xfrm>
            <a:off x="5906413" y="525874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60</a:t>
            </a:r>
            <a:endParaRPr sz="300">
              <a:latin typeface="Arial"/>
              <a:cs typeface="Arial"/>
            </a:endParaRPr>
          </a:p>
        </p:txBody>
      </p:sp>
      <p:sp>
        <p:nvSpPr>
          <p:cNvPr id="427" name="object 427"/>
          <p:cNvSpPr txBox="1"/>
          <p:nvPr/>
        </p:nvSpPr>
        <p:spPr>
          <a:xfrm>
            <a:off x="5568257" y="525874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428" name="object 428"/>
          <p:cNvSpPr txBox="1"/>
          <p:nvPr/>
        </p:nvSpPr>
        <p:spPr>
          <a:xfrm>
            <a:off x="5226653" y="525874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20</a:t>
            </a:r>
            <a:endParaRPr sz="300">
              <a:latin typeface="Arial"/>
              <a:cs typeface="Arial"/>
            </a:endParaRPr>
          </a:p>
        </p:txBody>
      </p:sp>
      <p:sp>
        <p:nvSpPr>
          <p:cNvPr id="429" name="object 429"/>
          <p:cNvSpPr txBox="1"/>
          <p:nvPr/>
        </p:nvSpPr>
        <p:spPr>
          <a:xfrm>
            <a:off x="4895973" y="5258747"/>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430" name="object 430"/>
          <p:cNvSpPr/>
          <p:nvPr/>
        </p:nvSpPr>
        <p:spPr>
          <a:xfrm>
            <a:off x="4904988"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431" name="object 431"/>
          <p:cNvSpPr/>
          <p:nvPr/>
        </p:nvSpPr>
        <p:spPr>
          <a:xfrm>
            <a:off x="4887244" y="433409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32" name="object 432"/>
          <p:cNvSpPr/>
          <p:nvPr/>
        </p:nvSpPr>
        <p:spPr>
          <a:xfrm>
            <a:off x="4887244" y="44233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33" name="object 433"/>
          <p:cNvSpPr/>
          <p:nvPr/>
        </p:nvSpPr>
        <p:spPr>
          <a:xfrm>
            <a:off x="4887244" y="45164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34" name="object 434"/>
          <p:cNvSpPr/>
          <p:nvPr/>
        </p:nvSpPr>
        <p:spPr>
          <a:xfrm>
            <a:off x="4887244" y="46050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35" name="object 435"/>
          <p:cNvSpPr/>
          <p:nvPr/>
        </p:nvSpPr>
        <p:spPr>
          <a:xfrm>
            <a:off x="4887244" y="46942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36" name="object 436"/>
          <p:cNvSpPr/>
          <p:nvPr/>
        </p:nvSpPr>
        <p:spPr>
          <a:xfrm>
            <a:off x="4887244" y="478349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37" name="object 437"/>
          <p:cNvSpPr/>
          <p:nvPr/>
        </p:nvSpPr>
        <p:spPr>
          <a:xfrm>
            <a:off x="4887244" y="487604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38" name="object 438"/>
          <p:cNvSpPr/>
          <p:nvPr/>
        </p:nvSpPr>
        <p:spPr>
          <a:xfrm>
            <a:off x="4887244" y="49652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39" name="object 439"/>
          <p:cNvSpPr/>
          <p:nvPr/>
        </p:nvSpPr>
        <p:spPr>
          <a:xfrm>
            <a:off x="4887244" y="50544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40" name="object 440"/>
          <p:cNvSpPr/>
          <p:nvPr/>
        </p:nvSpPr>
        <p:spPr>
          <a:xfrm>
            <a:off x="4887244" y="51475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441" name="object 441"/>
          <p:cNvSpPr txBox="1"/>
          <p:nvPr/>
        </p:nvSpPr>
        <p:spPr>
          <a:xfrm>
            <a:off x="4832136" y="4308105"/>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10</a:t>
            </a:r>
            <a:endParaRPr sz="300">
              <a:latin typeface="Arial"/>
              <a:cs typeface="Arial"/>
            </a:endParaRPr>
          </a:p>
        </p:txBody>
      </p:sp>
      <p:sp>
        <p:nvSpPr>
          <p:cNvPr id="442" name="object 442"/>
          <p:cNvSpPr txBox="1"/>
          <p:nvPr/>
        </p:nvSpPr>
        <p:spPr>
          <a:xfrm>
            <a:off x="4853413" y="4397311"/>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9</a:t>
            </a:r>
            <a:endParaRPr sz="300">
              <a:latin typeface="Arial"/>
              <a:cs typeface="Arial"/>
            </a:endParaRPr>
          </a:p>
        </p:txBody>
      </p:sp>
      <p:sp>
        <p:nvSpPr>
          <p:cNvPr id="443" name="object 443"/>
          <p:cNvSpPr txBox="1"/>
          <p:nvPr/>
        </p:nvSpPr>
        <p:spPr>
          <a:xfrm>
            <a:off x="4853413" y="449042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8</a:t>
            </a:r>
            <a:endParaRPr sz="300">
              <a:latin typeface="Arial"/>
              <a:cs typeface="Arial"/>
            </a:endParaRPr>
          </a:p>
        </p:txBody>
      </p:sp>
      <p:sp>
        <p:nvSpPr>
          <p:cNvPr id="444" name="object 444"/>
          <p:cNvSpPr txBox="1"/>
          <p:nvPr/>
        </p:nvSpPr>
        <p:spPr>
          <a:xfrm>
            <a:off x="4853413" y="4579076"/>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7</a:t>
            </a:r>
            <a:endParaRPr sz="300">
              <a:latin typeface="Arial"/>
              <a:cs typeface="Arial"/>
            </a:endParaRPr>
          </a:p>
        </p:txBody>
      </p:sp>
      <p:sp>
        <p:nvSpPr>
          <p:cNvPr id="445" name="object 445"/>
          <p:cNvSpPr txBox="1"/>
          <p:nvPr/>
        </p:nvSpPr>
        <p:spPr>
          <a:xfrm>
            <a:off x="4853413" y="4668286"/>
            <a:ext cx="40736" cy="143572"/>
          </a:xfrm>
          <a:prstGeom prst="rect">
            <a:avLst/>
          </a:prstGeom>
        </p:spPr>
        <p:txBody>
          <a:bodyPr vert="horz" wrap="square" lIns="0" tIns="0" rIns="0" bIns="0" rtlCol="0">
            <a:noAutofit/>
          </a:bodyPr>
          <a:lstStyle/>
          <a:p>
            <a:pPr marL="9357"/>
            <a:r>
              <a:rPr sz="300" dirty="0">
                <a:solidFill>
                  <a:srgbClr val="FFFFFF"/>
                </a:solidFill>
                <a:latin typeface="Arial"/>
                <a:cs typeface="Arial"/>
              </a:rPr>
              <a:t>6</a:t>
            </a:r>
            <a:endParaRPr sz="300">
              <a:latin typeface="Arial"/>
              <a:cs typeface="Arial"/>
            </a:endParaRPr>
          </a:p>
          <a:p>
            <a:pPr marL="9357">
              <a:spcBef>
                <a:spcPts val="357"/>
              </a:spcBef>
            </a:pPr>
            <a:r>
              <a:rPr sz="300" dirty="0">
                <a:solidFill>
                  <a:srgbClr val="FFFFFF"/>
                </a:solidFill>
                <a:latin typeface="Arial"/>
                <a:cs typeface="Arial"/>
              </a:rPr>
              <a:t>5</a:t>
            </a:r>
            <a:endParaRPr sz="300">
              <a:latin typeface="Arial"/>
              <a:cs typeface="Arial"/>
            </a:endParaRPr>
          </a:p>
        </p:txBody>
      </p:sp>
      <p:sp>
        <p:nvSpPr>
          <p:cNvPr id="446" name="object 446"/>
          <p:cNvSpPr txBox="1"/>
          <p:nvPr/>
        </p:nvSpPr>
        <p:spPr>
          <a:xfrm>
            <a:off x="4853413" y="485004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4</a:t>
            </a:r>
            <a:endParaRPr sz="300">
              <a:latin typeface="Arial"/>
              <a:cs typeface="Arial"/>
            </a:endParaRPr>
          </a:p>
        </p:txBody>
      </p:sp>
      <p:sp>
        <p:nvSpPr>
          <p:cNvPr id="447" name="object 447"/>
          <p:cNvSpPr txBox="1"/>
          <p:nvPr/>
        </p:nvSpPr>
        <p:spPr>
          <a:xfrm>
            <a:off x="4853413" y="4939256"/>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3</a:t>
            </a:r>
            <a:endParaRPr sz="300">
              <a:latin typeface="Arial"/>
              <a:cs typeface="Arial"/>
            </a:endParaRPr>
          </a:p>
        </p:txBody>
      </p:sp>
      <p:sp>
        <p:nvSpPr>
          <p:cNvPr id="448" name="object 448"/>
          <p:cNvSpPr txBox="1"/>
          <p:nvPr/>
        </p:nvSpPr>
        <p:spPr>
          <a:xfrm>
            <a:off x="4853413" y="5028464"/>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2</a:t>
            </a:r>
            <a:endParaRPr sz="300">
              <a:latin typeface="Arial"/>
              <a:cs typeface="Arial"/>
            </a:endParaRPr>
          </a:p>
        </p:txBody>
      </p:sp>
      <p:sp>
        <p:nvSpPr>
          <p:cNvPr id="449" name="object 449"/>
          <p:cNvSpPr txBox="1"/>
          <p:nvPr/>
        </p:nvSpPr>
        <p:spPr>
          <a:xfrm>
            <a:off x="4853413" y="512101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1</a:t>
            </a:r>
            <a:endParaRPr sz="300">
              <a:latin typeface="Arial"/>
              <a:cs typeface="Arial"/>
            </a:endParaRPr>
          </a:p>
        </p:txBody>
      </p:sp>
      <p:sp>
        <p:nvSpPr>
          <p:cNvPr id="450" name="object 450"/>
          <p:cNvSpPr txBox="1"/>
          <p:nvPr/>
        </p:nvSpPr>
        <p:spPr>
          <a:xfrm>
            <a:off x="4853413" y="5210227"/>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451" name="object 451"/>
          <p:cNvSpPr/>
          <p:nvPr/>
        </p:nvSpPr>
        <p:spPr>
          <a:xfrm>
            <a:off x="4915377" y="4486304"/>
            <a:ext cx="3409159" cy="594370"/>
          </a:xfrm>
          <a:custGeom>
            <a:avLst/>
            <a:gdLst/>
            <a:ahLst/>
            <a:cxnLst/>
            <a:rect l="l" t="t" r="r" b="b"/>
            <a:pathLst>
              <a:path w="4517136" h="812306">
                <a:moveTo>
                  <a:pt x="0" y="812306"/>
                </a:moveTo>
                <a:lnTo>
                  <a:pt x="23627" y="806969"/>
                </a:lnTo>
                <a:lnTo>
                  <a:pt x="46486" y="791726"/>
                </a:lnTo>
                <a:lnTo>
                  <a:pt x="70101" y="797063"/>
                </a:lnTo>
                <a:lnTo>
                  <a:pt x="88394" y="797063"/>
                </a:lnTo>
                <a:lnTo>
                  <a:pt x="112009" y="786402"/>
                </a:lnTo>
                <a:lnTo>
                  <a:pt x="135636" y="776496"/>
                </a:lnTo>
                <a:lnTo>
                  <a:pt x="158496" y="776496"/>
                </a:lnTo>
                <a:lnTo>
                  <a:pt x="182123" y="806969"/>
                </a:lnTo>
                <a:lnTo>
                  <a:pt x="205738" y="797063"/>
                </a:lnTo>
                <a:lnTo>
                  <a:pt x="224031" y="797063"/>
                </a:lnTo>
                <a:lnTo>
                  <a:pt x="247646" y="801632"/>
                </a:lnTo>
                <a:lnTo>
                  <a:pt x="270505" y="751346"/>
                </a:lnTo>
                <a:lnTo>
                  <a:pt x="294133" y="781820"/>
                </a:lnTo>
                <a:lnTo>
                  <a:pt x="317760" y="781820"/>
                </a:lnTo>
                <a:lnTo>
                  <a:pt x="340620" y="781820"/>
                </a:lnTo>
                <a:lnTo>
                  <a:pt x="359667" y="776496"/>
                </a:lnTo>
                <a:lnTo>
                  <a:pt x="382527" y="776496"/>
                </a:lnTo>
                <a:lnTo>
                  <a:pt x="406142" y="781820"/>
                </a:lnTo>
                <a:lnTo>
                  <a:pt x="429769" y="766590"/>
                </a:lnTo>
                <a:lnTo>
                  <a:pt x="452629" y="761253"/>
                </a:lnTo>
                <a:lnTo>
                  <a:pt x="476244" y="755915"/>
                </a:lnTo>
                <a:lnTo>
                  <a:pt x="494537" y="761253"/>
                </a:lnTo>
                <a:lnTo>
                  <a:pt x="518164" y="766590"/>
                </a:lnTo>
                <a:lnTo>
                  <a:pt x="541779" y="755915"/>
                </a:lnTo>
                <a:lnTo>
                  <a:pt x="564639" y="761253"/>
                </a:lnTo>
                <a:lnTo>
                  <a:pt x="588266" y="761253"/>
                </a:lnTo>
                <a:lnTo>
                  <a:pt x="611125" y="730766"/>
                </a:lnTo>
                <a:lnTo>
                  <a:pt x="634753" y="741440"/>
                </a:lnTo>
                <a:lnTo>
                  <a:pt x="653033" y="746009"/>
                </a:lnTo>
                <a:lnTo>
                  <a:pt x="676660" y="746009"/>
                </a:lnTo>
                <a:lnTo>
                  <a:pt x="700275" y="746009"/>
                </a:lnTo>
                <a:lnTo>
                  <a:pt x="723135" y="746009"/>
                </a:lnTo>
                <a:lnTo>
                  <a:pt x="746762" y="746009"/>
                </a:lnTo>
                <a:lnTo>
                  <a:pt x="770377" y="736103"/>
                </a:lnTo>
                <a:lnTo>
                  <a:pt x="788670" y="730766"/>
                </a:lnTo>
                <a:lnTo>
                  <a:pt x="812297" y="730766"/>
                </a:lnTo>
                <a:lnTo>
                  <a:pt x="835157" y="730766"/>
                </a:lnTo>
                <a:lnTo>
                  <a:pt x="858772" y="715536"/>
                </a:lnTo>
                <a:lnTo>
                  <a:pt x="882399" y="669806"/>
                </a:lnTo>
                <a:lnTo>
                  <a:pt x="905259" y="685049"/>
                </a:lnTo>
                <a:lnTo>
                  <a:pt x="924306" y="720860"/>
                </a:lnTo>
                <a:lnTo>
                  <a:pt x="947166" y="715536"/>
                </a:lnTo>
                <a:lnTo>
                  <a:pt x="970793" y="710953"/>
                </a:lnTo>
                <a:lnTo>
                  <a:pt x="994408" y="710953"/>
                </a:lnTo>
                <a:lnTo>
                  <a:pt x="1017268" y="690386"/>
                </a:lnTo>
                <a:lnTo>
                  <a:pt x="1040895" y="690386"/>
                </a:lnTo>
                <a:lnTo>
                  <a:pt x="1059176" y="675143"/>
                </a:lnTo>
                <a:lnTo>
                  <a:pt x="1082803" y="669806"/>
                </a:lnTo>
                <a:lnTo>
                  <a:pt x="1106430" y="665237"/>
                </a:lnTo>
                <a:lnTo>
                  <a:pt x="1129290" y="665237"/>
                </a:lnTo>
                <a:lnTo>
                  <a:pt x="1152905" y="675143"/>
                </a:lnTo>
                <a:lnTo>
                  <a:pt x="1175765" y="695723"/>
                </a:lnTo>
                <a:lnTo>
                  <a:pt x="1199392" y="685049"/>
                </a:lnTo>
                <a:lnTo>
                  <a:pt x="1217672" y="675143"/>
                </a:lnTo>
                <a:lnTo>
                  <a:pt x="1241299" y="675143"/>
                </a:lnTo>
                <a:lnTo>
                  <a:pt x="1264926" y="675143"/>
                </a:lnTo>
                <a:lnTo>
                  <a:pt x="1287786" y="675143"/>
                </a:lnTo>
                <a:lnTo>
                  <a:pt x="1311401" y="669806"/>
                </a:lnTo>
                <a:lnTo>
                  <a:pt x="1335028" y="665237"/>
                </a:lnTo>
                <a:lnTo>
                  <a:pt x="1353309" y="665237"/>
                </a:lnTo>
                <a:lnTo>
                  <a:pt x="1376936" y="669806"/>
                </a:lnTo>
                <a:lnTo>
                  <a:pt x="1399796" y="690386"/>
                </a:lnTo>
                <a:lnTo>
                  <a:pt x="1423423" y="685049"/>
                </a:lnTo>
                <a:lnTo>
                  <a:pt x="1447038" y="680480"/>
                </a:lnTo>
                <a:lnTo>
                  <a:pt x="1469898" y="675143"/>
                </a:lnTo>
                <a:lnTo>
                  <a:pt x="1488945" y="669806"/>
                </a:lnTo>
                <a:lnTo>
                  <a:pt x="1511805" y="705630"/>
                </a:lnTo>
                <a:lnTo>
                  <a:pt x="1535432" y="685049"/>
                </a:lnTo>
                <a:lnTo>
                  <a:pt x="1559059" y="675143"/>
                </a:lnTo>
                <a:lnTo>
                  <a:pt x="1581919" y="675143"/>
                </a:lnTo>
                <a:lnTo>
                  <a:pt x="1605534" y="695723"/>
                </a:lnTo>
                <a:lnTo>
                  <a:pt x="1623827" y="720860"/>
                </a:lnTo>
                <a:lnTo>
                  <a:pt x="1647442" y="715536"/>
                </a:lnTo>
                <a:lnTo>
                  <a:pt x="1671069" y="695723"/>
                </a:lnTo>
                <a:lnTo>
                  <a:pt x="1693929" y="690386"/>
                </a:lnTo>
                <a:lnTo>
                  <a:pt x="1717544" y="680480"/>
                </a:lnTo>
                <a:lnTo>
                  <a:pt x="1740416" y="669806"/>
                </a:lnTo>
                <a:lnTo>
                  <a:pt x="1764031" y="705630"/>
                </a:lnTo>
                <a:lnTo>
                  <a:pt x="1782323" y="700292"/>
                </a:lnTo>
                <a:lnTo>
                  <a:pt x="1805938" y="695723"/>
                </a:lnTo>
                <a:lnTo>
                  <a:pt x="1829565" y="685049"/>
                </a:lnTo>
                <a:lnTo>
                  <a:pt x="1852425" y="680480"/>
                </a:lnTo>
                <a:lnTo>
                  <a:pt x="1876040" y="685049"/>
                </a:lnTo>
                <a:lnTo>
                  <a:pt x="1899667" y="680480"/>
                </a:lnTo>
                <a:lnTo>
                  <a:pt x="1917960" y="675143"/>
                </a:lnTo>
                <a:lnTo>
                  <a:pt x="1941575" y="675143"/>
                </a:lnTo>
                <a:lnTo>
                  <a:pt x="1964435" y="690386"/>
                </a:lnTo>
                <a:lnTo>
                  <a:pt x="1988062" y="685049"/>
                </a:lnTo>
                <a:lnTo>
                  <a:pt x="2011677" y="685049"/>
                </a:lnTo>
                <a:lnTo>
                  <a:pt x="2034537" y="639332"/>
                </a:lnTo>
                <a:lnTo>
                  <a:pt x="2053597" y="634763"/>
                </a:lnTo>
                <a:lnTo>
                  <a:pt x="2076456" y="649993"/>
                </a:lnTo>
                <a:lnTo>
                  <a:pt x="2100071" y="644669"/>
                </a:lnTo>
                <a:lnTo>
                  <a:pt x="2123699" y="639332"/>
                </a:lnTo>
                <a:lnTo>
                  <a:pt x="2146558" y="639332"/>
                </a:lnTo>
                <a:lnTo>
                  <a:pt x="2170173" y="639332"/>
                </a:lnTo>
                <a:lnTo>
                  <a:pt x="2188466" y="659900"/>
                </a:lnTo>
                <a:lnTo>
                  <a:pt x="2212093" y="644669"/>
                </a:lnTo>
                <a:lnTo>
                  <a:pt x="2235708" y="659900"/>
                </a:lnTo>
                <a:lnTo>
                  <a:pt x="2258568" y="649993"/>
                </a:lnTo>
                <a:lnTo>
                  <a:pt x="2282195" y="639332"/>
                </a:lnTo>
                <a:lnTo>
                  <a:pt x="2305055" y="644669"/>
                </a:lnTo>
                <a:lnTo>
                  <a:pt x="2328670" y="654576"/>
                </a:lnTo>
                <a:lnTo>
                  <a:pt x="2346962" y="685049"/>
                </a:lnTo>
                <a:lnTo>
                  <a:pt x="2370590" y="685049"/>
                </a:lnTo>
                <a:lnTo>
                  <a:pt x="2394204" y="685049"/>
                </a:lnTo>
                <a:lnTo>
                  <a:pt x="2417064" y="690386"/>
                </a:lnTo>
                <a:lnTo>
                  <a:pt x="2440691" y="695723"/>
                </a:lnTo>
                <a:lnTo>
                  <a:pt x="2464306" y="680480"/>
                </a:lnTo>
                <a:lnTo>
                  <a:pt x="2482599" y="705630"/>
                </a:lnTo>
                <a:lnTo>
                  <a:pt x="2506226" y="690386"/>
                </a:lnTo>
                <a:lnTo>
                  <a:pt x="2529086" y="675143"/>
                </a:lnTo>
                <a:lnTo>
                  <a:pt x="2552701" y="680480"/>
                </a:lnTo>
                <a:lnTo>
                  <a:pt x="2576328" y="695723"/>
                </a:lnTo>
                <a:lnTo>
                  <a:pt x="2599188" y="669806"/>
                </a:lnTo>
                <a:lnTo>
                  <a:pt x="2618236" y="690386"/>
                </a:lnTo>
                <a:lnTo>
                  <a:pt x="2641096" y="715536"/>
                </a:lnTo>
                <a:lnTo>
                  <a:pt x="2664723" y="715536"/>
                </a:lnTo>
                <a:lnTo>
                  <a:pt x="2688338" y="700292"/>
                </a:lnTo>
                <a:lnTo>
                  <a:pt x="2711197" y="685049"/>
                </a:lnTo>
                <a:lnTo>
                  <a:pt x="2734825" y="680480"/>
                </a:lnTo>
                <a:lnTo>
                  <a:pt x="2757684" y="695723"/>
                </a:lnTo>
                <a:lnTo>
                  <a:pt x="2776732" y="720860"/>
                </a:lnTo>
                <a:lnTo>
                  <a:pt x="2800359" y="715536"/>
                </a:lnTo>
                <a:lnTo>
                  <a:pt x="2823219" y="700292"/>
                </a:lnTo>
                <a:lnTo>
                  <a:pt x="2846834" y="705630"/>
                </a:lnTo>
                <a:lnTo>
                  <a:pt x="2869694" y="715536"/>
                </a:lnTo>
                <a:lnTo>
                  <a:pt x="2893321" y="715536"/>
                </a:lnTo>
                <a:lnTo>
                  <a:pt x="2911602" y="720860"/>
                </a:lnTo>
                <a:lnTo>
                  <a:pt x="2935229" y="675143"/>
                </a:lnTo>
                <a:lnTo>
                  <a:pt x="2958844" y="690386"/>
                </a:lnTo>
                <a:lnTo>
                  <a:pt x="2981716" y="680480"/>
                </a:lnTo>
                <a:lnTo>
                  <a:pt x="3005330" y="675143"/>
                </a:lnTo>
                <a:lnTo>
                  <a:pt x="3028958" y="685049"/>
                </a:lnTo>
                <a:lnTo>
                  <a:pt x="3047238" y="695723"/>
                </a:lnTo>
                <a:lnTo>
                  <a:pt x="3070865" y="680480"/>
                </a:lnTo>
                <a:lnTo>
                  <a:pt x="3093725" y="690386"/>
                </a:lnTo>
                <a:lnTo>
                  <a:pt x="3117340" y="705630"/>
                </a:lnTo>
                <a:lnTo>
                  <a:pt x="3140967" y="710953"/>
                </a:lnTo>
                <a:lnTo>
                  <a:pt x="3163827" y="675143"/>
                </a:lnTo>
                <a:lnTo>
                  <a:pt x="3182875" y="659900"/>
                </a:lnTo>
                <a:lnTo>
                  <a:pt x="3205735" y="659900"/>
                </a:lnTo>
                <a:lnTo>
                  <a:pt x="3229362" y="665237"/>
                </a:lnTo>
                <a:lnTo>
                  <a:pt x="3252977" y="629426"/>
                </a:lnTo>
                <a:lnTo>
                  <a:pt x="3275836" y="649993"/>
                </a:lnTo>
                <a:lnTo>
                  <a:pt x="3299464" y="654576"/>
                </a:lnTo>
                <a:lnTo>
                  <a:pt x="3322323" y="654576"/>
                </a:lnTo>
                <a:lnTo>
                  <a:pt x="3341371" y="705630"/>
                </a:lnTo>
                <a:lnTo>
                  <a:pt x="3364998" y="685049"/>
                </a:lnTo>
                <a:lnTo>
                  <a:pt x="3387858" y="665237"/>
                </a:lnTo>
                <a:lnTo>
                  <a:pt x="3411473" y="690386"/>
                </a:lnTo>
                <a:lnTo>
                  <a:pt x="3434333" y="690386"/>
                </a:lnTo>
                <a:lnTo>
                  <a:pt x="3457960" y="690386"/>
                </a:lnTo>
                <a:lnTo>
                  <a:pt x="3476253" y="690386"/>
                </a:lnTo>
                <a:lnTo>
                  <a:pt x="3499868" y="680480"/>
                </a:lnTo>
                <a:lnTo>
                  <a:pt x="3523495" y="680480"/>
                </a:lnTo>
                <a:lnTo>
                  <a:pt x="3546355" y="675143"/>
                </a:lnTo>
                <a:lnTo>
                  <a:pt x="3569970" y="649993"/>
                </a:lnTo>
                <a:lnTo>
                  <a:pt x="3593597" y="644669"/>
                </a:lnTo>
                <a:lnTo>
                  <a:pt x="3611889" y="644669"/>
                </a:lnTo>
                <a:lnTo>
                  <a:pt x="3635504" y="644669"/>
                </a:lnTo>
                <a:lnTo>
                  <a:pt x="3658364" y="583709"/>
                </a:lnTo>
                <a:lnTo>
                  <a:pt x="3681991" y="543317"/>
                </a:lnTo>
                <a:lnTo>
                  <a:pt x="3705606" y="543317"/>
                </a:lnTo>
                <a:lnTo>
                  <a:pt x="3728466" y="543317"/>
                </a:lnTo>
                <a:lnTo>
                  <a:pt x="3747526" y="558560"/>
                </a:lnTo>
                <a:lnTo>
                  <a:pt x="3770386" y="558560"/>
                </a:lnTo>
                <a:lnTo>
                  <a:pt x="3794001" y="553223"/>
                </a:lnTo>
                <a:lnTo>
                  <a:pt x="3817628" y="543317"/>
                </a:lnTo>
                <a:lnTo>
                  <a:pt x="3840488" y="537979"/>
                </a:lnTo>
                <a:lnTo>
                  <a:pt x="3864103" y="512843"/>
                </a:lnTo>
                <a:lnTo>
                  <a:pt x="3886962" y="528073"/>
                </a:lnTo>
                <a:lnTo>
                  <a:pt x="3906010" y="532642"/>
                </a:lnTo>
                <a:lnTo>
                  <a:pt x="3929637" y="543317"/>
                </a:lnTo>
                <a:lnTo>
                  <a:pt x="3952497" y="543317"/>
                </a:lnTo>
                <a:lnTo>
                  <a:pt x="3976124" y="573803"/>
                </a:lnTo>
                <a:lnTo>
                  <a:pt x="4022599" y="583709"/>
                </a:lnTo>
                <a:lnTo>
                  <a:pt x="4064519" y="629426"/>
                </a:lnTo>
                <a:lnTo>
                  <a:pt x="4088134" y="680480"/>
                </a:lnTo>
                <a:lnTo>
                  <a:pt x="4110994" y="675143"/>
                </a:lnTo>
                <a:lnTo>
                  <a:pt x="4134621" y="665237"/>
                </a:lnTo>
                <a:lnTo>
                  <a:pt x="4158236" y="659900"/>
                </a:lnTo>
                <a:lnTo>
                  <a:pt x="4176528" y="624089"/>
                </a:lnTo>
                <a:lnTo>
                  <a:pt x="4200143" y="624089"/>
                </a:lnTo>
                <a:lnTo>
                  <a:pt x="4223003" y="629426"/>
                </a:lnTo>
                <a:lnTo>
                  <a:pt x="4246630" y="614183"/>
                </a:lnTo>
                <a:lnTo>
                  <a:pt x="4270257" y="598939"/>
                </a:lnTo>
                <a:lnTo>
                  <a:pt x="4293117" y="547886"/>
                </a:lnTo>
                <a:lnTo>
                  <a:pt x="4312165" y="547886"/>
                </a:lnTo>
                <a:lnTo>
                  <a:pt x="4335025" y="543317"/>
                </a:lnTo>
                <a:lnTo>
                  <a:pt x="4358640" y="472450"/>
                </a:lnTo>
                <a:lnTo>
                  <a:pt x="4382267" y="411490"/>
                </a:lnTo>
                <a:lnTo>
                  <a:pt x="4405127" y="339856"/>
                </a:lnTo>
                <a:lnTo>
                  <a:pt x="4428754" y="324626"/>
                </a:lnTo>
                <a:lnTo>
                  <a:pt x="4451614" y="310137"/>
                </a:lnTo>
                <a:lnTo>
                  <a:pt x="4470661" y="131826"/>
                </a:lnTo>
                <a:lnTo>
                  <a:pt x="4494276" y="56391"/>
                </a:lnTo>
                <a:lnTo>
                  <a:pt x="4517136" y="0"/>
                </a:lnTo>
              </a:path>
            </a:pathLst>
          </a:custGeom>
          <a:ln w="10119">
            <a:solidFill>
              <a:srgbClr val="00FF00"/>
            </a:solidFill>
          </a:ln>
        </p:spPr>
        <p:txBody>
          <a:bodyPr wrap="square" lIns="0" tIns="0" rIns="0" bIns="0" rtlCol="0">
            <a:noAutofit/>
          </a:bodyPr>
          <a:lstStyle/>
          <a:p>
            <a:endParaRPr/>
          </a:p>
        </p:txBody>
      </p:sp>
      <p:sp>
        <p:nvSpPr>
          <p:cNvPr id="452" name="object 452"/>
          <p:cNvSpPr/>
          <p:nvPr/>
        </p:nvSpPr>
        <p:spPr>
          <a:xfrm>
            <a:off x="8324502" y="4349154"/>
            <a:ext cx="52906" cy="137158"/>
          </a:xfrm>
          <a:custGeom>
            <a:avLst/>
            <a:gdLst/>
            <a:ahLst/>
            <a:cxnLst/>
            <a:rect l="l" t="t" r="r" b="b"/>
            <a:pathLst>
              <a:path w="70101" h="187449">
                <a:moveTo>
                  <a:pt x="0" y="187449"/>
                </a:moveTo>
                <a:lnTo>
                  <a:pt x="23627" y="86096"/>
                </a:lnTo>
                <a:lnTo>
                  <a:pt x="46486" y="35810"/>
                </a:lnTo>
                <a:lnTo>
                  <a:pt x="70101" y="0"/>
                </a:lnTo>
              </a:path>
            </a:pathLst>
          </a:custGeom>
          <a:ln w="9429">
            <a:solidFill>
              <a:srgbClr val="00FF00"/>
            </a:solidFill>
          </a:ln>
        </p:spPr>
        <p:txBody>
          <a:bodyPr wrap="square" lIns="0" tIns="0" rIns="0" bIns="0" rtlCol="0">
            <a:noAutofit/>
          </a:bodyPr>
          <a:lstStyle/>
          <a:p>
            <a:endParaRPr/>
          </a:p>
        </p:txBody>
      </p:sp>
      <p:sp>
        <p:nvSpPr>
          <p:cNvPr id="453" name="object 453"/>
          <p:cNvSpPr/>
          <p:nvPr/>
        </p:nvSpPr>
        <p:spPr>
          <a:xfrm>
            <a:off x="8377405" y="4334763"/>
            <a:ext cx="10848" cy="14459"/>
          </a:xfrm>
          <a:custGeom>
            <a:avLst/>
            <a:gdLst/>
            <a:ahLst/>
            <a:cxnLst/>
            <a:rect l="l" t="t" r="r" b="b"/>
            <a:pathLst>
              <a:path w="14373" h="19761">
                <a:moveTo>
                  <a:pt x="0" y="19761"/>
                </a:moveTo>
                <a:lnTo>
                  <a:pt x="14373" y="0"/>
                </a:lnTo>
              </a:path>
            </a:pathLst>
          </a:custGeom>
          <a:ln w="9611">
            <a:solidFill>
              <a:srgbClr val="00FF00"/>
            </a:solidFill>
          </a:ln>
        </p:spPr>
        <p:txBody>
          <a:bodyPr wrap="square" lIns="0" tIns="0" rIns="0" bIns="0" rtlCol="0">
            <a:noAutofit/>
          </a:bodyPr>
          <a:lstStyle/>
          <a:p>
            <a:endParaRPr/>
          </a:p>
        </p:txBody>
      </p:sp>
      <p:sp>
        <p:nvSpPr>
          <p:cNvPr id="454" name="object 454"/>
          <p:cNvSpPr/>
          <p:nvPr/>
        </p:nvSpPr>
        <p:spPr>
          <a:xfrm>
            <a:off x="8546489" y="4334688"/>
            <a:ext cx="17832" cy="14469"/>
          </a:xfrm>
          <a:custGeom>
            <a:avLst/>
            <a:gdLst/>
            <a:ahLst/>
            <a:cxnLst/>
            <a:rect l="l" t="t" r="r" b="b"/>
            <a:pathLst>
              <a:path w="23627" h="19774">
                <a:moveTo>
                  <a:pt x="924" y="805"/>
                </a:moveTo>
                <a:lnTo>
                  <a:pt x="23627" y="20580"/>
                </a:lnTo>
              </a:path>
            </a:pathLst>
          </a:custGeom>
          <a:ln w="9792">
            <a:solidFill>
              <a:srgbClr val="00FF00"/>
            </a:solidFill>
          </a:ln>
        </p:spPr>
        <p:txBody>
          <a:bodyPr wrap="square" lIns="0" tIns="0" rIns="0" bIns="0" rtlCol="0">
            <a:noAutofit/>
          </a:bodyPr>
          <a:lstStyle/>
          <a:p>
            <a:endParaRPr/>
          </a:p>
        </p:txBody>
      </p:sp>
      <p:sp>
        <p:nvSpPr>
          <p:cNvPr id="455" name="object 455"/>
          <p:cNvSpPr/>
          <p:nvPr/>
        </p:nvSpPr>
        <p:spPr>
          <a:xfrm>
            <a:off x="8564394" y="4345240"/>
            <a:ext cx="84535" cy="18964"/>
          </a:xfrm>
          <a:custGeom>
            <a:avLst/>
            <a:gdLst/>
            <a:ahLst/>
            <a:cxnLst/>
            <a:rect l="l" t="t" r="r" b="b"/>
            <a:pathLst>
              <a:path w="112009" h="25917">
                <a:moveTo>
                  <a:pt x="0" y="5337"/>
                </a:moveTo>
                <a:lnTo>
                  <a:pt x="22859" y="10674"/>
                </a:lnTo>
                <a:lnTo>
                  <a:pt x="41907" y="0"/>
                </a:lnTo>
                <a:lnTo>
                  <a:pt x="64767" y="5337"/>
                </a:lnTo>
                <a:lnTo>
                  <a:pt x="88394" y="10674"/>
                </a:lnTo>
                <a:lnTo>
                  <a:pt x="112009" y="25917"/>
                </a:lnTo>
              </a:path>
            </a:pathLst>
          </a:custGeom>
          <a:ln w="10103">
            <a:solidFill>
              <a:srgbClr val="00FF00"/>
            </a:solidFill>
          </a:ln>
        </p:spPr>
        <p:txBody>
          <a:bodyPr wrap="square" lIns="0" tIns="0" rIns="0" bIns="0" rtlCol="0">
            <a:noAutofit/>
          </a:bodyPr>
          <a:lstStyle/>
          <a:p>
            <a:endParaRPr/>
          </a:p>
        </p:txBody>
      </p:sp>
      <p:sp>
        <p:nvSpPr>
          <p:cNvPr id="456" name="object 456"/>
          <p:cNvSpPr/>
          <p:nvPr/>
        </p:nvSpPr>
        <p:spPr>
          <a:xfrm>
            <a:off x="4915377" y="5128620"/>
            <a:ext cx="3409159" cy="66912"/>
          </a:xfrm>
          <a:custGeom>
            <a:avLst/>
            <a:gdLst/>
            <a:ahLst/>
            <a:cxnLst/>
            <a:rect l="l" t="t" r="r" b="b"/>
            <a:pathLst>
              <a:path w="4517136" h="91446">
                <a:moveTo>
                  <a:pt x="0" y="86109"/>
                </a:moveTo>
                <a:lnTo>
                  <a:pt x="23627" y="71634"/>
                </a:lnTo>
                <a:lnTo>
                  <a:pt x="46486" y="71634"/>
                </a:lnTo>
                <a:lnTo>
                  <a:pt x="70101" y="71634"/>
                </a:lnTo>
                <a:lnTo>
                  <a:pt x="88394" y="60960"/>
                </a:lnTo>
                <a:lnTo>
                  <a:pt x="112009" y="66297"/>
                </a:lnTo>
                <a:lnTo>
                  <a:pt x="135636" y="71634"/>
                </a:lnTo>
                <a:lnTo>
                  <a:pt x="158496" y="71634"/>
                </a:lnTo>
                <a:lnTo>
                  <a:pt x="182123" y="71634"/>
                </a:lnTo>
                <a:lnTo>
                  <a:pt x="205738" y="76203"/>
                </a:lnTo>
                <a:lnTo>
                  <a:pt x="224031" y="81540"/>
                </a:lnTo>
                <a:lnTo>
                  <a:pt x="247646" y="81540"/>
                </a:lnTo>
                <a:lnTo>
                  <a:pt x="270505" y="86109"/>
                </a:lnTo>
                <a:lnTo>
                  <a:pt x="294133" y="86109"/>
                </a:lnTo>
                <a:lnTo>
                  <a:pt x="317760" y="86109"/>
                </a:lnTo>
                <a:lnTo>
                  <a:pt x="340620" y="30486"/>
                </a:lnTo>
                <a:lnTo>
                  <a:pt x="359667" y="60960"/>
                </a:lnTo>
                <a:lnTo>
                  <a:pt x="382527" y="60960"/>
                </a:lnTo>
                <a:lnTo>
                  <a:pt x="406142" y="60960"/>
                </a:lnTo>
                <a:lnTo>
                  <a:pt x="429769" y="60960"/>
                </a:lnTo>
                <a:lnTo>
                  <a:pt x="452629" y="71634"/>
                </a:lnTo>
                <a:lnTo>
                  <a:pt x="476244" y="66297"/>
                </a:lnTo>
                <a:lnTo>
                  <a:pt x="494537" y="71634"/>
                </a:lnTo>
                <a:lnTo>
                  <a:pt x="518164" y="71634"/>
                </a:lnTo>
                <a:lnTo>
                  <a:pt x="541779" y="66297"/>
                </a:lnTo>
                <a:lnTo>
                  <a:pt x="564639" y="60960"/>
                </a:lnTo>
                <a:lnTo>
                  <a:pt x="588266" y="66297"/>
                </a:lnTo>
                <a:lnTo>
                  <a:pt x="611125" y="66297"/>
                </a:lnTo>
                <a:lnTo>
                  <a:pt x="634753" y="35810"/>
                </a:lnTo>
                <a:lnTo>
                  <a:pt x="653033" y="56391"/>
                </a:lnTo>
                <a:lnTo>
                  <a:pt x="676660" y="41147"/>
                </a:lnTo>
                <a:lnTo>
                  <a:pt x="700275" y="51053"/>
                </a:lnTo>
                <a:lnTo>
                  <a:pt x="723135" y="45716"/>
                </a:lnTo>
                <a:lnTo>
                  <a:pt x="746762" y="45716"/>
                </a:lnTo>
                <a:lnTo>
                  <a:pt x="770377" y="45716"/>
                </a:lnTo>
                <a:lnTo>
                  <a:pt x="788670" y="60960"/>
                </a:lnTo>
                <a:lnTo>
                  <a:pt x="812297" y="56391"/>
                </a:lnTo>
                <a:lnTo>
                  <a:pt x="835157" y="56391"/>
                </a:lnTo>
                <a:lnTo>
                  <a:pt x="858772" y="35810"/>
                </a:lnTo>
                <a:lnTo>
                  <a:pt x="882399" y="41147"/>
                </a:lnTo>
                <a:lnTo>
                  <a:pt x="905259" y="45716"/>
                </a:lnTo>
                <a:lnTo>
                  <a:pt x="924306" y="56391"/>
                </a:lnTo>
                <a:lnTo>
                  <a:pt x="947166" y="56391"/>
                </a:lnTo>
                <a:lnTo>
                  <a:pt x="970793" y="56391"/>
                </a:lnTo>
                <a:lnTo>
                  <a:pt x="994408" y="45716"/>
                </a:lnTo>
                <a:lnTo>
                  <a:pt x="1017268" y="41147"/>
                </a:lnTo>
                <a:lnTo>
                  <a:pt x="1040895" y="20580"/>
                </a:lnTo>
                <a:lnTo>
                  <a:pt x="1059176" y="30486"/>
                </a:lnTo>
                <a:lnTo>
                  <a:pt x="1082803" y="15243"/>
                </a:lnTo>
                <a:lnTo>
                  <a:pt x="1106430" y="30486"/>
                </a:lnTo>
                <a:lnTo>
                  <a:pt x="1129290" y="45716"/>
                </a:lnTo>
                <a:lnTo>
                  <a:pt x="1152905" y="45716"/>
                </a:lnTo>
                <a:lnTo>
                  <a:pt x="1175765" y="30486"/>
                </a:lnTo>
                <a:lnTo>
                  <a:pt x="1199392" y="15243"/>
                </a:lnTo>
                <a:lnTo>
                  <a:pt x="1217672" y="25904"/>
                </a:lnTo>
                <a:lnTo>
                  <a:pt x="1241299" y="25904"/>
                </a:lnTo>
                <a:lnTo>
                  <a:pt x="1264926" y="20580"/>
                </a:lnTo>
                <a:lnTo>
                  <a:pt x="1287786" y="25904"/>
                </a:lnTo>
                <a:lnTo>
                  <a:pt x="1311401" y="30486"/>
                </a:lnTo>
                <a:lnTo>
                  <a:pt x="1335028" y="25904"/>
                </a:lnTo>
                <a:lnTo>
                  <a:pt x="1353309" y="5337"/>
                </a:lnTo>
                <a:lnTo>
                  <a:pt x="1376936" y="10674"/>
                </a:lnTo>
                <a:lnTo>
                  <a:pt x="1399796" y="15243"/>
                </a:lnTo>
                <a:lnTo>
                  <a:pt x="1423423" y="20580"/>
                </a:lnTo>
                <a:lnTo>
                  <a:pt x="1447038" y="25904"/>
                </a:lnTo>
                <a:lnTo>
                  <a:pt x="1469898" y="41147"/>
                </a:lnTo>
                <a:lnTo>
                  <a:pt x="1488945" y="30486"/>
                </a:lnTo>
                <a:lnTo>
                  <a:pt x="1511805" y="20580"/>
                </a:lnTo>
                <a:lnTo>
                  <a:pt x="1535432" y="15243"/>
                </a:lnTo>
                <a:lnTo>
                  <a:pt x="1559059" y="35810"/>
                </a:lnTo>
                <a:lnTo>
                  <a:pt x="1581919" y="56391"/>
                </a:lnTo>
                <a:lnTo>
                  <a:pt x="1605534" y="41147"/>
                </a:lnTo>
                <a:lnTo>
                  <a:pt x="1717544" y="41147"/>
                </a:lnTo>
                <a:lnTo>
                  <a:pt x="1740416" y="56391"/>
                </a:lnTo>
                <a:lnTo>
                  <a:pt x="1764031" y="30486"/>
                </a:lnTo>
                <a:lnTo>
                  <a:pt x="1782323" y="5337"/>
                </a:lnTo>
                <a:lnTo>
                  <a:pt x="1805938" y="20580"/>
                </a:lnTo>
                <a:lnTo>
                  <a:pt x="1829565" y="25904"/>
                </a:lnTo>
                <a:lnTo>
                  <a:pt x="1852425" y="25904"/>
                </a:lnTo>
                <a:lnTo>
                  <a:pt x="1876040" y="20580"/>
                </a:lnTo>
                <a:lnTo>
                  <a:pt x="1899667" y="25904"/>
                </a:lnTo>
                <a:lnTo>
                  <a:pt x="1917960" y="10674"/>
                </a:lnTo>
                <a:lnTo>
                  <a:pt x="1941575" y="41147"/>
                </a:lnTo>
                <a:lnTo>
                  <a:pt x="1964435" y="71634"/>
                </a:lnTo>
                <a:lnTo>
                  <a:pt x="1988062" y="56391"/>
                </a:lnTo>
                <a:lnTo>
                  <a:pt x="2011677" y="0"/>
                </a:lnTo>
                <a:lnTo>
                  <a:pt x="2034537" y="10674"/>
                </a:lnTo>
                <a:lnTo>
                  <a:pt x="2053597" y="41147"/>
                </a:lnTo>
                <a:lnTo>
                  <a:pt x="2076456" y="25904"/>
                </a:lnTo>
                <a:lnTo>
                  <a:pt x="2100071" y="20580"/>
                </a:lnTo>
                <a:lnTo>
                  <a:pt x="2123699" y="35810"/>
                </a:lnTo>
                <a:lnTo>
                  <a:pt x="2146558" y="30486"/>
                </a:lnTo>
                <a:lnTo>
                  <a:pt x="2170173" y="45716"/>
                </a:lnTo>
                <a:lnTo>
                  <a:pt x="2188466" y="25904"/>
                </a:lnTo>
                <a:lnTo>
                  <a:pt x="2212093" y="20580"/>
                </a:lnTo>
                <a:lnTo>
                  <a:pt x="2235708" y="20580"/>
                </a:lnTo>
                <a:lnTo>
                  <a:pt x="2258568" y="41147"/>
                </a:lnTo>
                <a:lnTo>
                  <a:pt x="2282195" y="41147"/>
                </a:lnTo>
                <a:lnTo>
                  <a:pt x="2305055" y="60960"/>
                </a:lnTo>
                <a:lnTo>
                  <a:pt x="2328670" y="60960"/>
                </a:lnTo>
                <a:lnTo>
                  <a:pt x="2346962" y="56391"/>
                </a:lnTo>
                <a:lnTo>
                  <a:pt x="2370590" y="56391"/>
                </a:lnTo>
                <a:lnTo>
                  <a:pt x="2394204" y="51053"/>
                </a:lnTo>
                <a:lnTo>
                  <a:pt x="2417064" y="51053"/>
                </a:lnTo>
                <a:lnTo>
                  <a:pt x="2440691" y="45716"/>
                </a:lnTo>
                <a:lnTo>
                  <a:pt x="2464306" y="56391"/>
                </a:lnTo>
                <a:lnTo>
                  <a:pt x="2482599" y="76203"/>
                </a:lnTo>
                <a:lnTo>
                  <a:pt x="2506226" y="71634"/>
                </a:lnTo>
                <a:lnTo>
                  <a:pt x="2529086" y="66297"/>
                </a:lnTo>
                <a:lnTo>
                  <a:pt x="2552701" y="66297"/>
                </a:lnTo>
                <a:lnTo>
                  <a:pt x="2576328" y="60960"/>
                </a:lnTo>
                <a:lnTo>
                  <a:pt x="2599188" y="60960"/>
                </a:lnTo>
                <a:lnTo>
                  <a:pt x="2618236" y="81540"/>
                </a:lnTo>
                <a:lnTo>
                  <a:pt x="2641096" y="71634"/>
                </a:lnTo>
                <a:lnTo>
                  <a:pt x="2664723" y="71634"/>
                </a:lnTo>
                <a:lnTo>
                  <a:pt x="2688338" y="51053"/>
                </a:lnTo>
                <a:lnTo>
                  <a:pt x="2711197" y="56391"/>
                </a:lnTo>
                <a:lnTo>
                  <a:pt x="2734825" y="66297"/>
                </a:lnTo>
                <a:lnTo>
                  <a:pt x="2757684" y="66297"/>
                </a:lnTo>
                <a:lnTo>
                  <a:pt x="2776732" y="71634"/>
                </a:lnTo>
                <a:lnTo>
                  <a:pt x="2800359" y="71634"/>
                </a:lnTo>
                <a:lnTo>
                  <a:pt x="2823219" y="66297"/>
                </a:lnTo>
                <a:lnTo>
                  <a:pt x="2846834" y="60960"/>
                </a:lnTo>
                <a:lnTo>
                  <a:pt x="2869694" y="66297"/>
                </a:lnTo>
                <a:lnTo>
                  <a:pt x="2893321" y="56391"/>
                </a:lnTo>
                <a:lnTo>
                  <a:pt x="2911602" y="60960"/>
                </a:lnTo>
                <a:lnTo>
                  <a:pt x="2935229" y="56391"/>
                </a:lnTo>
                <a:lnTo>
                  <a:pt x="2958844" y="81540"/>
                </a:lnTo>
                <a:lnTo>
                  <a:pt x="2981716" y="66297"/>
                </a:lnTo>
                <a:lnTo>
                  <a:pt x="3005330" y="76203"/>
                </a:lnTo>
                <a:lnTo>
                  <a:pt x="3028958" y="76203"/>
                </a:lnTo>
                <a:lnTo>
                  <a:pt x="3047238" y="81540"/>
                </a:lnTo>
                <a:lnTo>
                  <a:pt x="3070865" y="81540"/>
                </a:lnTo>
                <a:lnTo>
                  <a:pt x="3093725" y="81540"/>
                </a:lnTo>
                <a:lnTo>
                  <a:pt x="3117340" y="86109"/>
                </a:lnTo>
                <a:lnTo>
                  <a:pt x="3140967" y="76203"/>
                </a:lnTo>
                <a:lnTo>
                  <a:pt x="3163827" y="76203"/>
                </a:lnTo>
                <a:lnTo>
                  <a:pt x="3182875" y="71634"/>
                </a:lnTo>
                <a:lnTo>
                  <a:pt x="3299464" y="71634"/>
                </a:lnTo>
                <a:lnTo>
                  <a:pt x="3322323" y="76203"/>
                </a:lnTo>
                <a:lnTo>
                  <a:pt x="3341371" y="81540"/>
                </a:lnTo>
                <a:lnTo>
                  <a:pt x="3364998" y="81540"/>
                </a:lnTo>
                <a:lnTo>
                  <a:pt x="3387858" y="81540"/>
                </a:lnTo>
                <a:lnTo>
                  <a:pt x="3411473" y="86109"/>
                </a:lnTo>
                <a:lnTo>
                  <a:pt x="3434333" y="76203"/>
                </a:lnTo>
                <a:lnTo>
                  <a:pt x="3457960" y="81540"/>
                </a:lnTo>
                <a:lnTo>
                  <a:pt x="3476253" y="81540"/>
                </a:lnTo>
                <a:lnTo>
                  <a:pt x="3499868" y="66297"/>
                </a:lnTo>
                <a:lnTo>
                  <a:pt x="3523495" y="56391"/>
                </a:lnTo>
                <a:lnTo>
                  <a:pt x="3546355" y="56391"/>
                </a:lnTo>
                <a:lnTo>
                  <a:pt x="3569970" y="56391"/>
                </a:lnTo>
                <a:lnTo>
                  <a:pt x="3593597" y="51053"/>
                </a:lnTo>
                <a:lnTo>
                  <a:pt x="3611889" y="66297"/>
                </a:lnTo>
                <a:lnTo>
                  <a:pt x="3635504" y="60960"/>
                </a:lnTo>
                <a:lnTo>
                  <a:pt x="3658364" y="60960"/>
                </a:lnTo>
                <a:lnTo>
                  <a:pt x="3681991" y="60960"/>
                </a:lnTo>
                <a:lnTo>
                  <a:pt x="3705606" y="71634"/>
                </a:lnTo>
                <a:lnTo>
                  <a:pt x="3728466" y="66297"/>
                </a:lnTo>
                <a:lnTo>
                  <a:pt x="3747526" y="66297"/>
                </a:lnTo>
                <a:lnTo>
                  <a:pt x="3770386" y="71634"/>
                </a:lnTo>
                <a:lnTo>
                  <a:pt x="3794001" y="71634"/>
                </a:lnTo>
                <a:lnTo>
                  <a:pt x="3817628" y="56391"/>
                </a:lnTo>
                <a:lnTo>
                  <a:pt x="3840488" y="66297"/>
                </a:lnTo>
                <a:lnTo>
                  <a:pt x="3864103" y="71634"/>
                </a:lnTo>
                <a:lnTo>
                  <a:pt x="3886962" y="71634"/>
                </a:lnTo>
                <a:lnTo>
                  <a:pt x="3906010" y="91446"/>
                </a:lnTo>
                <a:lnTo>
                  <a:pt x="3929637" y="81540"/>
                </a:lnTo>
                <a:lnTo>
                  <a:pt x="3952497" y="81540"/>
                </a:lnTo>
                <a:lnTo>
                  <a:pt x="3976124" y="81540"/>
                </a:lnTo>
                <a:lnTo>
                  <a:pt x="3998984" y="60960"/>
                </a:lnTo>
                <a:lnTo>
                  <a:pt x="4022599" y="71634"/>
                </a:lnTo>
                <a:lnTo>
                  <a:pt x="4040892" y="71634"/>
                </a:lnTo>
                <a:lnTo>
                  <a:pt x="4064519" y="71634"/>
                </a:lnTo>
                <a:lnTo>
                  <a:pt x="4088134" y="66297"/>
                </a:lnTo>
                <a:lnTo>
                  <a:pt x="4110994" y="60960"/>
                </a:lnTo>
                <a:lnTo>
                  <a:pt x="4134621" y="60960"/>
                </a:lnTo>
                <a:lnTo>
                  <a:pt x="4158236" y="60960"/>
                </a:lnTo>
                <a:lnTo>
                  <a:pt x="4176528" y="56391"/>
                </a:lnTo>
                <a:lnTo>
                  <a:pt x="4200143" y="71634"/>
                </a:lnTo>
                <a:lnTo>
                  <a:pt x="4223003" y="71634"/>
                </a:lnTo>
                <a:lnTo>
                  <a:pt x="4246630" y="71634"/>
                </a:lnTo>
                <a:lnTo>
                  <a:pt x="4270257" y="56391"/>
                </a:lnTo>
                <a:lnTo>
                  <a:pt x="4293117" y="66297"/>
                </a:lnTo>
                <a:lnTo>
                  <a:pt x="4312165" y="60960"/>
                </a:lnTo>
                <a:lnTo>
                  <a:pt x="4335025" y="71634"/>
                </a:lnTo>
                <a:lnTo>
                  <a:pt x="4358640" y="60960"/>
                </a:lnTo>
                <a:lnTo>
                  <a:pt x="4382267" y="66297"/>
                </a:lnTo>
                <a:lnTo>
                  <a:pt x="4405127" y="66297"/>
                </a:lnTo>
                <a:lnTo>
                  <a:pt x="4428754" y="60960"/>
                </a:lnTo>
                <a:lnTo>
                  <a:pt x="4451614" y="15243"/>
                </a:lnTo>
                <a:lnTo>
                  <a:pt x="4470661" y="41147"/>
                </a:lnTo>
                <a:lnTo>
                  <a:pt x="4494276" y="30486"/>
                </a:lnTo>
                <a:lnTo>
                  <a:pt x="4517136" y="45716"/>
                </a:lnTo>
              </a:path>
            </a:pathLst>
          </a:custGeom>
          <a:ln w="10144">
            <a:solidFill>
              <a:srgbClr val="FFFF00"/>
            </a:solidFill>
          </a:ln>
        </p:spPr>
        <p:txBody>
          <a:bodyPr wrap="square" lIns="0" tIns="0" rIns="0" bIns="0" rtlCol="0">
            <a:noAutofit/>
          </a:bodyPr>
          <a:lstStyle/>
          <a:p>
            <a:endParaRPr/>
          </a:p>
        </p:txBody>
      </p:sp>
      <p:sp>
        <p:nvSpPr>
          <p:cNvPr id="457" name="object 457"/>
          <p:cNvSpPr/>
          <p:nvPr/>
        </p:nvSpPr>
        <p:spPr>
          <a:xfrm>
            <a:off x="8324498" y="5162084"/>
            <a:ext cx="324354" cy="18954"/>
          </a:xfrm>
          <a:custGeom>
            <a:avLst/>
            <a:gdLst/>
            <a:ahLst/>
            <a:cxnLst/>
            <a:rect l="l" t="t" r="r" b="b"/>
            <a:pathLst>
              <a:path w="429769" h="25904">
                <a:moveTo>
                  <a:pt x="0" y="0"/>
                </a:moveTo>
                <a:lnTo>
                  <a:pt x="23627" y="15243"/>
                </a:lnTo>
                <a:lnTo>
                  <a:pt x="46486" y="15243"/>
                </a:lnTo>
                <a:lnTo>
                  <a:pt x="70101" y="15243"/>
                </a:lnTo>
                <a:lnTo>
                  <a:pt x="88394" y="15243"/>
                </a:lnTo>
                <a:lnTo>
                  <a:pt x="112009" y="10674"/>
                </a:lnTo>
                <a:lnTo>
                  <a:pt x="135636" y="15243"/>
                </a:lnTo>
                <a:lnTo>
                  <a:pt x="158496" y="15243"/>
                </a:lnTo>
                <a:lnTo>
                  <a:pt x="182111" y="25904"/>
                </a:lnTo>
                <a:lnTo>
                  <a:pt x="205738" y="25904"/>
                </a:lnTo>
                <a:lnTo>
                  <a:pt x="317748" y="25904"/>
                </a:lnTo>
                <a:lnTo>
                  <a:pt x="340620" y="20580"/>
                </a:lnTo>
                <a:lnTo>
                  <a:pt x="359667" y="20580"/>
                </a:lnTo>
                <a:lnTo>
                  <a:pt x="382527" y="20580"/>
                </a:lnTo>
                <a:lnTo>
                  <a:pt x="406142" y="20580"/>
                </a:lnTo>
                <a:lnTo>
                  <a:pt x="429769" y="25904"/>
                </a:lnTo>
              </a:path>
            </a:pathLst>
          </a:custGeom>
          <a:ln w="10141">
            <a:solidFill>
              <a:srgbClr val="FFFF00"/>
            </a:solidFill>
          </a:ln>
        </p:spPr>
        <p:txBody>
          <a:bodyPr wrap="square" lIns="0" tIns="0" rIns="0" bIns="0" rtlCol="0">
            <a:noAutofit/>
          </a:bodyPr>
          <a:lstStyle/>
          <a:p>
            <a:endParaRPr/>
          </a:p>
        </p:txBody>
      </p:sp>
      <p:sp>
        <p:nvSpPr>
          <p:cNvPr id="458" name="object 458"/>
          <p:cNvSpPr/>
          <p:nvPr/>
        </p:nvSpPr>
        <p:spPr>
          <a:xfrm>
            <a:off x="4651362"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459" name="object 459"/>
          <p:cNvSpPr/>
          <p:nvPr/>
        </p:nvSpPr>
        <p:spPr>
          <a:xfrm>
            <a:off x="4651415" y="5361685"/>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endParaRPr/>
          </a:p>
        </p:txBody>
      </p:sp>
      <p:sp>
        <p:nvSpPr>
          <p:cNvPr id="460" name="object 460"/>
          <p:cNvSpPr/>
          <p:nvPr/>
        </p:nvSpPr>
        <p:spPr>
          <a:xfrm>
            <a:off x="4926259" y="5506653"/>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endParaRPr/>
          </a:p>
        </p:txBody>
      </p:sp>
      <p:sp>
        <p:nvSpPr>
          <p:cNvPr id="461" name="object 461"/>
          <p:cNvSpPr/>
          <p:nvPr/>
        </p:nvSpPr>
        <p:spPr>
          <a:xfrm>
            <a:off x="4926259" y="5506653"/>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ln w="5048">
            <a:solidFill>
              <a:srgbClr val="FFFFFF"/>
            </a:solidFill>
          </a:ln>
        </p:spPr>
        <p:txBody>
          <a:bodyPr wrap="square" lIns="0" tIns="0" rIns="0" bIns="0" rtlCol="0">
            <a:noAutofit/>
          </a:bodyPr>
          <a:lstStyle/>
          <a:p>
            <a:endParaRPr/>
          </a:p>
        </p:txBody>
      </p:sp>
      <p:sp>
        <p:nvSpPr>
          <p:cNvPr id="462" name="object 462"/>
          <p:cNvSpPr/>
          <p:nvPr/>
        </p:nvSpPr>
        <p:spPr>
          <a:xfrm>
            <a:off x="4908436" y="6408800"/>
            <a:ext cx="3750776" cy="0"/>
          </a:xfrm>
          <a:custGeom>
            <a:avLst/>
            <a:gdLst/>
            <a:ahLst/>
            <a:cxnLst/>
            <a:rect l="l" t="t" r="r" b="b"/>
            <a:pathLst>
              <a:path w="4969778">
                <a:moveTo>
                  <a:pt x="0" y="0"/>
                </a:moveTo>
                <a:lnTo>
                  <a:pt x="4969778" y="0"/>
                </a:lnTo>
              </a:path>
            </a:pathLst>
          </a:custGeom>
          <a:ln w="5072">
            <a:solidFill>
              <a:srgbClr val="FFFFFF"/>
            </a:solidFill>
          </a:ln>
        </p:spPr>
        <p:txBody>
          <a:bodyPr wrap="square" lIns="0" tIns="0" rIns="0" bIns="0" rtlCol="0">
            <a:noAutofit/>
          </a:bodyPr>
          <a:lstStyle/>
          <a:p>
            <a:endParaRPr/>
          </a:p>
        </p:txBody>
      </p:sp>
      <p:sp>
        <p:nvSpPr>
          <p:cNvPr id="463" name="object 463"/>
          <p:cNvSpPr/>
          <p:nvPr/>
        </p:nvSpPr>
        <p:spPr>
          <a:xfrm>
            <a:off x="8335426"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64" name="object 464"/>
          <p:cNvSpPr/>
          <p:nvPr/>
        </p:nvSpPr>
        <p:spPr>
          <a:xfrm>
            <a:off x="7993249"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65" name="object 465"/>
          <p:cNvSpPr/>
          <p:nvPr/>
        </p:nvSpPr>
        <p:spPr>
          <a:xfrm>
            <a:off x="7651642"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66" name="object 466"/>
          <p:cNvSpPr/>
          <p:nvPr/>
        </p:nvSpPr>
        <p:spPr>
          <a:xfrm>
            <a:off x="7314060"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67" name="object 467"/>
          <p:cNvSpPr/>
          <p:nvPr/>
        </p:nvSpPr>
        <p:spPr>
          <a:xfrm>
            <a:off x="697245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68" name="object 468"/>
          <p:cNvSpPr/>
          <p:nvPr/>
        </p:nvSpPr>
        <p:spPr>
          <a:xfrm>
            <a:off x="6630847"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69" name="object 469"/>
          <p:cNvSpPr/>
          <p:nvPr/>
        </p:nvSpPr>
        <p:spPr>
          <a:xfrm>
            <a:off x="6288669"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70" name="object 470"/>
          <p:cNvSpPr/>
          <p:nvPr/>
        </p:nvSpPr>
        <p:spPr>
          <a:xfrm>
            <a:off x="5947062"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71" name="object 471"/>
          <p:cNvSpPr/>
          <p:nvPr/>
        </p:nvSpPr>
        <p:spPr>
          <a:xfrm>
            <a:off x="5609481"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72" name="object 472"/>
          <p:cNvSpPr/>
          <p:nvPr/>
        </p:nvSpPr>
        <p:spPr>
          <a:xfrm>
            <a:off x="526787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473" name="object 473"/>
          <p:cNvSpPr/>
          <p:nvPr/>
        </p:nvSpPr>
        <p:spPr>
          <a:xfrm>
            <a:off x="4926266" y="5506653"/>
            <a:ext cx="0" cy="920550"/>
          </a:xfrm>
          <a:custGeom>
            <a:avLst/>
            <a:gdLst/>
            <a:ahLst/>
            <a:cxnLst/>
            <a:rect l="l" t="t" r="r" b="b"/>
            <a:pathLst>
              <a:path h="1258085">
                <a:moveTo>
                  <a:pt x="0" y="1258085"/>
                </a:moveTo>
                <a:lnTo>
                  <a:pt x="0" y="0"/>
                </a:lnTo>
              </a:path>
            </a:pathLst>
          </a:custGeom>
          <a:ln w="4664">
            <a:solidFill>
              <a:srgbClr val="FFFFFF"/>
            </a:solidFill>
          </a:ln>
        </p:spPr>
        <p:txBody>
          <a:bodyPr wrap="square" lIns="0" tIns="0" rIns="0" bIns="0" rtlCol="0">
            <a:noAutofit/>
          </a:bodyPr>
          <a:lstStyle/>
          <a:p>
            <a:endParaRPr/>
          </a:p>
        </p:txBody>
      </p:sp>
      <p:sp>
        <p:nvSpPr>
          <p:cNvPr id="474" name="object 474"/>
          <p:cNvSpPr/>
          <p:nvPr/>
        </p:nvSpPr>
        <p:spPr>
          <a:xfrm>
            <a:off x="4908439" y="63195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75" name="object 475"/>
          <p:cNvSpPr/>
          <p:nvPr/>
        </p:nvSpPr>
        <p:spPr>
          <a:xfrm>
            <a:off x="4908439" y="62270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76" name="object 476"/>
          <p:cNvSpPr/>
          <p:nvPr/>
        </p:nvSpPr>
        <p:spPr>
          <a:xfrm>
            <a:off x="4908439" y="61378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77" name="object 477"/>
          <p:cNvSpPr/>
          <p:nvPr/>
        </p:nvSpPr>
        <p:spPr>
          <a:xfrm>
            <a:off x="4908439" y="604861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78" name="object 478"/>
          <p:cNvSpPr/>
          <p:nvPr/>
        </p:nvSpPr>
        <p:spPr>
          <a:xfrm>
            <a:off x="4908439" y="59594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79" name="object 479"/>
          <p:cNvSpPr/>
          <p:nvPr/>
        </p:nvSpPr>
        <p:spPr>
          <a:xfrm>
            <a:off x="4908439" y="586685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80" name="object 480"/>
          <p:cNvSpPr/>
          <p:nvPr/>
        </p:nvSpPr>
        <p:spPr>
          <a:xfrm>
            <a:off x="4908439" y="577764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81" name="object 481"/>
          <p:cNvSpPr/>
          <p:nvPr/>
        </p:nvSpPr>
        <p:spPr>
          <a:xfrm>
            <a:off x="4908439" y="568843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82" name="object 482"/>
          <p:cNvSpPr/>
          <p:nvPr/>
        </p:nvSpPr>
        <p:spPr>
          <a:xfrm>
            <a:off x="4908439" y="559588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83" name="object 483"/>
          <p:cNvSpPr/>
          <p:nvPr/>
        </p:nvSpPr>
        <p:spPr>
          <a:xfrm>
            <a:off x="4908439" y="550667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484" name="object 484"/>
          <p:cNvSpPr/>
          <p:nvPr/>
        </p:nvSpPr>
        <p:spPr>
          <a:xfrm>
            <a:off x="4929716" y="5959398"/>
            <a:ext cx="13811" cy="0"/>
          </a:xfrm>
          <a:custGeom>
            <a:avLst/>
            <a:gdLst/>
            <a:ahLst/>
            <a:cxnLst/>
            <a:rect l="l" t="t" r="r" b="b"/>
            <a:pathLst>
              <a:path w="18299">
                <a:moveTo>
                  <a:pt x="0" y="0"/>
                </a:moveTo>
                <a:lnTo>
                  <a:pt x="18299" y="0"/>
                </a:lnTo>
              </a:path>
            </a:pathLst>
          </a:custGeom>
          <a:ln w="10144">
            <a:solidFill>
              <a:srgbClr val="00FF00"/>
            </a:solidFill>
          </a:ln>
        </p:spPr>
        <p:txBody>
          <a:bodyPr wrap="square" lIns="0" tIns="0" rIns="0" bIns="0" rtlCol="0">
            <a:noAutofit/>
          </a:bodyPr>
          <a:lstStyle/>
          <a:p>
            <a:endParaRPr/>
          </a:p>
        </p:txBody>
      </p:sp>
      <p:sp>
        <p:nvSpPr>
          <p:cNvPr id="485" name="object 485"/>
          <p:cNvSpPr/>
          <p:nvPr/>
        </p:nvSpPr>
        <p:spPr>
          <a:xfrm>
            <a:off x="4943562" y="5614305"/>
            <a:ext cx="3409159" cy="345133"/>
          </a:xfrm>
          <a:custGeom>
            <a:avLst/>
            <a:gdLst/>
            <a:ahLst/>
            <a:cxnLst/>
            <a:rect l="l" t="t" r="r" b="b"/>
            <a:pathLst>
              <a:path w="4517136" h="471682">
                <a:moveTo>
                  <a:pt x="0" y="471682"/>
                </a:moveTo>
                <a:lnTo>
                  <a:pt x="23627" y="456439"/>
                </a:lnTo>
                <a:lnTo>
                  <a:pt x="46486" y="456439"/>
                </a:lnTo>
                <a:lnTo>
                  <a:pt x="65534" y="456439"/>
                </a:lnTo>
                <a:lnTo>
                  <a:pt x="88394" y="431302"/>
                </a:lnTo>
                <a:lnTo>
                  <a:pt x="112009" y="406153"/>
                </a:lnTo>
                <a:lnTo>
                  <a:pt x="135636" y="380235"/>
                </a:lnTo>
                <a:lnTo>
                  <a:pt x="158496" y="370329"/>
                </a:lnTo>
                <a:lnTo>
                  <a:pt x="182123" y="360423"/>
                </a:lnTo>
                <a:lnTo>
                  <a:pt x="200404" y="345193"/>
                </a:lnTo>
                <a:lnTo>
                  <a:pt x="224031" y="345193"/>
                </a:lnTo>
                <a:lnTo>
                  <a:pt x="247646" y="345193"/>
                </a:lnTo>
                <a:lnTo>
                  <a:pt x="270505" y="334519"/>
                </a:lnTo>
                <a:lnTo>
                  <a:pt x="294133" y="334519"/>
                </a:lnTo>
                <a:lnTo>
                  <a:pt x="317760" y="334519"/>
                </a:lnTo>
                <a:lnTo>
                  <a:pt x="336040" y="334519"/>
                </a:lnTo>
                <a:lnTo>
                  <a:pt x="359667" y="319275"/>
                </a:lnTo>
                <a:lnTo>
                  <a:pt x="518164" y="319275"/>
                </a:lnTo>
                <a:lnTo>
                  <a:pt x="541779" y="334519"/>
                </a:lnTo>
                <a:lnTo>
                  <a:pt x="653033" y="334519"/>
                </a:lnTo>
                <a:lnTo>
                  <a:pt x="676660" y="319275"/>
                </a:lnTo>
                <a:lnTo>
                  <a:pt x="700275" y="319275"/>
                </a:lnTo>
                <a:lnTo>
                  <a:pt x="723135" y="319275"/>
                </a:lnTo>
                <a:lnTo>
                  <a:pt x="746762" y="319275"/>
                </a:lnTo>
                <a:lnTo>
                  <a:pt x="765055" y="309369"/>
                </a:lnTo>
                <a:lnTo>
                  <a:pt x="788670" y="309369"/>
                </a:lnTo>
                <a:lnTo>
                  <a:pt x="812297" y="309369"/>
                </a:lnTo>
                <a:lnTo>
                  <a:pt x="835157" y="309369"/>
                </a:lnTo>
                <a:lnTo>
                  <a:pt x="858772" y="294139"/>
                </a:lnTo>
                <a:lnTo>
                  <a:pt x="882399" y="294139"/>
                </a:lnTo>
                <a:lnTo>
                  <a:pt x="900679" y="294139"/>
                </a:lnTo>
                <a:lnTo>
                  <a:pt x="924306" y="294139"/>
                </a:lnTo>
                <a:lnTo>
                  <a:pt x="947166" y="294139"/>
                </a:lnTo>
                <a:lnTo>
                  <a:pt x="970793" y="284233"/>
                </a:lnTo>
                <a:lnTo>
                  <a:pt x="994408" y="284233"/>
                </a:lnTo>
                <a:lnTo>
                  <a:pt x="1017268" y="294139"/>
                </a:lnTo>
                <a:lnTo>
                  <a:pt x="1036316" y="284233"/>
                </a:lnTo>
                <a:lnTo>
                  <a:pt x="1059176" y="284233"/>
                </a:lnTo>
                <a:lnTo>
                  <a:pt x="1082803" y="284233"/>
                </a:lnTo>
                <a:lnTo>
                  <a:pt x="1106430" y="284233"/>
                </a:lnTo>
                <a:lnTo>
                  <a:pt x="1129290" y="284233"/>
                </a:lnTo>
                <a:lnTo>
                  <a:pt x="1152905" y="274327"/>
                </a:lnTo>
                <a:lnTo>
                  <a:pt x="1311401" y="274327"/>
                </a:lnTo>
                <a:lnTo>
                  <a:pt x="1329694" y="259083"/>
                </a:lnTo>
                <a:lnTo>
                  <a:pt x="1447038" y="259083"/>
                </a:lnTo>
                <a:lnTo>
                  <a:pt x="1465331" y="248409"/>
                </a:lnTo>
                <a:lnTo>
                  <a:pt x="1581919" y="248409"/>
                </a:lnTo>
                <a:lnTo>
                  <a:pt x="1600967" y="233179"/>
                </a:lnTo>
                <a:lnTo>
                  <a:pt x="1623827" y="233179"/>
                </a:lnTo>
                <a:lnTo>
                  <a:pt x="1647442" y="233179"/>
                </a:lnTo>
                <a:lnTo>
                  <a:pt x="1671069" y="233179"/>
                </a:lnTo>
                <a:lnTo>
                  <a:pt x="1693929" y="233179"/>
                </a:lnTo>
                <a:lnTo>
                  <a:pt x="1717544" y="223273"/>
                </a:lnTo>
                <a:lnTo>
                  <a:pt x="1740416" y="223273"/>
                </a:lnTo>
                <a:lnTo>
                  <a:pt x="1759464" y="223273"/>
                </a:lnTo>
                <a:lnTo>
                  <a:pt x="1782323" y="223273"/>
                </a:lnTo>
                <a:lnTo>
                  <a:pt x="1805938" y="208029"/>
                </a:lnTo>
                <a:lnTo>
                  <a:pt x="1829565" y="208029"/>
                </a:lnTo>
                <a:lnTo>
                  <a:pt x="1852425" y="208029"/>
                </a:lnTo>
                <a:lnTo>
                  <a:pt x="1876040" y="208029"/>
                </a:lnTo>
                <a:lnTo>
                  <a:pt x="1894333" y="208029"/>
                </a:lnTo>
                <a:lnTo>
                  <a:pt x="1917960" y="198123"/>
                </a:lnTo>
                <a:lnTo>
                  <a:pt x="1941575" y="198123"/>
                </a:lnTo>
                <a:lnTo>
                  <a:pt x="1964435" y="198123"/>
                </a:lnTo>
                <a:lnTo>
                  <a:pt x="1988062" y="198123"/>
                </a:lnTo>
                <a:lnTo>
                  <a:pt x="2011677" y="198123"/>
                </a:lnTo>
                <a:lnTo>
                  <a:pt x="2029970" y="187449"/>
                </a:lnTo>
                <a:lnTo>
                  <a:pt x="2146558" y="187449"/>
                </a:lnTo>
                <a:lnTo>
                  <a:pt x="2165606" y="172219"/>
                </a:lnTo>
                <a:lnTo>
                  <a:pt x="2188466" y="172219"/>
                </a:lnTo>
                <a:lnTo>
                  <a:pt x="2212093" y="172219"/>
                </a:lnTo>
                <a:lnTo>
                  <a:pt x="2235708" y="172219"/>
                </a:lnTo>
                <a:lnTo>
                  <a:pt x="2258568" y="172219"/>
                </a:lnTo>
                <a:lnTo>
                  <a:pt x="2282195" y="162313"/>
                </a:lnTo>
                <a:lnTo>
                  <a:pt x="2305055" y="162313"/>
                </a:lnTo>
                <a:lnTo>
                  <a:pt x="2324103" y="162313"/>
                </a:lnTo>
                <a:lnTo>
                  <a:pt x="2346962" y="162313"/>
                </a:lnTo>
                <a:lnTo>
                  <a:pt x="2370590" y="147069"/>
                </a:lnTo>
                <a:lnTo>
                  <a:pt x="2394204" y="147069"/>
                </a:lnTo>
                <a:lnTo>
                  <a:pt x="2417064" y="147069"/>
                </a:lnTo>
                <a:lnTo>
                  <a:pt x="2440691" y="137163"/>
                </a:lnTo>
                <a:lnTo>
                  <a:pt x="2458972" y="137163"/>
                </a:lnTo>
                <a:lnTo>
                  <a:pt x="2482599" y="137163"/>
                </a:lnTo>
                <a:lnTo>
                  <a:pt x="2506226" y="121920"/>
                </a:lnTo>
                <a:lnTo>
                  <a:pt x="2529086" y="121920"/>
                </a:lnTo>
                <a:lnTo>
                  <a:pt x="2552701" y="121920"/>
                </a:lnTo>
                <a:lnTo>
                  <a:pt x="2576328" y="121920"/>
                </a:lnTo>
                <a:lnTo>
                  <a:pt x="2594609" y="111245"/>
                </a:lnTo>
                <a:lnTo>
                  <a:pt x="2711197" y="111245"/>
                </a:lnTo>
                <a:lnTo>
                  <a:pt x="2734825" y="101339"/>
                </a:lnTo>
                <a:lnTo>
                  <a:pt x="2753105" y="101339"/>
                </a:lnTo>
                <a:lnTo>
                  <a:pt x="2776732" y="101339"/>
                </a:lnTo>
                <a:lnTo>
                  <a:pt x="2800347" y="101339"/>
                </a:lnTo>
                <a:lnTo>
                  <a:pt x="2823219" y="101339"/>
                </a:lnTo>
                <a:lnTo>
                  <a:pt x="2846834" y="86109"/>
                </a:lnTo>
                <a:lnTo>
                  <a:pt x="2869694" y="86109"/>
                </a:lnTo>
                <a:lnTo>
                  <a:pt x="2888742" y="86109"/>
                </a:lnTo>
                <a:lnTo>
                  <a:pt x="2911602" y="86109"/>
                </a:lnTo>
                <a:lnTo>
                  <a:pt x="2935229" y="76203"/>
                </a:lnTo>
                <a:lnTo>
                  <a:pt x="2958844" y="76203"/>
                </a:lnTo>
                <a:lnTo>
                  <a:pt x="2981716" y="76203"/>
                </a:lnTo>
                <a:lnTo>
                  <a:pt x="3005330" y="86109"/>
                </a:lnTo>
                <a:lnTo>
                  <a:pt x="3182875" y="86109"/>
                </a:lnTo>
                <a:lnTo>
                  <a:pt x="3205735" y="76203"/>
                </a:lnTo>
                <a:lnTo>
                  <a:pt x="3229362" y="60960"/>
                </a:lnTo>
                <a:lnTo>
                  <a:pt x="3252977" y="60960"/>
                </a:lnTo>
                <a:lnTo>
                  <a:pt x="3275836" y="51053"/>
                </a:lnTo>
                <a:lnTo>
                  <a:pt x="3299464" y="51053"/>
                </a:lnTo>
                <a:lnTo>
                  <a:pt x="3317756" y="51053"/>
                </a:lnTo>
                <a:lnTo>
                  <a:pt x="3341371" y="35810"/>
                </a:lnTo>
                <a:lnTo>
                  <a:pt x="3364998" y="35810"/>
                </a:lnTo>
                <a:lnTo>
                  <a:pt x="3387858" y="35810"/>
                </a:lnTo>
                <a:lnTo>
                  <a:pt x="3411473" y="25149"/>
                </a:lnTo>
                <a:lnTo>
                  <a:pt x="3546355" y="25149"/>
                </a:lnTo>
                <a:lnTo>
                  <a:pt x="3569970" y="15243"/>
                </a:lnTo>
                <a:lnTo>
                  <a:pt x="3588262" y="15243"/>
                </a:lnTo>
                <a:lnTo>
                  <a:pt x="3611889" y="25149"/>
                </a:lnTo>
                <a:lnTo>
                  <a:pt x="3635504" y="15243"/>
                </a:lnTo>
                <a:lnTo>
                  <a:pt x="3817628" y="15243"/>
                </a:lnTo>
                <a:lnTo>
                  <a:pt x="3840488" y="0"/>
                </a:lnTo>
                <a:lnTo>
                  <a:pt x="3864103" y="0"/>
                </a:lnTo>
                <a:lnTo>
                  <a:pt x="3882395" y="15243"/>
                </a:lnTo>
                <a:lnTo>
                  <a:pt x="3906010" y="0"/>
                </a:lnTo>
                <a:lnTo>
                  <a:pt x="4358640" y="0"/>
                </a:lnTo>
                <a:lnTo>
                  <a:pt x="4382267" y="15243"/>
                </a:lnTo>
                <a:lnTo>
                  <a:pt x="4405127" y="0"/>
                </a:lnTo>
                <a:lnTo>
                  <a:pt x="4428754" y="15243"/>
                </a:lnTo>
                <a:lnTo>
                  <a:pt x="4447034" y="15243"/>
                </a:lnTo>
                <a:lnTo>
                  <a:pt x="4470661" y="15243"/>
                </a:lnTo>
                <a:lnTo>
                  <a:pt x="4494276" y="15243"/>
                </a:lnTo>
                <a:lnTo>
                  <a:pt x="4517136" y="0"/>
                </a:lnTo>
              </a:path>
            </a:pathLst>
          </a:custGeom>
          <a:ln w="10135">
            <a:solidFill>
              <a:srgbClr val="00FF00"/>
            </a:solidFill>
          </a:ln>
        </p:spPr>
        <p:txBody>
          <a:bodyPr wrap="square" lIns="0" tIns="0" rIns="0" bIns="0" rtlCol="0">
            <a:noAutofit/>
          </a:bodyPr>
          <a:lstStyle/>
          <a:p>
            <a:endParaRPr/>
          </a:p>
        </p:txBody>
      </p:sp>
      <p:sp>
        <p:nvSpPr>
          <p:cNvPr id="486" name="object 486"/>
          <p:cNvSpPr/>
          <p:nvPr/>
        </p:nvSpPr>
        <p:spPr>
          <a:xfrm>
            <a:off x="8352679" y="5614266"/>
            <a:ext cx="288700" cy="11153"/>
          </a:xfrm>
          <a:custGeom>
            <a:avLst/>
            <a:gdLst/>
            <a:ahLst/>
            <a:cxnLst/>
            <a:rect l="l" t="t" r="r" b="b"/>
            <a:pathLst>
              <a:path w="382527" h="15243">
                <a:moveTo>
                  <a:pt x="0" y="0"/>
                </a:moveTo>
                <a:lnTo>
                  <a:pt x="0" y="0"/>
                </a:lnTo>
                <a:lnTo>
                  <a:pt x="158496" y="0"/>
                </a:lnTo>
                <a:lnTo>
                  <a:pt x="182111" y="15243"/>
                </a:lnTo>
                <a:lnTo>
                  <a:pt x="200404" y="15243"/>
                </a:lnTo>
                <a:lnTo>
                  <a:pt x="224031" y="15243"/>
                </a:lnTo>
                <a:lnTo>
                  <a:pt x="247646" y="0"/>
                </a:lnTo>
                <a:lnTo>
                  <a:pt x="359667" y="0"/>
                </a:lnTo>
                <a:lnTo>
                  <a:pt x="382527" y="0"/>
                </a:lnTo>
              </a:path>
            </a:pathLst>
          </a:custGeom>
          <a:ln w="10143">
            <a:solidFill>
              <a:srgbClr val="00FF00"/>
            </a:solidFill>
          </a:ln>
        </p:spPr>
        <p:txBody>
          <a:bodyPr wrap="square" lIns="0" tIns="0" rIns="0" bIns="0" rtlCol="0">
            <a:noAutofit/>
          </a:bodyPr>
          <a:lstStyle/>
          <a:p>
            <a:endParaRPr/>
          </a:p>
        </p:txBody>
      </p:sp>
      <p:sp>
        <p:nvSpPr>
          <p:cNvPr id="487" name="object 487"/>
          <p:cNvSpPr/>
          <p:nvPr/>
        </p:nvSpPr>
        <p:spPr>
          <a:xfrm>
            <a:off x="8641457" y="5607016"/>
            <a:ext cx="17815" cy="7248"/>
          </a:xfrm>
          <a:custGeom>
            <a:avLst/>
            <a:gdLst/>
            <a:ahLst/>
            <a:cxnLst/>
            <a:rect l="l" t="t" r="r" b="b"/>
            <a:pathLst>
              <a:path w="23605" h="9906">
                <a:moveTo>
                  <a:pt x="0" y="9906"/>
                </a:moveTo>
                <a:lnTo>
                  <a:pt x="23605" y="8"/>
                </a:lnTo>
              </a:path>
            </a:pathLst>
          </a:custGeom>
          <a:ln w="10022">
            <a:solidFill>
              <a:srgbClr val="00FF00"/>
            </a:solidFill>
          </a:ln>
        </p:spPr>
        <p:txBody>
          <a:bodyPr wrap="square" lIns="0" tIns="0" rIns="0" bIns="0" rtlCol="0">
            <a:noAutofit/>
          </a:bodyPr>
          <a:lstStyle/>
          <a:p>
            <a:endParaRPr/>
          </a:p>
        </p:txBody>
      </p:sp>
      <p:sp>
        <p:nvSpPr>
          <p:cNvPr id="488" name="object 488"/>
          <p:cNvSpPr txBox="1"/>
          <p:nvPr/>
        </p:nvSpPr>
        <p:spPr>
          <a:xfrm>
            <a:off x="6317066" y="441789"/>
            <a:ext cx="803215" cy="241610"/>
          </a:xfrm>
          <a:prstGeom prst="rect">
            <a:avLst/>
          </a:prstGeom>
        </p:spPr>
        <p:txBody>
          <a:bodyPr vert="horz" wrap="square" lIns="0" tIns="0" rIns="0" bIns="0" rtlCol="0">
            <a:noAutofit/>
          </a:bodyPr>
          <a:lstStyle/>
          <a:p>
            <a:pPr marL="9357"/>
            <a:r>
              <a:rPr sz="1600" spc="-7" dirty="0">
                <a:solidFill>
                  <a:srgbClr val="FFFFFF"/>
                </a:solidFill>
                <a:latin typeface="Arial"/>
                <a:cs typeface="Arial"/>
              </a:rPr>
              <a:t>Hull</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490" name="object 490"/>
          <p:cNvSpPr txBox="1"/>
          <p:nvPr/>
        </p:nvSpPr>
        <p:spPr>
          <a:xfrm>
            <a:off x="2247086" y="5410294"/>
            <a:ext cx="330200" cy="75735"/>
          </a:xfrm>
          <a:prstGeom prst="rect">
            <a:avLst/>
          </a:prstGeom>
        </p:spPr>
        <p:txBody>
          <a:bodyPr vert="horz" wrap="square" lIns="0" tIns="0" rIns="0" bIns="0" rtlCol="0">
            <a:noAutofit/>
          </a:bodyPr>
          <a:lstStyle/>
          <a:p>
            <a:pPr marL="9357"/>
            <a:r>
              <a:rPr sz="400" b="1" spc="-71" dirty="0">
                <a:solidFill>
                  <a:srgbClr val="FFFFFF"/>
                </a:solidFill>
                <a:latin typeface="Arial"/>
                <a:cs typeface="Arial"/>
              </a:rPr>
              <a:t>W</a:t>
            </a:r>
            <a:r>
              <a:rPr sz="400" b="1" spc="-34" dirty="0">
                <a:solidFill>
                  <a:srgbClr val="FFFFFF"/>
                </a:solidFill>
                <a:latin typeface="Arial"/>
                <a:cs typeface="Arial"/>
              </a:rPr>
              <a:t>a</a:t>
            </a:r>
            <a:r>
              <a:rPr sz="400" b="1" spc="-15" dirty="0">
                <a:solidFill>
                  <a:srgbClr val="FFFFFF"/>
                </a:solidFill>
                <a:latin typeface="Arial"/>
                <a:cs typeface="Arial"/>
              </a:rPr>
              <a:t>t</a:t>
            </a:r>
            <a:r>
              <a:rPr sz="400" b="1" spc="-7" dirty="0">
                <a:solidFill>
                  <a:srgbClr val="FFFFFF"/>
                </a:solidFill>
                <a:latin typeface="Arial"/>
                <a:cs typeface="Arial"/>
              </a:rPr>
              <a:t>e</a:t>
            </a:r>
            <a:r>
              <a:rPr sz="400" b="1" spc="-15" dirty="0">
                <a:solidFill>
                  <a:srgbClr val="FFFFFF"/>
                </a:solidFill>
                <a:latin typeface="Arial"/>
                <a:cs typeface="Arial"/>
              </a:rPr>
              <a:t>r </a:t>
            </a:r>
            <a:r>
              <a:rPr sz="400" b="1" spc="-26" dirty="0">
                <a:solidFill>
                  <a:srgbClr val="FFFFFF"/>
                </a:solidFill>
                <a:latin typeface="Arial"/>
                <a:cs typeface="Arial"/>
              </a:rPr>
              <a:t>D</a:t>
            </a:r>
            <a:r>
              <a:rPr sz="400" b="1" spc="-4" dirty="0">
                <a:solidFill>
                  <a:srgbClr val="FFFFFF"/>
                </a:solidFill>
                <a:latin typeface="Arial"/>
                <a:cs typeface="Arial"/>
              </a:rPr>
              <a:t>e</a:t>
            </a:r>
            <a:r>
              <a:rPr sz="400" b="1" spc="-34" dirty="0">
                <a:solidFill>
                  <a:srgbClr val="FFFFFF"/>
                </a:solidFill>
                <a:latin typeface="Arial"/>
                <a:cs typeface="Arial"/>
              </a:rPr>
              <a:t>p</a:t>
            </a:r>
            <a:r>
              <a:rPr sz="400" b="1" spc="-19" dirty="0">
                <a:solidFill>
                  <a:srgbClr val="FFFFFF"/>
                </a:solidFill>
                <a:latin typeface="Arial"/>
                <a:cs typeface="Arial"/>
              </a:rPr>
              <a:t>t</a:t>
            </a:r>
            <a:r>
              <a:rPr sz="400" b="1" spc="-26" dirty="0">
                <a:solidFill>
                  <a:srgbClr val="FFFFFF"/>
                </a:solidFill>
                <a:latin typeface="Arial"/>
                <a:cs typeface="Arial"/>
              </a:rPr>
              <a:t>h</a:t>
            </a:r>
            <a:endParaRPr sz="400">
              <a:latin typeface="Arial"/>
              <a:cs typeface="Arial"/>
            </a:endParaRPr>
          </a:p>
        </p:txBody>
      </p:sp>
      <p:sp>
        <p:nvSpPr>
          <p:cNvPr id="491" name="object 491"/>
          <p:cNvSpPr txBox="1"/>
          <p:nvPr/>
        </p:nvSpPr>
        <p:spPr>
          <a:xfrm>
            <a:off x="6554543" y="5410294"/>
            <a:ext cx="329242" cy="75735"/>
          </a:xfrm>
          <a:prstGeom prst="rect">
            <a:avLst/>
          </a:prstGeom>
        </p:spPr>
        <p:txBody>
          <a:bodyPr vert="horz" wrap="square" lIns="0" tIns="0" rIns="0" bIns="0" rtlCol="0">
            <a:noAutofit/>
          </a:bodyPr>
          <a:lstStyle/>
          <a:p>
            <a:pPr marL="9357"/>
            <a:r>
              <a:rPr sz="400" b="1" spc="-74" dirty="0">
                <a:solidFill>
                  <a:srgbClr val="FFFFFF"/>
                </a:solidFill>
                <a:latin typeface="Arial"/>
                <a:cs typeface="Arial"/>
              </a:rPr>
              <a:t>W</a:t>
            </a:r>
            <a:r>
              <a:rPr sz="400" b="1" spc="-34" dirty="0">
                <a:solidFill>
                  <a:srgbClr val="FFFFFF"/>
                </a:solidFill>
                <a:latin typeface="Arial"/>
                <a:cs typeface="Arial"/>
              </a:rPr>
              <a:t>a</a:t>
            </a:r>
            <a:r>
              <a:rPr sz="400" b="1" spc="-15" dirty="0">
                <a:solidFill>
                  <a:srgbClr val="FFFFFF"/>
                </a:solidFill>
                <a:latin typeface="Arial"/>
                <a:cs typeface="Arial"/>
              </a:rPr>
              <a:t>t</a:t>
            </a:r>
            <a:r>
              <a:rPr sz="400" b="1" spc="-7" dirty="0">
                <a:solidFill>
                  <a:srgbClr val="FFFFFF"/>
                </a:solidFill>
                <a:latin typeface="Arial"/>
                <a:cs typeface="Arial"/>
              </a:rPr>
              <a:t>e</a:t>
            </a:r>
            <a:r>
              <a:rPr sz="400" b="1" spc="-15" dirty="0">
                <a:solidFill>
                  <a:srgbClr val="FFFFFF"/>
                </a:solidFill>
                <a:latin typeface="Arial"/>
                <a:cs typeface="Arial"/>
              </a:rPr>
              <a:t>r </a:t>
            </a:r>
            <a:r>
              <a:rPr sz="400" b="1" spc="-22" dirty="0">
                <a:solidFill>
                  <a:srgbClr val="FFFFFF"/>
                </a:solidFill>
                <a:latin typeface="Arial"/>
                <a:cs typeface="Arial"/>
              </a:rPr>
              <a:t>D</a:t>
            </a:r>
            <a:r>
              <a:rPr sz="400" b="1" spc="-7" dirty="0">
                <a:solidFill>
                  <a:srgbClr val="FFFFFF"/>
                </a:solidFill>
                <a:latin typeface="Arial"/>
                <a:cs typeface="Arial"/>
              </a:rPr>
              <a:t>e</a:t>
            </a:r>
            <a:r>
              <a:rPr sz="400" b="1" spc="-34" dirty="0">
                <a:solidFill>
                  <a:srgbClr val="FFFFFF"/>
                </a:solidFill>
                <a:latin typeface="Arial"/>
                <a:cs typeface="Arial"/>
              </a:rPr>
              <a:t>p</a:t>
            </a:r>
            <a:r>
              <a:rPr sz="400" b="1" spc="-19" dirty="0">
                <a:solidFill>
                  <a:srgbClr val="FFFFFF"/>
                </a:solidFill>
                <a:latin typeface="Arial"/>
                <a:cs typeface="Arial"/>
              </a:rPr>
              <a:t>t</a:t>
            </a:r>
            <a:r>
              <a:rPr sz="400" b="1" spc="-26" dirty="0">
                <a:solidFill>
                  <a:srgbClr val="FFFFFF"/>
                </a:solidFill>
                <a:latin typeface="Arial"/>
                <a:cs typeface="Arial"/>
              </a:rPr>
              <a:t>h</a:t>
            </a:r>
            <a:endParaRPr sz="400">
              <a:latin typeface="Arial"/>
              <a:cs typeface="Arial"/>
            </a:endParaRPr>
          </a:p>
        </p:txBody>
      </p:sp>
      <p:sp>
        <p:nvSpPr>
          <p:cNvPr id="492" name="object 492"/>
          <p:cNvSpPr txBox="1"/>
          <p:nvPr/>
        </p:nvSpPr>
        <p:spPr>
          <a:xfrm>
            <a:off x="567237" y="5480666"/>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493" name="object 493"/>
          <p:cNvSpPr txBox="1"/>
          <p:nvPr/>
        </p:nvSpPr>
        <p:spPr>
          <a:xfrm>
            <a:off x="4874117" y="5480666"/>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494" name="object 494"/>
          <p:cNvSpPr txBox="1"/>
          <p:nvPr/>
        </p:nvSpPr>
        <p:spPr>
          <a:xfrm>
            <a:off x="546036" y="5569874"/>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a:t>
            </a:r>
            <a:endParaRPr sz="300">
              <a:latin typeface="Arial"/>
              <a:cs typeface="Arial"/>
            </a:endParaRPr>
          </a:p>
        </p:txBody>
      </p:sp>
      <p:sp>
        <p:nvSpPr>
          <p:cNvPr id="495" name="object 495"/>
          <p:cNvSpPr txBox="1"/>
          <p:nvPr/>
        </p:nvSpPr>
        <p:spPr>
          <a:xfrm>
            <a:off x="4852918" y="5569874"/>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a:t>
            </a:r>
            <a:endParaRPr sz="300">
              <a:latin typeface="Arial"/>
              <a:cs typeface="Arial"/>
            </a:endParaRPr>
          </a:p>
        </p:txBody>
      </p:sp>
      <p:sp>
        <p:nvSpPr>
          <p:cNvPr id="496" name="object 496"/>
          <p:cNvSpPr txBox="1"/>
          <p:nvPr/>
        </p:nvSpPr>
        <p:spPr>
          <a:xfrm>
            <a:off x="546036" y="5662433"/>
            <a:ext cx="61823" cy="14357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a:p>
            <a:pPr marL="9357">
              <a:spcBef>
                <a:spcPts val="357"/>
              </a:spcBef>
            </a:pPr>
            <a:r>
              <a:rPr sz="300" spc="-4" dirty="0">
                <a:solidFill>
                  <a:srgbClr val="FFFFFF"/>
                </a:solidFill>
                <a:latin typeface="Arial"/>
                <a:cs typeface="Arial"/>
              </a:rPr>
              <a:t>30</a:t>
            </a:r>
            <a:endParaRPr sz="300">
              <a:latin typeface="Arial"/>
              <a:cs typeface="Arial"/>
            </a:endParaRPr>
          </a:p>
        </p:txBody>
      </p:sp>
      <p:sp>
        <p:nvSpPr>
          <p:cNvPr id="497" name="object 497"/>
          <p:cNvSpPr txBox="1"/>
          <p:nvPr/>
        </p:nvSpPr>
        <p:spPr>
          <a:xfrm>
            <a:off x="4852918" y="5662433"/>
            <a:ext cx="61823" cy="14357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a:p>
            <a:pPr marL="9357">
              <a:spcBef>
                <a:spcPts val="357"/>
              </a:spcBef>
            </a:pPr>
            <a:r>
              <a:rPr sz="300" spc="-4" dirty="0">
                <a:solidFill>
                  <a:srgbClr val="FFFFFF"/>
                </a:solidFill>
                <a:latin typeface="Arial"/>
                <a:cs typeface="Arial"/>
              </a:rPr>
              <a:t>30</a:t>
            </a:r>
            <a:endParaRPr sz="300">
              <a:latin typeface="Arial"/>
              <a:cs typeface="Arial"/>
            </a:endParaRPr>
          </a:p>
        </p:txBody>
      </p:sp>
      <p:sp>
        <p:nvSpPr>
          <p:cNvPr id="498" name="object 498"/>
          <p:cNvSpPr txBox="1">
            <a:spLocks noGrp="1"/>
          </p:cNvSpPr>
          <p:nvPr>
            <p:ph type="dt" sz="half" idx="4294967295"/>
          </p:nvPr>
        </p:nvSpPr>
        <p:spPr>
          <a:xfrm>
            <a:off x="545965" y="5840887"/>
            <a:ext cx="61731" cy="54209"/>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499" name="object 499"/>
          <p:cNvSpPr txBox="1"/>
          <p:nvPr/>
        </p:nvSpPr>
        <p:spPr>
          <a:xfrm>
            <a:off x="4852918" y="5840846"/>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500" name="object 500"/>
          <p:cNvSpPr txBox="1"/>
          <p:nvPr/>
        </p:nvSpPr>
        <p:spPr>
          <a:xfrm>
            <a:off x="546036" y="59334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a:t>
            </a:r>
            <a:endParaRPr sz="300">
              <a:latin typeface="Arial"/>
              <a:cs typeface="Arial"/>
            </a:endParaRPr>
          </a:p>
        </p:txBody>
      </p:sp>
      <p:sp>
        <p:nvSpPr>
          <p:cNvPr id="501" name="object 501"/>
          <p:cNvSpPr txBox="1"/>
          <p:nvPr/>
        </p:nvSpPr>
        <p:spPr>
          <a:xfrm>
            <a:off x="4852918" y="593340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a:t>
            </a:r>
            <a:endParaRPr sz="300">
              <a:latin typeface="Arial"/>
              <a:cs typeface="Arial"/>
            </a:endParaRPr>
          </a:p>
        </p:txBody>
      </p:sp>
      <p:sp>
        <p:nvSpPr>
          <p:cNvPr id="502" name="object 502"/>
          <p:cNvSpPr txBox="1"/>
          <p:nvPr/>
        </p:nvSpPr>
        <p:spPr>
          <a:xfrm>
            <a:off x="546036" y="602260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503" name="object 503"/>
          <p:cNvSpPr txBox="1"/>
          <p:nvPr/>
        </p:nvSpPr>
        <p:spPr>
          <a:xfrm>
            <a:off x="4852918" y="602260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504" name="object 504"/>
          <p:cNvSpPr txBox="1"/>
          <p:nvPr/>
        </p:nvSpPr>
        <p:spPr>
          <a:xfrm>
            <a:off x="546036" y="611181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70</a:t>
            </a:r>
            <a:endParaRPr sz="300">
              <a:latin typeface="Arial"/>
              <a:cs typeface="Arial"/>
            </a:endParaRPr>
          </a:p>
        </p:txBody>
      </p:sp>
      <p:sp>
        <p:nvSpPr>
          <p:cNvPr id="505" name="object 505"/>
          <p:cNvSpPr txBox="1"/>
          <p:nvPr/>
        </p:nvSpPr>
        <p:spPr>
          <a:xfrm>
            <a:off x="4852918" y="611181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70</a:t>
            </a:r>
            <a:endParaRPr sz="300">
              <a:latin typeface="Arial"/>
              <a:cs typeface="Arial"/>
            </a:endParaRPr>
          </a:p>
        </p:txBody>
      </p:sp>
      <p:sp>
        <p:nvSpPr>
          <p:cNvPr id="506" name="object 506"/>
          <p:cNvSpPr txBox="1"/>
          <p:nvPr/>
        </p:nvSpPr>
        <p:spPr>
          <a:xfrm>
            <a:off x="546036" y="620102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507" name="object 507"/>
          <p:cNvSpPr txBox="1"/>
          <p:nvPr/>
        </p:nvSpPr>
        <p:spPr>
          <a:xfrm>
            <a:off x="4852918" y="620102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508" name="object 508"/>
          <p:cNvSpPr txBox="1"/>
          <p:nvPr/>
        </p:nvSpPr>
        <p:spPr>
          <a:xfrm>
            <a:off x="546036" y="629358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90</a:t>
            </a:r>
            <a:endParaRPr sz="300">
              <a:latin typeface="Arial"/>
              <a:cs typeface="Arial"/>
            </a:endParaRPr>
          </a:p>
        </p:txBody>
      </p:sp>
      <p:sp>
        <p:nvSpPr>
          <p:cNvPr id="509" name="object 509"/>
          <p:cNvSpPr txBox="1"/>
          <p:nvPr/>
        </p:nvSpPr>
        <p:spPr>
          <a:xfrm>
            <a:off x="4852918" y="629358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90</a:t>
            </a:r>
            <a:endParaRPr sz="300">
              <a:latin typeface="Arial"/>
              <a:cs typeface="Arial"/>
            </a:endParaRPr>
          </a:p>
        </p:txBody>
      </p:sp>
      <p:sp>
        <p:nvSpPr>
          <p:cNvPr id="510" name="object 510"/>
          <p:cNvSpPr txBox="1"/>
          <p:nvPr/>
        </p:nvSpPr>
        <p:spPr>
          <a:xfrm>
            <a:off x="525252" y="638278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511" name="object 511"/>
          <p:cNvSpPr txBox="1"/>
          <p:nvPr/>
        </p:nvSpPr>
        <p:spPr>
          <a:xfrm>
            <a:off x="4832135" y="638278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512" name="object 512"/>
          <p:cNvSpPr txBox="1">
            <a:spLocks noGrp="1"/>
          </p:cNvSpPr>
          <p:nvPr>
            <p:ph type="ftr" sz="quarter" idx="4294967295"/>
          </p:nvPr>
        </p:nvSpPr>
        <p:spPr>
          <a:xfrm>
            <a:off x="599478" y="6430780"/>
            <a:ext cx="40725" cy="54209"/>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513" name="object 513"/>
          <p:cNvSpPr txBox="1"/>
          <p:nvPr/>
        </p:nvSpPr>
        <p:spPr>
          <a:xfrm>
            <a:off x="930200" y="643073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514" name="object 514"/>
          <p:cNvSpPr txBox="1"/>
          <p:nvPr/>
        </p:nvSpPr>
        <p:spPr>
          <a:xfrm>
            <a:off x="1271806" y="643073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515" name="object 515"/>
          <p:cNvSpPr txBox="1"/>
          <p:nvPr/>
        </p:nvSpPr>
        <p:spPr>
          <a:xfrm>
            <a:off x="1609962" y="643073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516" name="object 516"/>
          <p:cNvSpPr txBox="1"/>
          <p:nvPr/>
        </p:nvSpPr>
        <p:spPr>
          <a:xfrm>
            <a:off x="1951568" y="643073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517" name="object 517"/>
          <p:cNvSpPr txBox="1"/>
          <p:nvPr/>
        </p:nvSpPr>
        <p:spPr>
          <a:xfrm>
            <a:off x="2282746" y="643073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18" name="object 518"/>
          <p:cNvSpPr txBox="1"/>
          <p:nvPr/>
        </p:nvSpPr>
        <p:spPr>
          <a:xfrm>
            <a:off x="2624358" y="643073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519" name="object 519"/>
          <p:cNvSpPr txBox="1"/>
          <p:nvPr/>
        </p:nvSpPr>
        <p:spPr>
          <a:xfrm>
            <a:off x="2965958" y="643073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520" name="object 520"/>
          <p:cNvSpPr txBox="1"/>
          <p:nvPr/>
        </p:nvSpPr>
        <p:spPr>
          <a:xfrm>
            <a:off x="3304118" y="643073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521" name="object 521"/>
          <p:cNvSpPr txBox="1"/>
          <p:nvPr/>
        </p:nvSpPr>
        <p:spPr>
          <a:xfrm>
            <a:off x="3645718" y="643073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522" name="object 522"/>
          <p:cNvSpPr txBox="1"/>
          <p:nvPr/>
        </p:nvSpPr>
        <p:spPr>
          <a:xfrm>
            <a:off x="3987327" y="643073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23" name="object 523"/>
          <p:cNvSpPr txBox="1"/>
          <p:nvPr/>
        </p:nvSpPr>
        <p:spPr>
          <a:xfrm>
            <a:off x="4906323" y="6430738"/>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524" name="object 524"/>
          <p:cNvSpPr txBox="1"/>
          <p:nvPr/>
        </p:nvSpPr>
        <p:spPr>
          <a:xfrm>
            <a:off x="5237082" y="643073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525" name="object 525"/>
          <p:cNvSpPr txBox="1"/>
          <p:nvPr/>
        </p:nvSpPr>
        <p:spPr>
          <a:xfrm>
            <a:off x="5578685" y="643073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526" name="object 526"/>
          <p:cNvSpPr txBox="1"/>
          <p:nvPr/>
        </p:nvSpPr>
        <p:spPr>
          <a:xfrm>
            <a:off x="5916843" y="643073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527" name="object 527"/>
          <p:cNvSpPr txBox="1"/>
          <p:nvPr/>
        </p:nvSpPr>
        <p:spPr>
          <a:xfrm>
            <a:off x="6258445" y="643073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528" name="object 528"/>
          <p:cNvSpPr txBox="1"/>
          <p:nvPr/>
        </p:nvSpPr>
        <p:spPr>
          <a:xfrm>
            <a:off x="6589624" y="643073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529" name="object 529"/>
          <p:cNvSpPr txBox="1"/>
          <p:nvPr/>
        </p:nvSpPr>
        <p:spPr>
          <a:xfrm>
            <a:off x="6931231" y="643073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530" name="object 530"/>
          <p:cNvSpPr txBox="1"/>
          <p:nvPr/>
        </p:nvSpPr>
        <p:spPr>
          <a:xfrm>
            <a:off x="7272835" y="643073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531" name="object 531"/>
          <p:cNvSpPr txBox="1"/>
          <p:nvPr/>
        </p:nvSpPr>
        <p:spPr>
          <a:xfrm>
            <a:off x="7610998" y="643073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532" name="object 532"/>
          <p:cNvSpPr txBox="1"/>
          <p:nvPr/>
        </p:nvSpPr>
        <p:spPr>
          <a:xfrm>
            <a:off x="7952607" y="643073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533" name="object 533"/>
          <p:cNvSpPr txBox="1"/>
          <p:nvPr/>
        </p:nvSpPr>
        <p:spPr>
          <a:xfrm>
            <a:off x="8294203" y="643073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200</a:t>
            </a:r>
            <a:endParaRPr sz="300">
              <a:latin typeface="Arial"/>
              <a:cs typeface="Arial"/>
            </a:endParaRPr>
          </a:p>
        </p:txBody>
      </p:sp>
      <p:sp>
        <p:nvSpPr>
          <p:cNvPr id="489" name="object 489"/>
          <p:cNvSpPr txBox="1"/>
          <p:nvPr/>
        </p:nvSpPr>
        <p:spPr>
          <a:xfrm>
            <a:off x="4158158" y="207624"/>
            <a:ext cx="814717"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H-2010A</a:t>
            </a:r>
            <a:endParaRPr sz="1600">
              <a:latin typeface="Arial"/>
              <a:cs typeface="Arial"/>
            </a:endParaRPr>
          </a:p>
        </p:txBody>
      </p:sp>
    </p:spTree>
    <p:extLst>
      <p:ext uri="{BB962C8B-B14F-4D97-AF65-F5344CB8AC3E}">
        <p14:creationId xmlns:p14="http://schemas.microsoft.com/office/powerpoint/2010/main" val="14813082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93093" y="721129"/>
            <a:ext cx="235789" cy="75735"/>
          </a:xfrm>
          <a:prstGeom prst="rect">
            <a:avLst/>
          </a:prstGeom>
        </p:spPr>
        <p:txBody>
          <a:bodyPr vert="horz" wrap="square" lIns="0" tIns="0" rIns="0" bIns="0" rtlCol="0">
            <a:noAutofit/>
          </a:bodyPr>
          <a:lstStyle/>
          <a:p>
            <a:pPr marL="9455" defTabSz="680759"/>
            <a:r>
              <a:rPr sz="400" b="1" spc="-11" dirty="0">
                <a:solidFill>
                  <a:srgbClr val="FFFFFF"/>
                </a:solidFill>
                <a:latin typeface="Arial"/>
                <a:cs typeface="Arial"/>
              </a:rPr>
              <a:t>Me</a:t>
            </a:r>
            <a:r>
              <a:rPr sz="400" b="1" spc="-19" dirty="0">
                <a:solidFill>
                  <a:srgbClr val="FFFFFF"/>
                </a:solidFill>
                <a:latin typeface="Arial"/>
                <a:cs typeface="Arial"/>
              </a:rPr>
              <a:t>t</a:t>
            </a:r>
            <a:r>
              <a:rPr sz="400" b="1" spc="-30" dirty="0">
                <a:solidFill>
                  <a:srgbClr val="FFFFFF"/>
                </a:solidFill>
                <a:latin typeface="Arial"/>
                <a:cs typeface="Arial"/>
              </a:rPr>
              <a:t>h</a:t>
            </a:r>
            <a:r>
              <a:rPr sz="400" b="1" spc="-34" dirty="0">
                <a:solidFill>
                  <a:srgbClr val="FFFFFF"/>
                </a:solidFill>
                <a:latin typeface="Arial"/>
                <a:cs typeface="Arial"/>
              </a:rPr>
              <a:t>an</a:t>
            </a:r>
            <a:r>
              <a:rPr sz="400" b="1" spc="-22" dirty="0">
                <a:solidFill>
                  <a:srgbClr val="FFFFFF"/>
                </a:solidFill>
                <a:latin typeface="Arial"/>
                <a:cs typeface="Arial"/>
              </a:rPr>
              <a:t>e</a:t>
            </a:r>
            <a:endParaRPr sz="400">
              <a:solidFill>
                <a:prstClr val="black"/>
              </a:solidFill>
              <a:latin typeface="Arial"/>
              <a:cs typeface="Arial"/>
            </a:endParaRPr>
          </a:p>
        </p:txBody>
      </p:sp>
      <p:sp>
        <p:nvSpPr>
          <p:cNvPr id="3" name="object 3"/>
          <p:cNvSpPr/>
          <p:nvPr/>
        </p:nvSpPr>
        <p:spPr>
          <a:xfrm>
            <a:off x="650438" y="817512"/>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4" name="object 4"/>
          <p:cNvSpPr/>
          <p:nvPr/>
        </p:nvSpPr>
        <p:spPr>
          <a:xfrm>
            <a:off x="650438" y="817512"/>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5" name="object 5"/>
          <p:cNvSpPr/>
          <p:nvPr/>
        </p:nvSpPr>
        <p:spPr>
          <a:xfrm>
            <a:off x="633184" y="1719660"/>
            <a:ext cx="3719138" cy="0"/>
          </a:xfrm>
          <a:custGeom>
            <a:avLst/>
            <a:gdLst/>
            <a:ahLst/>
            <a:cxnLst/>
            <a:rect l="l" t="t" r="r" b="b"/>
            <a:pathLst>
              <a:path w="4927858">
                <a:moveTo>
                  <a:pt x="0" y="0"/>
                </a:moveTo>
                <a:lnTo>
                  <a:pt x="4927858" y="0"/>
                </a:lnTo>
              </a:path>
            </a:pathLst>
          </a:custGeom>
          <a:ln w="5098">
            <a:solidFill>
              <a:srgbClr val="FFFFFF"/>
            </a:solidFill>
          </a:ln>
        </p:spPr>
        <p:txBody>
          <a:bodyPr wrap="square" lIns="0" tIns="0" rIns="0" bIns="0" rtlCol="0">
            <a:noAutofit/>
          </a:bodyPr>
          <a:lstStyle/>
          <a:p>
            <a:pPr defTabSz="680759"/>
            <a:endParaRPr sz="1300">
              <a:solidFill>
                <a:prstClr val="black"/>
              </a:solidFill>
            </a:endParaRPr>
          </a:p>
        </p:txBody>
      </p:sp>
      <p:sp>
        <p:nvSpPr>
          <p:cNvPr id="6" name="object 6"/>
          <p:cNvSpPr/>
          <p:nvPr/>
        </p:nvSpPr>
        <p:spPr>
          <a:xfrm>
            <a:off x="4197048"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7" name="object 7"/>
          <p:cNvSpPr/>
          <p:nvPr/>
        </p:nvSpPr>
        <p:spPr>
          <a:xfrm>
            <a:off x="3985989"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 name="object 8"/>
          <p:cNvSpPr/>
          <p:nvPr/>
        </p:nvSpPr>
        <p:spPr>
          <a:xfrm>
            <a:off x="3778378"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9" name="object 9"/>
          <p:cNvSpPr/>
          <p:nvPr/>
        </p:nvSpPr>
        <p:spPr>
          <a:xfrm>
            <a:off x="3570197"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0" name="object 10"/>
          <p:cNvSpPr/>
          <p:nvPr/>
        </p:nvSpPr>
        <p:spPr>
          <a:xfrm>
            <a:off x="3362586"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1" name="object 11"/>
          <p:cNvSpPr/>
          <p:nvPr/>
        </p:nvSpPr>
        <p:spPr>
          <a:xfrm>
            <a:off x="3154974"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2" name="object 12"/>
          <p:cNvSpPr/>
          <p:nvPr/>
        </p:nvSpPr>
        <p:spPr>
          <a:xfrm>
            <a:off x="2943337"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3" name="object 13"/>
          <p:cNvSpPr/>
          <p:nvPr/>
        </p:nvSpPr>
        <p:spPr>
          <a:xfrm>
            <a:off x="2735725"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4" name="object 14"/>
          <p:cNvSpPr/>
          <p:nvPr/>
        </p:nvSpPr>
        <p:spPr>
          <a:xfrm>
            <a:off x="2528113"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 name="object 15"/>
          <p:cNvSpPr/>
          <p:nvPr/>
        </p:nvSpPr>
        <p:spPr>
          <a:xfrm>
            <a:off x="2319932"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6" name="object 16"/>
          <p:cNvSpPr/>
          <p:nvPr/>
        </p:nvSpPr>
        <p:spPr>
          <a:xfrm>
            <a:off x="2108874"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7" name="object 17"/>
          <p:cNvSpPr/>
          <p:nvPr/>
        </p:nvSpPr>
        <p:spPr>
          <a:xfrm>
            <a:off x="1900692"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8" name="object 18"/>
          <p:cNvSpPr/>
          <p:nvPr/>
        </p:nvSpPr>
        <p:spPr>
          <a:xfrm>
            <a:off x="1693081"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9" name="object 19"/>
          <p:cNvSpPr/>
          <p:nvPr/>
        </p:nvSpPr>
        <p:spPr>
          <a:xfrm>
            <a:off x="1485469"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0" name="object 20"/>
          <p:cNvSpPr/>
          <p:nvPr/>
        </p:nvSpPr>
        <p:spPr>
          <a:xfrm>
            <a:off x="1277857"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1" name="object 21"/>
          <p:cNvSpPr/>
          <p:nvPr/>
        </p:nvSpPr>
        <p:spPr>
          <a:xfrm>
            <a:off x="1066220"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 name="object 22"/>
          <p:cNvSpPr/>
          <p:nvPr/>
        </p:nvSpPr>
        <p:spPr>
          <a:xfrm>
            <a:off x="858609"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3" name="object 23"/>
          <p:cNvSpPr/>
          <p:nvPr/>
        </p:nvSpPr>
        <p:spPr>
          <a:xfrm>
            <a:off x="650432" y="817513"/>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pPr defTabSz="680759"/>
            <a:endParaRPr sz="1300">
              <a:solidFill>
                <a:prstClr val="black"/>
              </a:solidFill>
            </a:endParaRPr>
          </a:p>
        </p:txBody>
      </p:sp>
      <p:sp>
        <p:nvSpPr>
          <p:cNvPr id="24" name="object 24"/>
          <p:cNvSpPr txBox="1"/>
          <p:nvPr/>
        </p:nvSpPr>
        <p:spPr>
          <a:xfrm>
            <a:off x="4156400" y="1741650"/>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25" name="object 25"/>
          <p:cNvSpPr txBox="1"/>
          <p:nvPr/>
        </p:nvSpPr>
        <p:spPr>
          <a:xfrm>
            <a:off x="3944763"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320</a:t>
            </a:r>
            <a:endParaRPr sz="300">
              <a:solidFill>
                <a:prstClr val="black"/>
              </a:solidFill>
              <a:latin typeface="Arial"/>
              <a:cs typeface="Arial"/>
            </a:endParaRPr>
          </a:p>
        </p:txBody>
      </p:sp>
      <p:sp>
        <p:nvSpPr>
          <p:cNvPr id="26" name="object 26"/>
          <p:cNvSpPr txBox="1"/>
          <p:nvPr/>
        </p:nvSpPr>
        <p:spPr>
          <a:xfrm>
            <a:off x="3737152"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300</a:t>
            </a:r>
            <a:endParaRPr sz="300">
              <a:solidFill>
                <a:prstClr val="black"/>
              </a:solidFill>
              <a:latin typeface="Arial"/>
              <a:cs typeface="Arial"/>
            </a:endParaRPr>
          </a:p>
        </p:txBody>
      </p:sp>
      <p:sp>
        <p:nvSpPr>
          <p:cNvPr id="27" name="object 27"/>
          <p:cNvSpPr txBox="1"/>
          <p:nvPr/>
        </p:nvSpPr>
        <p:spPr>
          <a:xfrm>
            <a:off x="3529542" y="1741650"/>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28" name="object 28"/>
          <p:cNvSpPr txBox="1"/>
          <p:nvPr/>
        </p:nvSpPr>
        <p:spPr>
          <a:xfrm>
            <a:off x="3321358"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260</a:t>
            </a:r>
            <a:endParaRPr sz="300">
              <a:solidFill>
                <a:prstClr val="black"/>
              </a:solidFill>
              <a:latin typeface="Arial"/>
              <a:cs typeface="Arial"/>
            </a:endParaRPr>
          </a:p>
        </p:txBody>
      </p:sp>
      <p:sp>
        <p:nvSpPr>
          <p:cNvPr id="29" name="object 29"/>
          <p:cNvSpPr txBox="1"/>
          <p:nvPr/>
        </p:nvSpPr>
        <p:spPr>
          <a:xfrm>
            <a:off x="3113749"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240</a:t>
            </a:r>
            <a:endParaRPr sz="300">
              <a:solidFill>
                <a:prstClr val="black"/>
              </a:solidFill>
              <a:latin typeface="Arial"/>
              <a:cs typeface="Arial"/>
            </a:endParaRPr>
          </a:p>
        </p:txBody>
      </p:sp>
      <p:sp>
        <p:nvSpPr>
          <p:cNvPr id="30" name="object 30"/>
          <p:cNvSpPr txBox="1"/>
          <p:nvPr/>
        </p:nvSpPr>
        <p:spPr>
          <a:xfrm>
            <a:off x="2902690" y="1741650"/>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31" name="object 31"/>
          <p:cNvSpPr txBox="1"/>
          <p:nvPr/>
        </p:nvSpPr>
        <p:spPr>
          <a:xfrm>
            <a:off x="2694507"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200</a:t>
            </a:r>
            <a:endParaRPr sz="300">
              <a:solidFill>
                <a:prstClr val="black"/>
              </a:solidFill>
              <a:latin typeface="Arial"/>
              <a:cs typeface="Arial"/>
            </a:endParaRPr>
          </a:p>
        </p:txBody>
      </p:sp>
      <p:sp>
        <p:nvSpPr>
          <p:cNvPr id="32" name="object 32"/>
          <p:cNvSpPr txBox="1"/>
          <p:nvPr/>
        </p:nvSpPr>
        <p:spPr>
          <a:xfrm>
            <a:off x="2486896"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a:t>
            </a:r>
            <a:endParaRPr sz="300">
              <a:solidFill>
                <a:prstClr val="black"/>
              </a:solidFill>
              <a:latin typeface="Arial"/>
              <a:cs typeface="Arial"/>
            </a:endParaRPr>
          </a:p>
        </p:txBody>
      </p:sp>
      <p:sp>
        <p:nvSpPr>
          <p:cNvPr id="33" name="object 33"/>
          <p:cNvSpPr txBox="1"/>
          <p:nvPr/>
        </p:nvSpPr>
        <p:spPr>
          <a:xfrm>
            <a:off x="2279287" y="1741650"/>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34" name="object 34"/>
          <p:cNvSpPr txBox="1"/>
          <p:nvPr/>
        </p:nvSpPr>
        <p:spPr>
          <a:xfrm>
            <a:off x="2067653"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140</a:t>
            </a:r>
            <a:endParaRPr sz="300">
              <a:solidFill>
                <a:prstClr val="black"/>
              </a:solidFill>
              <a:latin typeface="Arial"/>
              <a:cs typeface="Arial"/>
            </a:endParaRPr>
          </a:p>
        </p:txBody>
      </p:sp>
      <p:sp>
        <p:nvSpPr>
          <p:cNvPr id="35" name="object 35"/>
          <p:cNvSpPr txBox="1"/>
          <p:nvPr/>
        </p:nvSpPr>
        <p:spPr>
          <a:xfrm>
            <a:off x="1860044" y="1741650"/>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36" name="object 36"/>
          <p:cNvSpPr txBox="1"/>
          <p:nvPr/>
        </p:nvSpPr>
        <p:spPr>
          <a:xfrm>
            <a:off x="1652435" y="1741650"/>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7" name="object 37"/>
          <p:cNvSpPr txBox="1"/>
          <p:nvPr/>
        </p:nvSpPr>
        <p:spPr>
          <a:xfrm>
            <a:off x="1454603" y="1741650"/>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a:t>
            </a:r>
            <a:endParaRPr sz="300">
              <a:solidFill>
                <a:prstClr val="black"/>
              </a:solidFill>
              <a:latin typeface="Arial"/>
              <a:cs typeface="Arial"/>
            </a:endParaRPr>
          </a:p>
        </p:txBody>
      </p:sp>
      <p:sp>
        <p:nvSpPr>
          <p:cNvPr id="38" name="object 38"/>
          <p:cNvSpPr txBox="1"/>
          <p:nvPr/>
        </p:nvSpPr>
        <p:spPr>
          <a:xfrm>
            <a:off x="1246994" y="1741650"/>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a:t>
            </a:r>
            <a:endParaRPr sz="300">
              <a:solidFill>
                <a:prstClr val="black"/>
              </a:solidFill>
              <a:latin typeface="Arial"/>
              <a:cs typeface="Arial"/>
            </a:endParaRPr>
          </a:p>
        </p:txBody>
      </p:sp>
      <p:sp>
        <p:nvSpPr>
          <p:cNvPr id="39" name="object 39"/>
          <p:cNvSpPr txBox="1"/>
          <p:nvPr/>
        </p:nvSpPr>
        <p:spPr>
          <a:xfrm>
            <a:off x="1035934" y="1741650"/>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40</a:t>
            </a:r>
            <a:endParaRPr sz="300">
              <a:solidFill>
                <a:prstClr val="black"/>
              </a:solidFill>
              <a:latin typeface="Arial"/>
              <a:cs typeface="Arial"/>
            </a:endParaRPr>
          </a:p>
        </p:txBody>
      </p:sp>
      <p:sp>
        <p:nvSpPr>
          <p:cNvPr id="40" name="object 40"/>
          <p:cNvSpPr txBox="1"/>
          <p:nvPr/>
        </p:nvSpPr>
        <p:spPr>
          <a:xfrm>
            <a:off x="827751" y="1741650"/>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a:t>
            </a:r>
            <a:endParaRPr sz="300">
              <a:solidFill>
                <a:prstClr val="black"/>
              </a:solidFill>
              <a:latin typeface="Arial"/>
              <a:cs typeface="Arial"/>
            </a:endParaRPr>
          </a:p>
        </p:txBody>
      </p:sp>
      <p:sp>
        <p:nvSpPr>
          <p:cNvPr id="41" name="object 41"/>
          <p:cNvSpPr txBox="1"/>
          <p:nvPr/>
        </p:nvSpPr>
        <p:spPr>
          <a:xfrm>
            <a:off x="631067" y="1741650"/>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42" name="object 42"/>
          <p:cNvSpPr/>
          <p:nvPr/>
        </p:nvSpPr>
        <p:spPr>
          <a:xfrm>
            <a:off x="633184" y="81751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3" name="object 43"/>
          <p:cNvSpPr/>
          <p:nvPr/>
        </p:nvSpPr>
        <p:spPr>
          <a:xfrm>
            <a:off x="633184" y="9061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4" name="object 44"/>
          <p:cNvSpPr/>
          <p:nvPr/>
        </p:nvSpPr>
        <p:spPr>
          <a:xfrm>
            <a:off x="633184" y="99928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5" name="object 45"/>
          <p:cNvSpPr/>
          <p:nvPr/>
        </p:nvSpPr>
        <p:spPr>
          <a:xfrm>
            <a:off x="633184" y="108849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6" name="object 46"/>
          <p:cNvSpPr/>
          <p:nvPr/>
        </p:nvSpPr>
        <p:spPr>
          <a:xfrm>
            <a:off x="633184" y="11777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7" name="object 47"/>
          <p:cNvSpPr/>
          <p:nvPr/>
        </p:nvSpPr>
        <p:spPr>
          <a:xfrm>
            <a:off x="633184" y="126636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8" name="object 48"/>
          <p:cNvSpPr/>
          <p:nvPr/>
        </p:nvSpPr>
        <p:spPr>
          <a:xfrm>
            <a:off x="633184" y="135947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9" name="object 49"/>
          <p:cNvSpPr/>
          <p:nvPr/>
        </p:nvSpPr>
        <p:spPr>
          <a:xfrm>
            <a:off x="633184" y="14486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0" name="object 50"/>
          <p:cNvSpPr/>
          <p:nvPr/>
        </p:nvSpPr>
        <p:spPr>
          <a:xfrm>
            <a:off x="633184" y="153734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1" name="object 51"/>
          <p:cNvSpPr/>
          <p:nvPr/>
        </p:nvSpPr>
        <p:spPr>
          <a:xfrm>
            <a:off x="633184" y="163046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2" name="object 52"/>
          <p:cNvSpPr txBox="1"/>
          <p:nvPr/>
        </p:nvSpPr>
        <p:spPr>
          <a:xfrm>
            <a:off x="525253" y="791567"/>
            <a:ext cx="11501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2,000</a:t>
            </a:r>
            <a:endParaRPr sz="300">
              <a:solidFill>
                <a:prstClr val="black"/>
              </a:solidFill>
              <a:latin typeface="Arial"/>
              <a:cs typeface="Arial"/>
            </a:endParaRPr>
          </a:p>
        </p:txBody>
      </p:sp>
      <p:sp>
        <p:nvSpPr>
          <p:cNvPr id="53" name="object 53"/>
          <p:cNvSpPr txBox="1"/>
          <p:nvPr/>
        </p:nvSpPr>
        <p:spPr>
          <a:xfrm>
            <a:off x="525253" y="880219"/>
            <a:ext cx="11501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1,800</a:t>
            </a:r>
            <a:endParaRPr sz="300">
              <a:solidFill>
                <a:prstClr val="black"/>
              </a:solidFill>
              <a:latin typeface="Arial"/>
              <a:cs typeface="Arial"/>
            </a:endParaRPr>
          </a:p>
        </p:txBody>
      </p:sp>
      <p:sp>
        <p:nvSpPr>
          <p:cNvPr id="54" name="object 54"/>
          <p:cNvSpPr txBox="1"/>
          <p:nvPr/>
        </p:nvSpPr>
        <p:spPr>
          <a:xfrm>
            <a:off x="525253" y="973331"/>
            <a:ext cx="11501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1,600</a:t>
            </a:r>
            <a:endParaRPr sz="300">
              <a:solidFill>
                <a:prstClr val="black"/>
              </a:solidFill>
              <a:latin typeface="Arial"/>
              <a:cs typeface="Arial"/>
            </a:endParaRPr>
          </a:p>
        </p:txBody>
      </p:sp>
      <p:sp>
        <p:nvSpPr>
          <p:cNvPr id="55" name="object 55"/>
          <p:cNvSpPr txBox="1"/>
          <p:nvPr/>
        </p:nvSpPr>
        <p:spPr>
          <a:xfrm>
            <a:off x="525253" y="1062539"/>
            <a:ext cx="115019" cy="143107"/>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1,400</a:t>
            </a:r>
            <a:endParaRPr sz="300">
              <a:solidFill>
                <a:prstClr val="black"/>
              </a:solidFill>
              <a:latin typeface="Arial"/>
              <a:cs typeface="Arial"/>
            </a:endParaRPr>
          </a:p>
          <a:p>
            <a:pPr marL="9455" defTabSz="680759">
              <a:spcBef>
                <a:spcPts val="350"/>
              </a:spcBef>
            </a:pPr>
            <a:r>
              <a:rPr sz="300" spc="-4" dirty="0">
                <a:solidFill>
                  <a:srgbClr val="FFFFFF"/>
                </a:solidFill>
                <a:latin typeface="Arial"/>
                <a:cs typeface="Arial"/>
              </a:rPr>
              <a:t>1,200</a:t>
            </a:r>
            <a:endParaRPr sz="300">
              <a:solidFill>
                <a:prstClr val="black"/>
              </a:solidFill>
              <a:latin typeface="Arial"/>
              <a:cs typeface="Arial"/>
            </a:endParaRPr>
          </a:p>
        </p:txBody>
      </p:sp>
      <p:sp>
        <p:nvSpPr>
          <p:cNvPr id="56" name="object 56"/>
          <p:cNvSpPr txBox="1"/>
          <p:nvPr/>
        </p:nvSpPr>
        <p:spPr>
          <a:xfrm>
            <a:off x="525253" y="1240399"/>
            <a:ext cx="11501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1,000</a:t>
            </a:r>
            <a:endParaRPr sz="300">
              <a:solidFill>
                <a:prstClr val="black"/>
              </a:solidFill>
              <a:latin typeface="Arial"/>
              <a:cs typeface="Arial"/>
            </a:endParaRPr>
          </a:p>
        </p:txBody>
      </p:sp>
      <p:sp>
        <p:nvSpPr>
          <p:cNvPr id="57" name="object 57"/>
          <p:cNvSpPr txBox="1"/>
          <p:nvPr/>
        </p:nvSpPr>
        <p:spPr>
          <a:xfrm>
            <a:off x="556883" y="133351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800</a:t>
            </a:r>
            <a:endParaRPr sz="300">
              <a:solidFill>
                <a:prstClr val="black"/>
              </a:solidFill>
              <a:latin typeface="Arial"/>
              <a:cs typeface="Arial"/>
            </a:endParaRPr>
          </a:p>
        </p:txBody>
      </p:sp>
      <p:sp>
        <p:nvSpPr>
          <p:cNvPr id="58" name="object 58"/>
          <p:cNvSpPr txBox="1"/>
          <p:nvPr/>
        </p:nvSpPr>
        <p:spPr>
          <a:xfrm>
            <a:off x="556883" y="142271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600</a:t>
            </a:r>
            <a:endParaRPr sz="300">
              <a:solidFill>
                <a:prstClr val="black"/>
              </a:solidFill>
              <a:latin typeface="Arial"/>
              <a:cs typeface="Arial"/>
            </a:endParaRPr>
          </a:p>
        </p:txBody>
      </p:sp>
      <p:sp>
        <p:nvSpPr>
          <p:cNvPr id="59" name="object 59"/>
          <p:cNvSpPr txBox="1"/>
          <p:nvPr/>
        </p:nvSpPr>
        <p:spPr>
          <a:xfrm>
            <a:off x="556883" y="151137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400</a:t>
            </a:r>
            <a:endParaRPr sz="300">
              <a:solidFill>
                <a:prstClr val="black"/>
              </a:solidFill>
              <a:latin typeface="Arial"/>
              <a:cs typeface="Arial"/>
            </a:endParaRPr>
          </a:p>
        </p:txBody>
      </p:sp>
      <p:sp>
        <p:nvSpPr>
          <p:cNvPr id="60" name="object 60"/>
          <p:cNvSpPr txBox="1"/>
          <p:nvPr/>
        </p:nvSpPr>
        <p:spPr>
          <a:xfrm>
            <a:off x="556883" y="1604482"/>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200</a:t>
            </a:r>
            <a:endParaRPr sz="300">
              <a:solidFill>
                <a:prstClr val="black"/>
              </a:solidFill>
              <a:latin typeface="Arial"/>
              <a:cs typeface="Arial"/>
            </a:endParaRPr>
          </a:p>
        </p:txBody>
      </p:sp>
      <p:sp>
        <p:nvSpPr>
          <p:cNvPr id="61" name="object 61"/>
          <p:cNvSpPr txBox="1"/>
          <p:nvPr/>
        </p:nvSpPr>
        <p:spPr>
          <a:xfrm>
            <a:off x="598867" y="1693691"/>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62" name="object 62"/>
          <p:cNvSpPr/>
          <p:nvPr/>
        </p:nvSpPr>
        <p:spPr>
          <a:xfrm>
            <a:off x="654458" y="1173791"/>
            <a:ext cx="6908" cy="9519"/>
          </a:xfrm>
          <a:custGeom>
            <a:avLst/>
            <a:gdLst/>
            <a:ahLst/>
            <a:cxnLst/>
            <a:rect l="l" t="t" r="r" b="b"/>
            <a:pathLst>
              <a:path w="9153" h="13009">
                <a:moveTo>
                  <a:pt x="0" y="13009"/>
                </a:moveTo>
                <a:lnTo>
                  <a:pt x="9153" y="0"/>
                </a:lnTo>
              </a:path>
            </a:pathLst>
          </a:custGeom>
          <a:ln w="9599">
            <a:solidFill>
              <a:srgbClr val="FF0000"/>
            </a:solidFill>
          </a:ln>
        </p:spPr>
        <p:txBody>
          <a:bodyPr wrap="square" lIns="0" tIns="0" rIns="0" bIns="0" rtlCol="0">
            <a:noAutofit/>
          </a:bodyPr>
          <a:lstStyle/>
          <a:p>
            <a:pPr defTabSz="680759"/>
            <a:endParaRPr sz="1300">
              <a:solidFill>
                <a:prstClr val="black"/>
              </a:solidFill>
            </a:endParaRPr>
          </a:p>
        </p:txBody>
      </p:sp>
      <p:sp>
        <p:nvSpPr>
          <p:cNvPr id="63" name="object 63"/>
          <p:cNvSpPr/>
          <p:nvPr/>
        </p:nvSpPr>
        <p:spPr>
          <a:xfrm>
            <a:off x="661358" y="1166551"/>
            <a:ext cx="718289" cy="459994"/>
          </a:xfrm>
          <a:custGeom>
            <a:avLst/>
            <a:gdLst/>
            <a:ahLst/>
            <a:cxnLst/>
            <a:rect l="l" t="t" r="r" b="b"/>
            <a:pathLst>
              <a:path w="951733" h="628658">
                <a:moveTo>
                  <a:pt x="0" y="9906"/>
                </a:moveTo>
                <a:lnTo>
                  <a:pt x="13713" y="4569"/>
                </a:lnTo>
                <a:lnTo>
                  <a:pt x="28194" y="25149"/>
                </a:lnTo>
                <a:lnTo>
                  <a:pt x="41907" y="55622"/>
                </a:lnTo>
                <a:lnTo>
                  <a:pt x="55621" y="90678"/>
                </a:lnTo>
                <a:lnTo>
                  <a:pt x="70101" y="80772"/>
                </a:lnTo>
                <a:lnTo>
                  <a:pt x="83815" y="75435"/>
                </a:lnTo>
                <a:lnTo>
                  <a:pt x="97540" y="9906"/>
                </a:lnTo>
                <a:lnTo>
                  <a:pt x="112009" y="25149"/>
                </a:lnTo>
                <a:lnTo>
                  <a:pt x="125735" y="44961"/>
                </a:lnTo>
                <a:lnTo>
                  <a:pt x="140203" y="70866"/>
                </a:lnTo>
                <a:lnTo>
                  <a:pt x="153929" y="86109"/>
                </a:lnTo>
                <a:lnTo>
                  <a:pt x="163063" y="96015"/>
                </a:lnTo>
                <a:lnTo>
                  <a:pt x="177544" y="96015"/>
                </a:lnTo>
                <a:lnTo>
                  <a:pt x="191257" y="90678"/>
                </a:lnTo>
                <a:lnTo>
                  <a:pt x="204983" y="101352"/>
                </a:lnTo>
                <a:lnTo>
                  <a:pt x="219451" y="111259"/>
                </a:lnTo>
                <a:lnTo>
                  <a:pt x="233177" y="156975"/>
                </a:lnTo>
                <a:lnTo>
                  <a:pt x="246891" y="136395"/>
                </a:lnTo>
                <a:lnTo>
                  <a:pt x="261371" y="156975"/>
                </a:lnTo>
                <a:lnTo>
                  <a:pt x="275085" y="177543"/>
                </a:lnTo>
                <a:lnTo>
                  <a:pt x="288798" y="263652"/>
                </a:lnTo>
                <a:lnTo>
                  <a:pt x="303279" y="313951"/>
                </a:lnTo>
                <a:lnTo>
                  <a:pt x="316992" y="324612"/>
                </a:lnTo>
                <a:lnTo>
                  <a:pt x="331473" y="319275"/>
                </a:lnTo>
                <a:lnTo>
                  <a:pt x="345187" y="309369"/>
                </a:lnTo>
                <a:lnTo>
                  <a:pt x="358900" y="283465"/>
                </a:lnTo>
                <a:lnTo>
                  <a:pt x="373381" y="268221"/>
                </a:lnTo>
                <a:lnTo>
                  <a:pt x="387094" y="177543"/>
                </a:lnTo>
                <a:lnTo>
                  <a:pt x="400808" y="40392"/>
                </a:lnTo>
                <a:lnTo>
                  <a:pt x="415288" y="0"/>
                </a:lnTo>
                <a:lnTo>
                  <a:pt x="429002" y="0"/>
                </a:lnTo>
                <a:lnTo>
                  <a:pt x="443483" y="0"/>
                </a:lnTo>
                <a:lnTo>
                  <a:pt x="457196" y="15243"/>
                </a:lnTo>
                <a:lnTo>
                  <a:pt x="470922" y="70866"/>
                </a:lnTo>
                <a:lnTo>
                  <a:pt x="485390" y="136395"/>
                </a:lnTo>
                <a:lnTo>
                  <a:pt x="499116" y="172219"/>
                </a:lnTo>
                <a:lnTo>
                  <a:pt x="512829" y="202692"/>
                </a:lnTo>
                <a:lnTo>
                  <a:pt x="522731" y="227842"/>
                </a:lnTo>
                <a:lnTo>
                  <a:pt x="536444" y="263652"/>
                </a:lnTo>
                <a:lnTo>
                  <a:pt x="550170" y="304045"/>
                </a:lnTo>
                <a:lnTo>
                  <a:pt x="564639" y="339856"/>
                </a:lnTo>
                <a:lnTo>
                  <a:pt x="578364" y="365005"/>
                </a:lnTo>
                <a:lnTo>
                  <a:pt x="592833" y="390155"/>
                </a:lnTo>
                <a:lnTo>
                  <a:pt x="606546" y="410722"/>
                </a:lnTo>
                <a:lnTo>
                  <a:pt x="620272" y="416059"/>
                </a:lnTo>
                <a:lnTo>
                  <a:pt x="634740" y="416059"/>
                </a:lnTo>
                <a:lnTo>
                  <a:pt x="648466" y="405385"/>
                </a:lnTo>
                <a:lnTo>
                  <a:pt x="662180" y="410722"/>
                </a:lnTo>
                <a:lnTo>
                  <a:pt x="676660" y="416059"/>
                </a:lnTo>
                <a:lnTo>
                  <a:pt x="690374" y="466345"/>
                </a:lnTo>
                <a:lnTo>
                  <a:pt x="704854" y="512075"/>
                </a:lnTo>
                <a:lnTo>
                  <a:pt x="718568" y="557792"/>
                </a:lnTo>
                <a:lnTo>
                  <a:pt x="746762" y="598171"/>
                </a:lnTo>
                <a:lnTo>
                  <a:pt x="774189" y="608846"/>
                </a:lnTo>
                <a:lnTo>
                  <a:pt x="788670" y="608846"/>
                </a:lnTo>
                <a:lnTo>
                  <a:pt x="802383" y="608846"/>
                </a:lnTo>
                <a:lnTo>
                  <a:pt x="816864" y="613415"/>
                </a:lnTo>
                <a:lnTo>
                  <a:pt x="830577" y="618752"/>
                </a:lnTo>
                <a:lnTo>
                  <a:pt x="844291" y="624089"/>
                </a:lnTo>
                <a:lnTo>
                  <a:pt x="858772" y="628658"/>
                </a:lnTo>
                <a:lnTo>
                  <a:pt x="867918" y="628658"/>
                </a:lnTo>
                <a:lnTo>
                  <a:pt x="881631" y="618752"/>
                </a:lnTo>
                <a:lnTo>
                  <a:pt x="896112" y="613415"/>
                </a:lnTo>
                <a:lnTo>
                  <a:pt x="909826" y="608846"/>
                </a:lnTo>
                <a:lnTo>
                  <a:pt x="923539" y="466345"/>
                </a:lnTo>
                <a:lnTo>
                  <a:pt x="938020" y="527305"/>
                </a:lnTo>
                <a:lnTo>
                  <a:pt x="951733" y="532642"/>
                </a:lnTo>
              </a:path>
            </a:pathLst>
          </a:custGeom>
          <a:ln w="9896">
            <a:solidFill>
              <a:srgbClr val="FF0000"/>
            </a:solidFill>
          </a:ln>
        </p:spPr>
        <p:txBody>
          <a:bodyPr wrap="square" lIns="0" tIns="0" rIns="0" bIns="0" rtlCol="0">
            <a:noAutofit/>
          </a:bodyPr>
          <a:lstStyle/>
          <a:p>
            <a:pPr defTabSz="680759"/>
            <a:endParaRPr sz="1300">
              <a:solidFill>
                <a:prstClr val="black"/>
              </a:solidFill>
            </a:endParaRPr>
          </a:p>
        </p:txBody>
      </p:sp>
      <p:sp>
        <p:nvSpPr>
          <p:cNvPr id="64" name="object 64"/>
          <p:cNvSpPr/>
          <p:nvPr/>
        </p:nvSpPr>
        <p:spPr>
          <a:xfrm>
            <a:off x="1379655" y="817589"/>
            <a:ext cx="10045" cy="738700"/>
          </a:xfrm>
          <a:custGeom>
            <a:avLst/>
            <a:gdLst/>
            <a:ahLst/>
            <a:cxnLst/>
            <a:rect l="l" t="t" r="r" b="b"/>
            <a:pathLst>
              <a:path w="13310" h="1009557">
                <a:moveTo>
                  <a:pt x="0" y="1009557"/>
                </a:moveTo>
                <a:lnTo>
                  <a:pt x="13310" y="0"/>
                </a:lnTo>
              </a:path>
            </a:pathLst>
          </a:custGeom>
          <a:ln w="9329">
            <a:solidFill>
              <a:srgbClr val="FF0000"/>
            </a:solidFill>
          </a:ln>
        </p:spPr>
        <p:txBody>
          <a:bodyPr wrap="square" lIns="0" tIns="0" rIns="0" bIns="0" rtlCol="0">
            <a:noAutofit/>
          </a:bodyPr>
          <a:lstStyle/>
          <a:p>
            <a:pPr defTabSz="680759"/>
            <a:endParaRPr sz="1300">
              <a:solidFill>
                <a:prstClr val="black"/>
              </a:solidFill>
            </a:endParaRPr>
          </a:p>
        </p:txBody>
      </p:sp>
      <p:sp>
        <p:nvSpPr>
          <p:cNvPr id="65" name="object 65"/>
          <p:cNvSpPr/>
          <p:nvPr/>
        </p:nvSpPr>
        <p:spPr>
          <a:xfrm>
            <a:off x="1423596" y="817589"/>
            <a:ext cx="8967" cy="170532"/>
          </a:xfrm>
          <a:custGeom>
            <a:avLst/>
            <a:gdLst/>
            <a:ahLst/>
            <a:cxnLst/>
            <a:rect l="l" t="t" r="r" b="b"/>
            <a:pathLst>
              <a:path w="11881" h="233061">
                <a:moveTo>
                  <a:pt x="0" y="0"/>
                </a:moveTo>
                <a:lnTo>
                  <a:pt x="11881" y="233061"/>
                </a:lnTo>
              </a:path>
            </a:pathLst>
          </a:custGeom>
          <a:ln w="9331">
            <a:solidFill>
              <a:srgbClr val="FF0000"/>
            </a:solidFill>
          </a:ln>
        </p:spPr>
        <p:txBody>
          <a:bodyPr wrap="square" lIns="0" tIns="0" rIns="0" bIns="0" rtlCol="0">
            <a:noAutofit/>
          </a:bodyPr>
          <a:lstStyle/>
          <a:p>
            <a:pPr defTabSz="680759"/>
            <a:endParaRPr sz="1300">
              <a:solidFill>
                <a:prstClr val="black"/>
              </a:solidFill>
            </a:endParaRPr>
          </a:p>
        </p:txBody>
      </p:sp>
      <p:sp>
        <p:nvSpPr>
          <p:cNvPr id="66" name="object 66"/>
          <p:cNvSpPr/>
          <p:nvPr/>
        </p:nvSpPr>
        <p:spPr>
          <a:xfrm>
            <a:off x="1432563" y="891663"/>
            <a:ext cx="415792" cy="645662"/>
          </a:xfrm>
          <a:custGeom>
            <a:avLst/>
            <a:gdLst/>
            <a:ahLst/>
            <a:cxnLst/>
            <a:rect l="l" t="t" r="r" b="b"/>
            <a:pathLst>
              <a:path w="550925" h="882405">
                <a:moveTo>
                  <a:pt x="0" y="131826"/>
                </a:moveTo>
                <a:lnTo>
                  <a:pt x="13713" y="380235"/>
                </a:lnTo>
                <a:lnTo>
                  <a:pt x="28194" y="553223"/>
                </a:lnTo>
                <a:lnTo>
                  <a:pt x="41907" y="694955"/>
                </a:lnTo>
                <a:lnTo>
                  <a:pt x="55621" y="786389"/>
                </a:lnTo>
                <a:lnTo>
                  <a:pt x="70101" y="832119"/>
                </a:lnTo>
                <a:lnTo>
                  <a:pt x="98296" y="872498"/>
                </a:lnTo>
                <a:lnTo>
                  <a:pt x="125735" y="882405"/>
                </a:lnTo>
                <a:lnTo>
                  <a:pt x="140203" y="882405"/>
                </a:lnTo>
                <a:lnTo>
                  <a:pt x="153929" y="882405"/>
                </a:lnTo>
                <a:lnTo>
                  <a:pt x="167642" y="877836"/>
                </a:lnTo>
                <a:lnTo>
                  <a:pt x="182123" y="877836"/>
                </a:lnTo>
                <a:lnTo>
                  <a:pt x="191257" y="877836"/>
                </a:lnTo>
                <a:lnTo>
                  <a:pt x="204983" y="872498"/>
                </a:lnTo>
                <a:lnTo>
                  <a:pt x="219451" y="847349"/>
                </a:lnTo>
                <a:lnTo>
                  <a:pt x="233177" y="801632"/>
                </a:lnTo>
                <a:lnTo>
                  <a:pt x="247646" y="776483"/>
                </a:lnTo>
                <a:lnTo>
                  <a:pt x="261371" y="776483"/>
                </a:lnTo>
                <a:lnTo>
                  <a:pt x="275085" y="771145"/>
                </a:lnTo>
                <a:lnTo>
                  <a:pt x="289565" y="765822"/>
                </a:lnTo>
                <a:lnTo>
                  <a:pt x="303279" y="746009"/>
                </a:lnTo>
                <a:lnTo>
                  <a:pt x="316992" y="746009"/>
                </a:lnTo>
                <a:lnTo>
                  <a:pt x="331473" y="750578"/>
                </a:lnTo>
                <a:lnTo>
                  <a:pt x="345187" y="750578"/>
                </a:lnTo>
                <a:lnTo>
                  <a:pt x="359667" y="750578"/>
                </a:lnTo>
                <a:lnTo>
                  <a:pt x="373381" y="730766"/>
                </a:lnTo>
                <a:lnTo>
                  <a:pt x="387094" y="700279"/>
                </a:lnTo>
                <a:lnTo>
                  <a:pt x="401575" y="628658"/>
                </a:lnTo>
                <a:lnTo>
                  <a:pt x="415288" y="598939"/>
                </a:lnTo>
                <a:lnTo>
                  <a:pt x="429002" y="568453"/>
                </a:lnTo>
                <a:lnTo>
                  <a:pt x="443483" y="527305"/>
                </a:lnTo>
                <a:lnTo>
                  <a:pt x="457196" y="517399"/>
                </a:lnTo>
                <a:lnTo>
                  <a:pt x="470922" y="522736"/>
                </a:lnTo>
                <a:lnTo>
                  <a:pt x="485390" y="553223"/>
                </a:lnTo>
                <a:lnTo>
                  <a:pt x="499116" y="588265"/>
                </a:lnTo>
                <a:lnTo>
                  <a:pt x="513585" y="614183"/>
                </a:lnTo>
                <a:lnTo>
                  <a:pt x="527310" y="618752"/>
                </a:lnTo>
                <a:lnTo>
                  <a:pt x="541024" y="309369"/>
                </a:lnTo>
                <a:lnTo>
                  <a:pt x="550925" y="0"/>
                </a:lnTo>
              </a:path>
            </a:pathLst>
          </a:custGeom>
          <a:ln w="9557">
            <a:solidFill>
              <a:srgbClr val="FF0000"/>
            </a:solidFill>
          </a:ln>
        </p:spPr>
        <p:txBody>
          <a:bodyPr wrap="square" lIns="0" tIns="0" rIns="0" bIns="0" rtlCol="0">
            <a:noAutofit/>
          </a:bodyPr>
          <a:lstStyle/>
          <a:p>
            <a:pPr defTabSz="680759"/>
            <a:endParaRPr sz="1300">
              <a:solidFill>
                <a:prstClr val="black"/>
              </a:solidFill>
            </a:endParaRPr>
          </a:p>
        </p:txBody>
      </p:sp>
      <p:sp>
        <p:nvSpPr>
          <p:cNvPr id="67" name="object 67"/>
          <p:cNvSpPr/>
          <p:nvPr/>
        </p:nvSpPr>
        <p:spPr>
          <a:xfrm>
            <a:off x="1848357" y="817588"/>
            <a:ext cx="1092" cy="74074"/>
          </a:xfrm>
          <a:custGeom>
            <a:avLst/>
            <a:gdLst/>
            <a:ahLst/>
            <a:cxnLst/>
            <a:rect l="l" t="t" r="r" b="b"/>
            <a:pathLst>
              <a:path w="1447" h="101234">
                <a:moveTo>
                  <a:pt x="0" y="101234"/>
                </a:moveTo>
                <a:lnTo>
                  <a:pt x="1447" y="0"/>
                </a:lnTo>
              </a:path>
            </a:pathLst>
          </a:custGeom>
          <a:ln w="9329">
            <a:solidFill>
              <a:srgbClr val="FF0000"/>
            </a:solidFill>
          </a:ln>
        </p:spPr>
        <p:txBody>
          <a:bodyPr wrap="square" lIns="0" tIns="0" rIns="0" bIns="0" rtlCol="0">
            <a:noAutofit/>
          </a:bodyPr>
          <a:lstStyle/>
          <a:p>
            <a:pPr defTabSz="680759"/>
            <a:endParaRPr sz="1300">
              <a:solidFill>
                <a:prstClr val="black"/>
              </a:solidFill>
            </a:endParaRPr>
          </a:p>
        </p:txBody>
      </p:sp>
      <p:sp>
        <p:nvSpPr>
          <p:cNvPr id="68" name="object 68"/>
          <p:cNvSpPr/>
          <p:nvPr/>
        </p:nvSpPr>
        <p:spPr>
          <a:xfrm>
            <a:off x="2150854" y="835904"/>
            <a:ext cx="2085297" cy="842484"/>
          </a:xfrm>
          <a:custGeom>
            <a:avLst/>
            <a:gdLst/>
            <a:ahLst/>
            <a:cxnLst/>
            <a:rect l="l" t="t" r="r" b="b"/>
            <a:pathLst>
              <a:path w="2763019" h="1151395">
                <a:moveTo>
                  <a:pt x="0" y="0"/>
                </a:moveTo>
                <a:lnTo>
                  <a:pt x="14480" y="675143"/>
                </a:lnTo>
                <a:lnTo>
                  <a:pt x="28194" y="877836"/>
                </a:lnTo>
                <a:lnTo>
                  <a:pt x="41907" y="933459"/>
                </a:lnTo>
                <a:lnTo>
                  <a:pt x="70101" y="969269"/>
                </a:lnTo>
                <a:lnTo>
                  <a:pt x="83815" y="973851"/>
                </a:lnTo>
                <a:lnTo>
                  <a:pt x="98296" y="984512"/>
                </a:lnTo>
                <a:lnTo>
                  <a:pt x="112009" y="994419"/>
                </a:lnTo>
                <a:lnTo>
                  <a:pt x="126490" y="999756"/>
                </a:lnTo>
                <a:lnTo>
                  <a:pt x="140203" y="999756"/>
                </a:lnTo>
                <a:lnTo>
                  <a:pt x="153929" y="999756"/>
                </a:lnTo>
                <a:lnTo>
                  <a:pt x="168397" y="994419"/>
                </a:lnTo>
                <a:lnTo>
                  <a:pt x="182123" y="994419"/>
                </a:lnTo>
                <a:lnTo>
                  <a:pt x="195837" y="994419"/>
                </a:lnTo>
                <a:lnTo>
                  <a:pt x="210317" y="989095"/>
                </a:lnTo>
                <a:lnTo>
                  <a:pt x="224031" y="984512"/>
                </a:lnTo>
                <a:lnTo>
                  <a:pt x="238511" y="973851"/>
                </a:lnTo>
                <a:lnTo>
                  <a:pt x="252225" y="958608"/>
                </a:lnTo>
                <a:lnTo>
                  <a:pt x="265938" y="938796"/>
                </a:lnTo>
                <a:lnTo>
                  <a:pt x="280419" y="938796"/>
                </a:lnTo>
                <a:lnTo>
                  <a:pt x="289565" y="938796"/>
                </a:lnTo>
                <a:lnTo>
                  <a:pt x="303279" y="948702"/>
                </a:lnTo>
                <a:lnTo>
                  <a:pt x="317748" y="943365"/>
                </a:lnTo>
                <a:lnTo>
                  <a:pt x="331473" y="943365"/>
                </a:lnTo>
                <a:lnTo>
                  <a:pt x="345187" y="908309"/>
                </a:lnTo>
                <a:lnTo>
                  <a:pt x="359667" y="912891"/>
                </a:lnTo>
                <a:lnTo>
                  <a:pt x="373381" y="923552"/>
                </a:lnTo>
                <a:lnTo>
                  <a:pt x="387862" y="979175"/>
                </a:lnTo>
                <a:lnTo>
                  <a:pt x="401575" y="1014999"/>
                </a:lnTo>
                <a:lnTo>
                  <a:pt x="415288" y="994419"/>
                </a:lnTo>
                <a:lnTo>
                  <a:pt x="429769" y="999756"/>
                </a:lnTo>
                <a:lnTo>
                  <a:pt x="443483" y="1004325"/>
                </a:lnTo>
                <a:lnTo>
                  <a:pt x="457196" y="1024905"/>
                </a:lnTo>
                <a:lnTo>
                  <a:pt x="471677" y="1030242"/>
                </a:lnTo>
                <a:lnTo>
                  <a:pt x="485390" y="1034811"/>
                </a:lnTo>
                <a:lnTo>
                  <a:pt x="499871" y="1040149"/>
                </a:lnTo>
                <a:lnTo>
                  <a:pt x="513585" y="1040149"/>
                </a:lnTo>
                <a:lnTo>
                  <a:pt x="527298" y="1030242"/>
                </a:lnTo>
                <a:lnTo>
                  <a:pt x="541779" y="1030242"/>
                </a:lnTo>
                <a:lnTo>
                  <a:pt x="555492" y="1080528"/>
                </a:lnTo>
                <a:lnTo>
                  <a:pt x="569218" y="1116339"/>
                </a:lnTo>
                <a:lnTo>
                  <a:pt x="583686" y="1131582"/>
                </a:lnTo>
                <a:lnTo>
                  <a:pt x="597412" y="1136151"/>
                </a:lnTo>
                <a:lnTo>
                  <a:pt x="611125" y="1136151"/>
                </a:lnTo>
                <a:lnTo>
                  <a:pt x="625606" y="1141488"/>
                </a:lnTo>
                <a:lnTo>
                  <a:pt x="639320" y="1146826"/>
                </a:lnTo>
                <a:lnTo>
                  <a:pt x="648466" y="1151395"/>
                </a:lnTo>
                <a:lnTo>
                  <a:pt x="662935" y="1151395"/>
                </a:lnTo>
                <a:lnTo>
                  <a:pt x="676660" y="1151395"/>
                </a:lnTo>
                <a:lnTo>
                  <a:pt x="691129" y="1151395"/>
                </a:lnTo>
                <a:lnTo>
                  <a:pt x="704854" y="1141488"/>
                </a:lnTo>
                <a:lnTo>
                  <a:pt x="718568" y="1126245"/>
                </a:lnTo>
                <a:lnTo>
                  <a:pt x="733049" y="1111015"/>
                </a:lnTo>
                <a:lnTo>
                  <a:pt x="746762" y="1101109"/>
                </a:lnTo>
                <a:lnTo>
                  <a:pt x="760476" y="1095772"/>
                </a:lnTo>
                <a:lnTo>
                  <a:pt x="774956" y="1095772"/>
                </a:lnTo>
                <a:lnTo>
                  <a:pt x="788670" y="1111015"/>
                </a:lnTo>
                <a:lnTo>
                  <a:pt x="803151" y="1111015"/>
                </a:lnTo>
                <a:lnTo>
                  <a:pt x="816864" y="1085865"/>
                </a:lnTo>
                <a:lnTo>
                  <a:pt x="830577" y="1085865"/>
                </a:lnTo>
                <a:lnTo>
                  <a:pt x="845058" y="1085865"/>
                </a:lnTo>
                <a:lnTo>
                  <a:pt x="858772" y="1106433"/>
                </a:lnTo>
                <a:lnTo>
                  <a:pt x="872485" y="1095772"/>
                </a:lnTo>
                <a:lnTo>
                  <a:pt x="886966" y="1091203"/>
                </a:lnTo>
                <a:lnTo>
                  <a:pt x="900679" y="1050055"/>
                </a:lnTo>
                <a:lnTo>
                  <a:pt x="915160" y="1024905"/>
                </a:lnTo>
                <a:lnTo>
                  <a:pt x="928873" y="1014999"/>
                </a:lnTo>
                <a:lnTo>
                  <a:pt x="942599" y="1014999"/>
                </a:lnTo>
                <a:lnTo>
                  <a:pt x="957068" y="1055379"/>
                </a:lnTo>
                <a:lnTo>
                  <a:pt x="970793" y="1065285"/>
                </a:lnTo>
                <a:lnTo>
                  <a:pt x="984507" y="1080528"/>
                </a:lnTo>
                <a:lnTo>
                  <a:pt x="994408" y="1075959"/>
                </a:lnTo>
                <a:lnTo>
                  <a:pt x="1008122" y="1014999"/>
                </a:lnTo>
                <a:lnTo>
                  <a:pt x="1021847" y="973851"/>
                </a:lnTo>
                <a:lnTo>
                  <a:pt x="1036316" y="973851"/>
                </a:lnTo>
                <a:lnTo>
                  <a:pt x="1050042" y="973851"/>
                </a:lnTo>
                <a:lnTo>
                  <a:pt x="1064510" y="1014999"/>
                </a:lnTo>
                <a:lnTo>
                  <a:pt x="1078236" y="1050055"/>
                </a:lnTo>
                <a:lnTo>
                  <a:pt x="1091949" y="1070622"/>
                </a:lnTo>
                <a:lnTo>
                  <a:pt x="1106430" y="1085865"/>
                </a:lnTo>
                <a:lnTo>
                  <a:pt x="1120143" y="1106433"/>
                </a:lnTo>
                <a:lnTo>
                  <a:pt x="1133857" y="1116339"/>
                </a:lnTo>
                <a:lnTo>
                  <a:pt x="1148338" y="1116339"/>
                </a:lnTo>
                <a:lnTo>
                  <a:pt x="1162051" y="1120921"/>
                </a:lnTo>
                <a:lnTo>
                  <a:pt x="1175765" y="1116339"/>
                </a:lnTo>
                <a:lnTo>
                  <a:pt x="1190245" y="1116339"/>
                </a:lnTo>
                <a:lnTo>
                  <a:pt x="1203959" y="1120921"/>
                </a:lnTo>
                <a:lnTo>
                  <a:pt x="1218439" y="1126245"/>
                </a:lnTo>
                <a:lnTo>
                  <a:pt x="1232153" y="1131582"/>
                </a:lnTo>
                <a:lnTo>
                  <a:pt x="1245866" y="1131582"/>
                </a:lnTo>
                <a:lnTo>
                  <a:pt x="1260347" y="1131582"/>
                </a:lnTo>
                <a:lnTo>
                  <a:pt x="1274061" y="1131582"/>
                </a:lnTo>
                <a:lnTo>
                  <a:pt x="1287786" y="1131582"/>
                </a:lnTo>
                <a:lnTo>
                  <a:pt x="1302255" y="1101109"/>
                </a:lnTo>
                <a:lnTo>
                  <a:pt x="1315980" y="1106433"/>
                </a:lnTo>
                <a:lnTo>
                  <a:pt x="1330449" y="1116339"/>
                </a:lnTo>
                <a:lnTo>
                  <a:pt x="1339595" y="1116339"/>
                </a:lnTo>
                <a:lnTo>
                  <a:pt x="1353309" y="1116339"/>
                </a:lnTo>
                <a:lnTo>
                  <a:pt x="1367790" y="1120921"/>
                </a:lnTo>
                <a:lnTo>
                  <a:pt x="1381503" y="1120921"/>
                </a:lnTo>
                <a:lnTo>
                  <a:pt x="1395229" y="1080528"/>
                </a:lnTo>
                <a:lnTo>
                  <a:pt x="1409697" y="1050055"/>
                </a:lnTo>
                <a:lnTo>
                  <a:pt x="1423423" y="1034811"/>
                </a:lnTo>
                <a:lnTo>
                  <a:pt x="1437136" y="1030242"/>
                </a:lnTo>
                <a:lnTo>
                  <a:pt x="1451605" y="1019568"/>
                </a:lnTo>
                <a:lnTo>
                  <a:pt x="1465331" y="1019568"/>
                </a:lnTo>
                <a:lnTo>
                  <a:pt x="1479799" y="1024905"/>
                </a:lnTo>
                <a:lnTo>
                  <a:pt x="1493525" y="1030242"/>
                </a:lnTo>
                <a:lnTo>
                  <a:pt x="1507238" y="1055379"/>
                </a:lnTo>
                <a:lnTo>
                  <a:pt x="1521719" y="1065285"/>
                </a:lnTo>
                <a:lnTo>
                  <a:pt x="1535432" y="1070622"/>
                </a:lnTo>
                <a:lnTo>
                  <a:pt x="1549146" y="1070622"/>
                </a:lnTo>
                <a:lnTo>
                  <a:pt x="1563627" y="1055379"/>
                </a:lnTo>
                <a:lnTo>
                  <a:pt x="1577340" y="1030242"/>
                </a:lnTo>
                <a:lnTo>
                  <a:pt x="1591821" y="1009662"/>
                </a:lnTo>
                <a:lnTo>
                  <a:pt x="1605534" y="999756"/>
                </a:lnTo>
                <a:lnTo>
                  <a:pt x="1619248" y="999756"/>
                </a:lnTo>
                <a:lnTo>
                  <a:pt x="1633728" y="999756"/>
                </a:lnTo>
                <a:lnTo>
                  <a:pt x="1647442" y="999756"/>
                </a:lnTo>
                <a:lnTo>
                  <a:pt x="1661155" y="1019568"/>
                </a:lnTo>
                <a:lnTo>
                  <a:pt x="1675636" y="1060716"/>
                </a:lnTo>
                <a:lnTo>
                  <a:pt x="1689350" y="1091203"/>
                </a:lnTo>
                <a:lnTo>
                  <a:pt x="1698496" y="1106433"/>
                </a:lnTo>
                <a:lnTo>
                  <a:pt x="1712977" y="1111015"/>
                </a:lnTo>
                <a:lnTo>
                  <a:pt x="1726690" y="1111015"/>
                </a:lnTo>
                <a:lnTo>
                  <a:pt x="1740404" y="1101109"/>
                </a:lnTo>
                <a:lnTo>
                  <a:pt x="1754884" y="1095772"/>
                </a:lnTo>
                <a:lnTo>
                  <a:pt x="1768598" y="1085865"/>
                </a:lnTo>
                <a:lnTo>
                  <a:pt x="1783079" y="1075959"/>
                </a:lnTo>
                <a:lnTo>
                  <a:pt x="1796792" y="1080528"/>
                </a:lnTo>
                <a:lnTo>
                  <a:pt x="1810518" y="1080528"/>
                </a:lnTo>
                <a:lnTo>
                  <a:pt x="1824986" y="1091203"/>
                </a:lnTo>
                <a:lnTo>
                  <a:pt x="1838712" y="1095772"/>
                </a:lnTo>
                <a:lnTo>
                  <a:pt x="1852425" y="1095772"/>
                </a:lnTo>
                <a:lnTo>
                  <a:pt x="1866906" y="1091203"/>
                </a:lnTo>
                <a:lnTo>
                  <a:pt x="1880619" y="1085865"/>
                </a:lnTo>
                <a:lnTo>
                  <a:pt x="1895100" y="1085865"/>
                </a:lnTo>
                <a:lnTo>
                  <a:pt x="1908814" y="1085865"/>
                </a:lnTo>
                <a:lnTo>
                  <a:pt x="1922527" y="1085865"/>
                </a:lnTo>
                <a:lnTo>
                  <a:pt x="1937008" y="1065285"/>
                </a:lnTo>
                <a:lnTo>
                  <a:pt x="1950721" y="1055379"/>
                </a:lnTo>
                <a:lnTo>
                  <a:pt x="1964435" y="1065285"/>
                </a:lnTo>
                <a:lnTo>
                  <a:pt x="1978916" y="1080528"/>
                </a:lnTo>
                <a:lnTo>
                  <a:pt x="1992629" y="1101109"/>
                </a:lnTo>
                <a:lnTo>
                  <a:pt x="2007110" y="1106433"/>
                </a:lnTo>
                <a:lnTo>
                  <a:pt x="2020823" y="1106433"/>
                </a:lnTo>
                <a:lnTo>
                  <a:pt x="2034537" y="1111015"/>
                </a:lnTo>
                <a:lnTo>
                  <a:pt x="2044450" y="1116339"/>
                </a:lnTo>
                <a:lnTo>
                  <a:pt x="2058164" y="1120921"/>
                </a:lnTo>
                <a:lnTo>
                  <a:pt x="2183899" y="1120921"/>
                </a:lnTo>
                <a:lnTo>
                  <a:pt x="2198367" y="1126245"/>
                </a:lnTo>
                <a:lnTo>
                  <a:pt x="2212093" y="1126245"/>
                </a:lnTo>
                <a:lnTo>
                  <a:pt x="2225807" y="1126245"/>
                </a:lnTo>
                <a:lnTo>
                  <a:pt x="2240287" y="1131582"/>
                </a:lnTo>
                <a:lnTo>
                  <a:pt x="2254001" y="1131582"/>
                </a:lnTo>
                <a:lnTo>
                  <a:pt x="2267714" y="1131582"/>
                </a:lnTo>
                <a:lnTo>
                  <a:pt x="2282195" y="1131582"/>
                </a:lnTo>
                <a:lnTo>
                  <a:pt x="2295908" y="1136151"/>
                </a:lnTo>
                <a:lnTo>
                  <a:pt x="2310389" y="1136151"/>
                </a:lnTo>
                <a:lnTo>
                  <a:pt x="2324103" y="1141488"/>
                </a:lnTo>
                <a:lnTo>
                  <a:pt x="2337816" y="1141488"/>
                </a:lnTo>
                <a:lnTo>
                  <a:pt x="2352297" y="1141488"/>
                </a:lnTo>
                <a:lnTo>
                  <a:pt x="2366010" y="1141488"/>
                </a:lnTo>
                <a:lnTo>
                  <a:pt x="2379724" y="1146826"/>
                </a:lnTo>
                <a:lnTo>
                  <a:pt x="2487166" y="1146826"/>
                </a:lnTo>
                <a:lnTo>
                  <a:pt x="2501647" y="1151395"/>
                </a:lnTo>
                <a:lnTo>
                  <a:pt x="2748538" y="1151395"/>
                </a:lnTo>
                <a:lnTo>
                  <a:pt x="2763019" y="1151395"/>
                </a:lnTo>
              </a:path>
            </a:pathLst>
          </a:custGeom>
          <a:ln w="10023">
            <a:solidFill>
              <a:srgbClr val="FF0000"/>
            </a:solidFill>
          </a:ln>
        </p:spPr>
        <p:txBody>
          <a:bodyPr wrap="square" lIns="0" tIns="0" rIns="0" bIns="0" rtlCol="0">
            <a:noAutofit/>
          </a:bodyPr>
          <a:lstStyle/>
          <a:p>
            <a:pPr defTabSz="680759"/>
            <a:endParaRPr sz="1300">
              <a:solidFill>
                <a:prstClr val="black"/>
              </a:solidFill>
            </a:endParaRPr>
          </a:p>
        </p:txBody>
      </p:sp>
      <p:sp>
        <p:nvSpPr>
          <p:cNvPr id="69" name="object 69"/>
          <p:cNvSpPr/>
          <p:nvPr/>
        </p:nvSpPr>
        <p:spPr>
          <a:xfrm>
            <a:off x="4236149" y="1675057"/>
            <a:ext cx="105244" cy="3343"/>
          </a:xfrm>
          <a:custGeom>
            <a:avLst/>
            <a:gdLst/>
            <a:ahLst/>
            <a:cxnLst/>
            <a:rect l="l" t="t" r="r" b="b"/>
            <a:pathLst>
              <a:path w="139448" h="4569">
                <a:moveTo>
                  <a:pt x="0" y="4569"/>
                </a:moveTo>
                <a:lnTo>
                  <a:pt x="13713" y="0"/>
                </a:lnTo>
                <a:lnTo>
                  <a:pt x="27426" y="0"/>
                </a:lnTo>
                <a:lnTo>
                  <a:pt x="41907" y="0"/>
                </a:lnTo>
                <a:lnTo>
                  <a:pt x="112009" y="0"/>
                </a:lnTo>
                <a:lnTo>
                  <a:pt x="125735" y="4569"/>
                </a:lnTo>
                <a:lnTo>
                  <a:pt x="139448" y="4569"/>
                </a:lnTo>
              </a:path>
            </a:pathLst>
          </a:custGeom>
          <a:ln w="10143">
            <a:solidFill>
              <a:srgbClr val="FF0000"/>
            </a:solidFill>
          </a:ln>
        </p:spPr>
        <p:txBody>
          <a:bodyPr wrap="square" lIns="0" tIns="0" rIns="0" bIns="0" rtlCol="0">
            <a:noAutofit/>
          </a:bodyPr>
          <a:lstStyle/>
          <a:p>
            <a:pPr defTabSz="680759"/>
            <a:endParaRPr sz="1300">
              <a:solidFill>
                <a:prstClr val="black"/>
              </a:solidFill>
            </a:endParaRPr>
          </a:p>
        </p:txBody>
      </p:sp>
      <p:sp>
        <p:nvSpPr>
          <p:cNvPr id="70" name="object 70"/>
          <p:cNvSpPr/>
          <p:nvPr/>
        </p:nvSpPr>
        <p:spPr>
          <a:xfrm>
            <a:off x="4341393" y="1678398"/>
            <a:ext cx="10919" cy="0"/>
          </a:xfrm>
          <a:custGeom>
            <a:avLst/>
            <a:gdLst/>
            <a:ahLst/>
            <a:cxnLst/>
            <a:rect l="l" t="t" r="r" b="b"/>
            <a:pathLst>
              <a:path w="14468">
                <a:moveTo>
                  <a:pt x="0" y="0"/>
                </a:moveTo>
                <a:lnTo>
                  <a:pt x="14468" y="0"/>
                </a:lnTo>
              </a:path>
            </a:pathLst>
          </a:custGeom>
          <a:ln w="10144">
            <a:solidFill>
              <a:srgbClr val="FF0000"/>
            </a:solidFill>
          </a:ln>
        </p:spPr>
        <p:txBody>
          <a:bodyPr wrap="square" lIns="0" tIns="0" rIns="0" bIns="0" rtlCol="0">
            <a:noAutofit/>
          </a:bodyPr>
          <a:lstStyle/>
          <a:p>
            <a:pPr defTabSz="680759"/>
            <a:endParaRPr sz="1300">
              <a:solidFill>
                <a:prstClr val="black"/>
              </a:solidFill>
            </a:endParaRPr>
          </a:p>
        </p:txBody>
      </p:sp>
      <p:sp>
        <p:nvSpPr>
          <p:cNvPr id="71" name="object 71"/>
          <p:cNvSpPr/>
          <p:nvPr/>
        </p:nvSpPr>
        <p:spPr>
          <a:xfrm>
            <a:off x="344481" y="1845174"/>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72" name="object 72"/>
          <p:cNvSpPr/>
          <p:nvPr/>
        </p:nvSpPr>
        <p:spPr>
          <a:xfrm>
            <a:off x="344485" y="1845102"/>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pPr defTabSz="680759"/>
            <a:endParaRPr sz="1300">
              <a:solidFill>
                <a:prstClr val="black"/>
              </a:solidFill>
            </a:endParaRPr>
          </a:p>
        </p:txBody>
      </p:sp>
      <p:sp>
        <p:nvSpPr>
          <p:cNvPr id="73" name="object 73"/>
          <p:cNvSpPr txBox="1"/>
          <p:nvPr/>
        </p:nvSpPr>
        <p:spPr>
          <a:xfrm>
            <a:off x="2314372" y="1893122"/>
            <a:ext cx="192657" cy="75735"/>
          </a:xfrm>
          <a:prstGeom prst="rect">
            <a:avLst/>
          </a:prstGeom>
        </p:spPr>
        <p:txBody>
          <a:bodyPr vert="horz" wrap="square" lIns="0" tIns="0" rIns="0" bIns="0" rtlCol="0">
            <a:noAutofit/>
          </a:bodyPr>
          <a:lstStyle/>
          <a:p>
            <a:pPr marL="9455" defTabSz="680759"/>
            <a:r>
              <a:rPr sz="400" b="1" spc="-30" dirty="0">
                <a:solidFill>
                  <a:srgbClr val="FFFFFF"/>
                </a:solidFill>
                <a:latin typeface="Arial"/>
                <a:cs typeface="Arial"/>
              </a:rPr>
              <a:t>E</a:t>
            </a:r>
            <a:r>
              <a:rPr sz="400" b="1" spc="-15" dirty="0">
                <a:solidFill>
                  <a:srgbClr val="FFFFFF"/>
                </a:solidFill>
                <a:latin typeface="Arial"/>
                <a:cs typeface="Arial"/>
              </a:rPr>
              <a:t>t</a:t>
            </a:r>
            <a:r>
              <a:rPr sz="400" b="1" spc="-30" dirty="0">
                <a:solidFill>
                  <a:srgbClr val="FFFFFF"/>
                </a:solidFill>
                <a:latin typeface="Arial"/>
                <a:cs typeface="Arial"/>
              </a:rPr>
              <a:t>h</a:t>
            </a:r>
            <a:r>
              <a:rPr sz="400" b="1" spc="-34" dirty="0">
                <a:solidFill>
                  <a:srgbClr val="FFFFFF"/>
                </a:solidFill>
                <a:latin typeface="Arial"/>
                <a:cs typeface="Arial"/>
              </a:rPr>
              <a:t>a</a:t>
            </a:r>
            <a:r>
              <a:rPr sz="400" b="1" spc="-30" dirty="0">
                <a:solidFill>
                  <a:srgbClr val="FFFFFF"/>
                </a:solidFill>
                <a:latin typeface="Arial"/>
                <a:cs typeface="Arial"/>
              </a:rPr>
              <a:t>ne</a:t>
            </a:r>
            <a:endParaRPr sz="400">
              <a:solidFill>
                <a:prstClr val="black"/>
              </a:solidFill>
              <a:latin typeface="Arial"/>
              <a:cs typeface="Arial"/>
            </a:endParaRPr>
          </a:p>
        </p:txBody>
      </p:sp>
      <p:sp>
        <p:nvSpPr>
          <p:cNvPr id="74" name="object 74"/>
          <p:cNvSpPr/>
          <p:nvPr/>
        </p:nvSpPr>
        <p:spPr>
          <a:xfrm>
            <a:off x="598101" y="1989519"/>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75" name="object 75"/>
          <p:cNvSpPr/>
          <p:nvPr/>
        </p:nvSpPr>
        <p:spPr>
          <a:xfrm>
            <a:off x="598101" y="1989519"/>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76" name="object 76"/>
          <p:cNvSpPr/>
          <p:nvPr/>
        </p:nvSpPr>
        <p:spPr>
          <a:xfrm>
            <a:off x="580268" y="2891657"/>
            <a:ext cx="3772054" cy="0"/>
          </a:xfrm>
          <a:custGeom>
            <a:avLst/>
            <a:gdLst/>
            <a:ahLst/>
            <a:cxnLst/>
            <a:rect l="l" t="t" r="r" b="b"/>
            <a:pathLst>
              <a:path w="4997972">
                <a:moveTo>
                  <a:pt x="0" y="0"/>
                </a:moveTo>
                <a:lnTo>
                  <a:pt x="4997972" y="0"/>
                </a:lnTo>
              </a:path>
            </a:pathLst>
          </a:custGeom>
          <a:ln w="5098">
            <a:solidFill>
              <a:srgbClr val="FFFFFF"/>
            </a:solidFill>
          </a:ln>
        </p:spPr>
        <p:txBody>
          <a:bodyPr wrap="square" lIns="0" tIns="0" rIns="0" bIns="0" rtlCol="0">
            <a:noAutofit/>
          </a:bodyPr>
          <a:lstStyle/>
          <a:p>
            <a:pPr defTabSz="680759"/>
            <a:endParaRPr sz="1300">
              <a:solidFill>
                <a:prstClr val="black"/>
              </a:solidFill>
            </a:endParaRPr>
          </a:p>
        </p:txBody>
      </p:sp>
      <p:sp>
        <p:nvSpPr>
          <p:cNvPr id="77" name="object 77"/>
          <p:cNvSpPr/>
          <p:nvPr/>
        </p:nvSpPr>
        <p:spPr>
          <a:xfrm>
            <a:off x="4193592"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78" name="object 78"/>
          <p:cNvSpPr/>
          <p:nvPr/>
        </p:nvSpPr>
        <p:spPr>
          <a:xfrm>
            <a:off x="3982534"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79" name="object 79"/>
          <p:cNvSpPr/>
          <p:nvPr/>
        </p:nvSpPr>
        <p:spPr>
          <a:xfrm>
            <a:off x="3770897"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0" name="object 80"/>
          <p:cNvSpPr/>
          <p:nvPr/>
        </p:nvSpPr>
        <p:spPr>
          <a:xfrm>
            <a:off x="3559838"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1" name="object 81"/>
          <p:cNvSpPr/>
          <p:nvPr/>
        </p:nvSpPr>
        <p:spPr>
          <a:xfrm>
            <a:off x="3348201"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2" name="object 82"/>
          <p:cNvSpPr/>
          <p:nvPr/>
        </p:nvSpPr>
        <p:spPr>
          <a:xfrm>
            <a:off x="3137142"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3" name="object 83"/>
          <p:cNvSpPr/>
          <p:nvPr/>
        </p:nvSpPr>
        <p:spPr>
          <a:xfrm>
            <a:off x="2926084"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4" name="object 84"/>
          <p:cNvSpPr/>
          <p:nvPr/>
        </p:nvSpPr>
        <p:spPr>
          <a:xfrm>
            <a:off x="2714446"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5" name="object 85"/>
          <p:cNvSpPr/>
          <p:nvPr/>
        </p:nvSpPr>
        <p:spPr>
          <a:xfrm>
            <a:off x="2503388"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6" name="object 86"/>
          <p:cNvSpPr/>
          <p:nvPr/>
        </p:nvSpPr>
        <p:spPr>
          <a:xfrm>
            <a:off x="2288303"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7" name="object 87"/>
          <p:cNvSpPr/>
          <p:nvPr/>
        </p:nvSpPr>
        <p:spPr>
          <a:xfrm>
            <a:off x="2077245"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8" name="object 88"/>
          <p:cNvSpPr/>
          <p:nvPr/>
        </p:nvSpPr>
        <p:spPr>
          <a:xfrm>
            <a:off x="1865608"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89" name="object 89"/>
          <p:cNvSpPr/>
          <p:nvPr/>
        </p:nvSpPr>
        <p:spPr>
          <a:xfrm>
            <a:off x="1654549"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90" name="object 90"/>
          <p:cNvSpPr/>
          <p:nvPr/>
        </p:nvSpPr>
        <p:spPr>
          <a:xfrm>
            <a:off x="1442912"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91" name="object 91"/>
          <p:cNvSpPr/>
          <p:nvPr/>
        </p:nvSpPr>
        <p:spPr>
          <a:xfrm>
            <a:off x="1231854"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92" name="object 92"/>
          <p:cNvSpPr/>
          <p:nvPr/>
        </p:nvSpPr>
        <p:spPr>
          <a:xfrm>
            <a:off x="1020216"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93" name="object 93"/>
          <p:cNvSpPr/>
          <p:nvPr/>
        </p:nvSpPr>
        <p:spPr>
          <a:xfrm>
            <a:off x="809158"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94" name="object 94"/>
          <p:cNvSpPr/>
          <p:nvPr/>
        </p:nvSpPr>
        <p:spPr>
          <a:xfrm>
            <a:off x="598100" y="1989519"/>
            <a:ext cx="0" cy="921112"/>
          </a:xfrm>
          <a:custGeom>
            <a:avLst/>
            <a:gdLst/>
            <a:ahLst/>
            <a:cxnLst/>
            <a:rect l="l" t="t" r="r" b="b"/>
            <a:pathLst>
              <a:path h="1258853">
                <a:moveTo>
                  <a:pt x="0" y="1258853"/>
                </a:moveTo>
                <a:lnTo>
                  <a:pt x="0" y="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95" name="object 95"/>
          <p:cNvSpPr txBox="1"/>
          <p:nvPr/>
        </p:nvSpPr>
        <p:spPr>
          <a:xfrm>
            <a:off x="4152949" y="2914201"/>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96" name="object 96"/>
          <p:cNvSpPr txBox="1"/>
          <p:nvPr/>
        </p:nvSpPr>
        <p:spPr>
          <a:xfrm>
            <a:off x="3941315"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320</a:t>
            </a:r>
            <a:endParaRPr sz="300">
              <a:solidFill>
                <a:prstClr val="black"/>
              </a:solidFill>
              <a:latin typeface="Arial"/>
              <a:cs typeface="Arial"/>
            </a:endParaRPr>
          </a:p>
        </p:txBody>
      </p:sp>
      <p:sp>
        <p:nvSpPr>
          <p:cNvPr id="97" name="object 97"/>
          <p:cNvSpPr txBox="1"/>
          <p:nvPr/>
        </p:nvSpPr>
        <p:spPr>
          <a:xfrm>
            <a:off x="3730256" y="2914201"/>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98" name="object 98"/>
          <p:cNvSpPr txBox="1"/>
          <p:nvPr/>
        </p:nvSpPr>
        <p:spPr>
          <a:xfrm>
            <a:off x="3518624"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280</a:t>
            </a:r>
            <a:endParaRPr sz="300">
              <a:solidFill>
                <a:prstClr val="black"/>
              </a:solidFill>
              <a:latin typeface="Arial"/>
              <a:cs typeface="Arial"/>
            </a:endParaRPr>
          </a:p>
        </p:txBody>
      </p:sp>
      <p:sp>
        <p:nvSpPr>
          <p:cNvPr id="99" name="object 99"/>
          <p:cNvSpPr txBox="1"/>
          <p:nvPr/>
        </p:nvSpPr>
        <p:spPr>
          <a:xfrm>
            <a:off x="3307564" y="2914201"/>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100" name="object 100"/>
          <p:cNvSpPr txBox="1"/>
          <p:nvPr/>
        </p:nvSpPr>
        <p:spPr>
          <a:xfrm>
            <a:off x="3095926"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240</a:t>
            </a:r>
            <a:endParaRPr sz="300">
              <a:solidFill>
                <a:prstClr val="black"/>
              </a:solidFill>
              <a:latin typeface="Arial"/>
              <a:cs typeface="Arial"/>
            </a:endParaRPr>
          </a:p>
        </p:txBody>
      </p:sp>
      <p:sp>
        <p:nvSpPr>
          <p:cNvPr id="101" name="object 101"/>
          <p:cNvSpPr txBox="1"/>
          <p:nvPr/>
        </p:nvSpPr>
        <p:spPr>
          <a:xfrm>
            <a:off x="2884868"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220</a:t>
            </a:r>
            <a:endParaRPr sz="300">
              <a:solidFill>
                <a:prstClr val="black"/>
              </a:solidFill>
              <a:latin typeface="Arial"/>
              <a:cs typeface="Arial"/>
            </a:endParaRPr>
          </a:p>
        </p:txBody>
      </p:sp>
      <p:sp>
        <p:nvSpPr>
          <p:cNvPr id="102" name="object 102"/>
          <p:cNvSpPr txBox="1"/>
          <p:nvPr/>
        </p:nvSpPr>
        <p:spPr>
          <a:xfrm>
            <a:off x="2673808" y="2914201"/>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103" name="object 103"/>
          <p:cNvSpPr txBox="1"/>
          <p:nvPr/>
        </p:nvSpPr>
        <p:spPr>
          <a:xfrm>
            <a:off x="2462175"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a:t>
            </a:r>
            <a:endParaRPr sz="300">
              <a:solidFill>
                <a:prstClr val="black"/>
              </a:solidFill>
              <a:latin typeface="Arial"/>
              <a:cs typeface="Arial"/>
            </a:endParaRPr>
          </a:p>
        </p:txBody>
      </p:sp>
      <p:sp>
        <p:nvSpPr>
          <p:cNvPr id="104" name="object 104"/>
          <p:cNvSpPr txBox="1"/>
          <p:nvPr/>
        </p:nvSpPr>
        <p:spPr>
          <a:xfrm>
            <a:off x="2247666" y="2914201"/>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105" name="object 105"/>
          <p:cNvSpPr txBox="1"/>
          <p:nvPr/>
        </p:nvSpPr>
        <p:spPr>
          <a:xfrm>
            <a:off x="2036034"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140</a:t>
            </a:r>
            <a:endParaRPr sz="300">
              <a:solidFill>
                <a:prstClr val="black"/>
              </a:solidFill>
              <a:latin typeface="Arial"/>
              <a:cs typeface="Arial"/>
            </a:endParaRPr>
          </a:p>
        </p:txBody>
      </p:sp>
      <p:sp>
        <p:nvSpPr>
          <p:cNvPr id="106" name="object 106"/>
          <p:cNvSpPr txBox="1"/>
          <p:nvPr/>
        </p:nvSpPr>
        <p:spPr>
          <a:xfrm>
            <a:off x="1824974" y="2914201"/>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107" name="object 107"/>
          <p:cNvSpPr txBox="1"/>
          <p:nvPr/>
        </p:nvSpPr>
        <p:spPr>
          <a:xfrm>
            <a:off x="1613338"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100</a:t>
            </a:r>
            <a:endParaRPr sz="300">
              <a:solidFill>
                <a:prstClr val="black"/>
              </a:solidFill>
              <a:latin typeface="Arial"/>
              <a:cs typeface="Arial"/>
            </a:endParaRPr>
          </a:p>
        </p:txBody>
      </p:sp>
      <p:sp>
        <p:nvSpPr>
          <p:cNvPr id="108" name="object 108"/>
          <p:cNvSpPr txBox="1"/>
          <p:nvPr/>
        </p:nvSpPr>
        <p:spPr>
          <a:xfrm>
            <a:off x="1412631" y="2914201"/>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a:t>
            </a:r>
            <a:endParaRPr sz="300">
              <a:solidFill>
                <a:prstClr val="black"/>
              </a:solidFill>
              <a:latin typeface="Arial"/>
              <a:cs typeface="Arial"/>
            </a:endParaRPr>
          </a:p>
        </p:txBody>
      </p:sp>
      <p:sp>
        <p:nvSpPr>
          <p:cNvPr id="109" name="object 109"/>
          <p:cNvSpPr txBox="1"/>
          <p:nvPr/>
        </p:nvSpPr>
        <p:spPr>
          <a:xfrm>
            <a:off x="1200998" y="2914201"/>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a:t>
            </a:r>
            <a:endParaRPr sz="300">
              <a:solidFill>
                <a:prstClr val="black"/>
              </a:solidFill>
              <a:latin typeface="Arial"/>
              <a:cs typeface="Arial"/>
            </a:endParaRPr>
          </a:p>
        </p:txBody>
      </p:sp>
      <p:sp>
        <p:nvSpPr>
          <p:cNvPr id="110" name="object 110"/>
          <p:cNvSpPr txBox="1"/>
          <p:nvPr/>
        </p:nvSpPr>
        <p:spPr>
          <a:xfrm>
            <a:off x="989939" y="2914201"/>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a:t>
            </a:r>
            <a:endParaRPr sz="300">
              <a:solidFill>
                <a:prstClr val="black"/>
              </a:solidFill>
              <a:latin typeface="Arial"/>
              <a:cs typeface="Arial"/>
            </a:endParaRPr>
          </a:p>
        </p:txBody>
      </p:sp>
      <p:sp>
        <p:nvSpPr>
          <p:cNvPr id="111" name="object 111"/>
          <p:cNvSpPr txBox="1"/>
          <p:nvPr/>
        </p:nvSpPr>
        <p:spPr>
          <a:xfrm>
            <a:off x="778880" y="2914201"/>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20</a:t>
            </a:r>
            <a:endParaRPr sz="300">
              <a:solidFill>
                <a:prstClr val="black"/>
              </a:solidFill>
              <a:latin typeface="Arial"/>
              <a:cs typeface="Arial"/>
            </a:endParaRPr>
          </a:p>
        </p:txBody>
      </p:sp>
      <p:sp>
        <p:nvSpPr>
          <p:cNvPr id="112" name="object 112"/>
          <p:cNvSpPr txBox="1"/>
          <p:nvPr/>
        </p:nvSpPr>
        <p:spPr>
          <a:xfrm>
            <a:off x="578172" y="2914201"/>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113" name="object 113"/>
          <p:cNvSpPr/>
          <p:nvPr/>
        </p:nvSpPr>
        <p:spPr>
          <a:xfrm>
            <a:off x="580269"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14" name="object 114"/>
          <p:cNvSpPr/>
          <p:nvPr/>
        </p:nvSpPr>
        <p:spPr>
          <a:xfrm>
            <a:off x="580269"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15" name="object 115"/>
          <p:cNvSpPr/>
          <p:nvPr/>
        </p:nvSpPr>
        <p:spPr>
          <a:xfrm>
            <a:off x="580269"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16" name="object 116"/>
          <p:cNvSpPr/>
          <p:nvPr/>
        </p:nvSpPr>
        <p:spPr>
          <a:xfrm>
            <a:off x="580269"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17" name="object 117"/>
          <p:cNvSpPr/>
          <p:nvPr/>
        </p:nvSpPr>
        <p:spPr>
          <a:xfrm>
            <a:off x="580269"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18" name="object 118"/>
          <p:cNvSpPr/>
          <p:nvPr/>
        </p:nvSpPr>
        <p:spPr>
          <a:xfrm>
            <a:off x="580269"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19" name="object 119"/>
          <p:cNvSpPr/>
          <p:nvPr/>
        </p:nvSpPr>
        <p:spPr>
          <a:xfrm>
            <a:off x="580269"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20" name="object 120"/>
          <p:cNvSpPr/>
          <p:nvPr/>
        </p:nvSpPr>
        <p:spPr>
          <a:xfrm>
            <a:off x="580269"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21" name="object 121"/>
          <p:cNvSpPr/>
          <p:nvPr/>
        </p:nvSpPr>
        <p:spPr>
          <a:xfrm>
            <a:off x="580269"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22" name="object 122"/>
          <p:cNvSpPr/>
          <p:nvPr/>
        </p:nvSpPr>
        <p:spPr>
          <a:xfrm>
            <a:off x="580269"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23" name="object 123"/>
          <p:cNvSpPr txBox="1"/>
          <p:nvPr/>
        </p:nvSpPr>
        <p:spPr>
          <a:xfrm>
            <a:off x="524679" y="1963560"/>
            <a:ext cx="61823" cy="14357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a:t>
            </a:r>
            <a:endParaRPr sz="300">
              <a:solidFill>
                <a:prstClr val="black"/>
              </a:solidFill>
              <a:latin typeface="Arial"/>
              <a:cs typeface="Arial"/>
            </a:endParaRPr>
          </a:p>
          <a:p>
            <a:pPr marL="9455" defTabSz="680759">
              <a:spcBef>
                <a:spcPts val="357"/>
              </a:spcBef>
            </a:pPr>
            <a:r>
              <a:rPr sz="300" spc="-4" dirty="0">
                <a:solidFill>
                  <a:srgbClr val="FFFFFF"/>
                </a:solidFill>
                <a:latin typeface="Arial"/>
                <a:cs typeface="Arial"/>
              </a:rPr>
              <a:t>18</a:t>
            </a:r>
            <a:endParaRPr sz="300">
              <a:solidFill>
                <a:prstClr val="black"/>
              </a:solidFill>
              <a:latin typeface="Arial"/>
              <a:cs typeface="Arial"/>
            </a:endParaRPr>
          </a:p>
        </p:txBody>
      </p:sp>
      <p:sp>
        <p:nvSpPr>
          <p:cNvPr id="124" name="object 124"/>
          <p:cNvSpPr txBox="1"/>
          <p:nvPr/>
        </p:nvSpPr>
        <p:spPr>
          <a:xfrm>
            <a:off x="524679" y="2145325"/>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16</a:t>
            </a:r>
            <a:endParaRPr sz="300">
              <a:solidFill>
                <a:prstClr val="black"/>
              </a:solidFill>
              <a:latin typeface="Arial"/>
              <a:cs typeface="Arial"/>
            </a:endParaRPr>
          </a:p>
        </p:txBody>
      </p:sp>
      <p:sp>
        <p:nvSpPr>
          <p:cNvPr id="125" name="object 125"/>
          <p:cNvSpPr txBox="1"/>
          <p:nvPr/>
        </p:nvSpPr>
        <p:spPr>
          <a:xfrm>
            <a:off x="524679" y="2234531"/>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14</a:t>
            </a:r>
            <a:endParaRPr sz="300">
              <a:solidFill>
                <a:prstClr val="black"/>
              </a:solidFill>
              <a:latin typeface="Arial"/>
              <a:cs typeface="Arial"/>
            </a:endParaRPr>
          </a:p>
        </p:txBody>
      </p:sp>
      <p:sp>
        <p:nvSpPr>
          <p:cNvPr id="126" name="object 126"/>
          <p:cNvSpPr txBox="1"/>
          <p:nvPr/>
        </p:nvSpPr>
        <p:spPr>
          <a:xfrm>
            <a:off x="524679" y="2323740"/>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12</a:t>
            </a:r>
            <a:endParaRPr sz="300">
              <a:solidFill>
                <a:prstClr val="black"/>
              </a:solidFill>
              <a:latin typeface="Arial"/>
              <a:cs typeface="Arial"/>
            </a:endParaRPr>
          </a:p>
        </p:txBody>
      </p:sp>
      <p:sp>
        <p:nvSpPr>
          <p:cNvPr id="127" name="object 127"/>
          <p:cNvSpPr txBox="1"/>
          <p:nvPr/>
        </p:nvSpPr>
        <p:spPr>
          <a:xfrm>
            <a:off x="524679" y="2412947"/>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a:t>
            </a:r>
            <a:endParaRPr sz="300">
              <a:solidFill>
                <a:prstClr val="black"/>
              </a:solidFill>
              <a:latin typeface="Arial"/>
              <a:cs typeface="Arial"/>
            </a:endParaRPr>
          </a:p>
        </p:txBody>
      </p:sp>
      <p:sp>
        <p:nvSpPr>
          <p:cNvPr id="128" name="object 128"/>
          <p:cNvSpPr txBox="1"/>
          <p:nvPr/>
        </p:nvSpPr>
        <p:spPr>
          <a:xfrm>
            <a:off x="545957" y="250550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8</a:t>
            </a:r>
            <a:endParaRPr sz="300">
              <a:solidFill>
                <a:prstClr val="black"/>
              </a:solidFill>
              <a:latin typeface="Arial"/>
              <a:cs typeface="Arial"/>
            </a:endParaRPr>
          </a:p>
        </p:txBody>
      </p:sp>
      <p:sp>
        <p:nvSpPr>
          <p:cNvPr id="129" name="object 129"/>
          <p:cNvSpPr txBox="1"/>
          <p:nvPr/>
        </p:nvSpPr>
        <p:spPr>
          <a:xfrm>
            <a:off x="545957" y="2594711"/>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6</a:t>
            </a:r>
            <a:endParaRPr sz="300">
              <a:solidFill>
                <a:prstClr val="black"/>
              </a:solidFill>
              <a:latin typeface="Arial"/>
              <a:cs typeface="Arial"/>
            </a:endParaRPr>
          </a:p>
        </p:txBody>
      </p:sp>
      <p:sp>
        <p:nvSpPr>
          <p:cNvPr id="130" name="object 130"/>
          <p:cNvSpPr txBox="1"/>
          <p:nvPr/>
        </p:nvSpPr>
        <p:spPr>
          <a:xfrm>
            <a:off x="545957" y="2683920"/>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4</a:t>
            </a:r>
            <a:endParaRPr sz="300">
              <a:solidFill>
                <a:prstClr val="black"/>
              </a:solidFill>
              <a:latin typeface="Arial"/>
              <a:cs typeface="Arial"/>
            </a:endParaRPr>
          </a:p>
        </p:txBody>
      </p:sp>
      <p:sp>
        <p:nvSpPr>
          <p:cNvPr id="131" name="object 131"/>
          <p:cNvSpPr txBox="1"/>
          <p:nvPr/>
        </p:nvSpPr>
        <p:spPr>
          <a:xfrm>
            <a:off x="545957" y="2776476"/>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2</a:t>
            </a:r>
            <a:endParaRPr sz="300">
              <a:solidFill>
                <a:prstClr val="black"/>
              </a:solidFill>
              <a:latin typeface="Arial"/>
              <a:cs typeface="Arial"/>
            </a:endParaRPr>
          </a:p>
        </p:txBody>
      </p:sp>
      <p:sp>
        <p:nvSpPr>
          <p:cNvPr id="132" name="object 132"/>
          <p:cNvSpPr txBox="1"/>
          <p:nvPr/>
        </p:nvSpPr>
        <p:spPr>
          <a:xfrm>
            <a:off x="545957" y="2865683"/>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133" name="object 133"/>
          <p:cNvSpPr/>
          <p:nvPr/>
        </p:nvSpPr>
        <p:spPr>
          <a:xfrm>
            <a:off x="601549" y="2828659"/>
            <a:ext cx="6900" cy="0"/>
          </a:xfrm>
          <a:custGeom>
            <a:avLst/>
            <a:gdLst/>
            <a:ahLst/>
            <a:cxnLst/>
            <a:rect l="l" t="t" r="r" b="b"/>
            <a:pathLst>
              <a:path w="9143">
                <a:moveTo>
                  <a:pt x="0" y="0"/>
                </a:moveTo>
                <a:lnTo>
                  <a:pt x="9143" y="0"/>
                </a:lnTo>
              </a:path>
            </a:pathLst>
          </a:custGeom>
          <a:ln w="10144">
            <a:solidFill>
              <a:srgbClr val="00FF00"/>
            </a:solidFill>
          </a:ln>
        </p:spPr>
        <p:txBody>
          <a:bodyPr wrap="square" lIns="0" tIns="0" rIns="0" bIns="0" rtlCol="0">
            <a:noAutofit/>
          </a:bodyPr>
          <a:lstStyle/>
          <a:p>
            <a:pPr defTabSz="680759"/>
            <a:endParaRPr sz="1300">
              <a:solidFill>
                <a:prstClr val="black"/>
              </a:solidFill>
            </a:endParaRPr>
          </a:p>
        </p:txBody>
      </p:sp>
      <p:sp>
        <p:nvSpPr>
          <p:cNvPr id="134" name="object 134"/>
          <p:cNvSpPr/>
          <p:nvPr/>
        </p:nvSpPr>
        <p:spPr>
          <a:xfrm>
            <a:off x="608450" y="2353616"/>
            <a:ext cx="1341694" cy="508494"/>
          </a:xfrm>
          <a:custGeom>
            <a:avLst/>
            <a:gdLst/>
            <a:ahLst/>
            <a:cxnLst/>
            <a:rect l="l" t="t" r="r" b="b"/>
            <a:pathLst>
              <a:path w="1777744" h="694942">
                <a:moveTo>
                  <a:pt x="0" y="649225"/>
                </a:moveTo>
                <a:lnTo>
                  <a:pt x="13713" y="649225"/>
                </a:lnTo>
                <a:lnTo>
                  <a:pt x="28194" y="643888"/>
                </a:lnTo>
                <a:lnTo>
                  <a:pt x="41907" y="633982"/>
                </a:lnTo>
                <a:lnTo>
                  <a:pt x="55621" y="598171"/>
                </a:lnTo>
                <a:lnTo>
                  <a:pt x="70101" y="583696"/>
                </a:lnTo>
                <a:lnTo>
                  <a:pt x="83815" y="568453"/>
                </a:lnTo>
                <a:lnTo>
                  <a:pt x="98296" y="502156"/>
                </a:lnTo>
                <a:lnTo>
                  <a:pt x="112009" y="517399"/>
                </a:lnTo>
                <a:lnTo>
                  <a:pt x="125735" y="553209"/>
                </a:lnTo>
                <a:lnTo>
                  <a:pt x="140203" y="537966"/>
                </a:lnTo>
                <a:lnTo>
                  <a:pt x="153929" y="527305"/>
                </a:lnTo>
                <a:lnTo>
                  <a:pt x="167642" y="477006"/>
                </a:lnTo>
                <a:lnTo>
                  <a:pt x="182123" y="364992"/>
                </a:lnTo>
                <a:lnTo>
                  <a:pt x="195837" y="294126"/>
                </a:lnTo>
                <a:lnTo>
                  <a:pt x="210317" y="294126"/>
                </a:lnTo>
                <a:lnTo>
                  <a:pt x="224031" y="294126"/>
                </a:lnTo>
                <a:lnTo>
                  <a:pt x="237744" y="385572"/>
                </a:lnTo>
                <a:lnTo>
                  <a:pt x="252225" y="410722"/>
                </a:lnTo>
                <a:lnTo>
                  <a:pt x="265938" y="416046"/>
                </a:lnTo>
                <a:lnTo>
                  <a:pt x="279652" y="461776"/>
                </a:lnTo>
                <a:lnTo>
                  <a:pt x="294133" y="517399"/>
                </a:lnTo>
                <a:lnTo>
                  <a:pt x="307846" y="537966"/>
                </a:lnTo>
                <a:lnTo>
                  <a:pt x="322327" y="522736"/>
                </a:lnTo>
                <a:lnTo>
                  <a:pt x="336040" y="512062"/>
                </a:lnTo>
                <a:lnTo>
                  <a:pt x="349754" y="405385"/>
                </a:lnTo>
                <a:lnTo>
                  <a:pt x="364234" y="202692"/>
                </a:lnTo>
                <a:lnTo>
                  <a:pt x="377948" y="248409"/>
                </a:lnTo>
                <a:lnTo>
                  <a:pt x="391674" y="364992"/>
                </a:lnTo>
                <a:lnTo>
                  <a:pt x="406142" y="496818"/>
                </a:lnTo>
                <a:lnTo>
                  <a:pt x="419868" y="573022"/>
                </a:lnTo>
                <a:lnTo>
                  <a:pt x="433581" y="593602"/>
                </a:lnTo>
                <a:lnTo>
                  <a:pt x="448062" y="588265"/>
                </a:lnTo>
                <a:lnTo>
                  <a:pt x="461775" y="563116"/>
                </a:lnTo>
                <a:lnTo>
                  <a:pt x="476244" y="512062"/>
                </a:lnTo>
                <a:lnTo>
                  <a:pt x="489970" y="461776"/>
                </a:lnTo>
                <a:lnTo>
                  <a:pt x="503683" y="441195"/>
                </a:lnTo>
                <a:lnTo>
                  <a:pt x="518164" y="435858"/>
                </a:lnTo>
                <a:lnTo>
                  <a:pt x="531877" y="431289"/>
                </a:lnTo>
                <a:lnTo>
                  <a:pt x="545591" y="425952"/>
                </a:lnTo>
                <a:lnTo>
                  <a:pt x="560071" y="456439"/>
                </a:lnTo>
                <a:lnTo>
                  <a:pt x="573785" y="496818"/>
                </a:lnTo>
                <a:lnTo>
                  <a:pt x="588266" y="532642"/>
                </a:lnTo>
                <a:lnTo>
                  <a:pt x="601979" y="553209"/>
                </a:lnTo>
                <a:lnTo>
                  <a:pt x="615693" y="553209"/>
                </a:lnTo>
                <a:lnTo>
                  <a:pt x="630173" y="557778"/>
                </a:lnTo>
                <a:lnTo>
                  <a:pt x="643887" y="537966"/>
                </a:lnTo>
                <a:lnTo>
                  <a:pt x="657600" y="507493"/>
                </a:lnTo>
                <a:lnTo>
                  <a:pt x="672081" y="486912"/>
                </a:lnTo>
                <a:lnTo>
                  <a:pt x="685794" y="492249"/>
                </a:lnTo>
                <a:lnTo>
                  <a:pt x="700275" y="537966"/>
                </a:lnTo>
                <a:lnTo>
                  <a:pt x="713989" y="588265"/>
                </a:lnTo>
                <a:lnTo>
                  <a:pt x="727714" y="643888"/>
                </a:lnTo>
                <a:lnTo>
                  <a:pt x="742183" y="674375"/>
                </a:lnTo>
                <a:lnTo>
                  <a:pt x="755908" y="694942"/>
                </a:lnTo>
                <a:lnTo>
                  <a:pt x="769622" y="669806"/>
                </a:lnTo>
                <a:lnTo>
                  <a:pt x="784103" y="643888"/>
                </a:lnTo>
                <a:lnTo>
                  <a:pt x="797816" y="654562"/>
                </a:lnTo>
                <a:lnTo>
                  <a:pt x="812297" y="649225"/>
                </a:lnTo>
                <a:lnTo>
                  <a:pt x="826010" y="664469"/>
                </a:lnTo>
                <a:lnTo>
                  <a:pt x="839724" y="664469"/>
                </a:lnTo>
                <a:lnTo>
                  <a:pt x="854205" y="669806"/>
                </a:lnTo>
                <a:lnTo>
                  <a:pt x="867918" y="669806"/>
                </a:lnTo>
                <a:lnTo>
                  <a:pt x="881631" y="664469"/>
                </a:lnTo>
                <a:lnTo>
                  <a:pt x="896112" y="669806"/>
                </a:lnTo>
                <a:lnTo>
                  <a:pt x="909826" y="669806"/>
                </a:lnTo>
                <a:lnTo>
                  <a:pt x="923539" y="654562"/>
                </a:lnTo>
                <a:lnTo>
                  <a:pt x="938020" y="618739"/>
                </a:lnTo>
                <a:lnTo>
                  <a:pt x="951733" y="603509"/>
                </a:lnTo>
                <a:lnTo>
                  <a:pt x="966214" y="628645"/>
                </a:lnTo>
                <a:lnTo>
                  <a:pt x="979928" y="654562"/>
                </a:lnTo>
                <a:lnTo>
                  <a:pt x="993653" y="649225"/>
                </a:lnTo>
                <a:lnTo>
                  <a:pt x="1008122" y="654562"/>
                </a:lnTo>
                <a:lnTo>
                  <a:pt x="1021847" y="649225"/>
                </a:lnTo>
                <a:lnTo>
                  <a:pt x="1035561" y="633982"/>
                </a:lnTo>
                <a:lnTo>
                  <a:pt x="1050042" y="624076"/>
                </a:lnTo>
                <a:lnTo>
                  <a:pt x="1063755" y="624076"/>
                </a:lnTo>
                <a:lnTo>
                  <a:pt x="1078236" y="624076"/>
                </a:lnTo>
                <a:lnTo>
                  <a:pt x="1091949" y="633982"/>
                </a:lnTo>
                <a:lnTo>
                  <a:pt x="1105663" y="633982"/>
                </a:lnTo>
                <a:lnTo>
                  <a:pt x="1120143" y="618739"/>
                </a:lnTo>
                <a:lnTo>
                  <a:pt x="1133857" y="624076"/>
                </a:lnTo>
                <a:lnTo>
                  <a:pt x="1147570" y="628645"/>
                </a:lnTo>
                <a:lnTo>
                  <a:pt x="1162051" y="624076"/>
                </a:lnTo>
                <a:lnTo>
                  <a:pt x="1175765" y="628645"/>
                </a:lnTo>
                <a:lnTo>
                  <a:pt x="1190245" y="628645"/>
                </a:lnTo>
                <a:lnTo>
                  <a:pt x="1203959" y="633982"/>
                </a:lnTo>
                <a:lnTo>
                  <a:pt x="1217672" y="624076"/>
                </a:lnTo>
                <a:lnTo>
                  <a:pt x="1232153" y="624076"/>
                </a:lnTo>
                <a:lnTo>
                  <a:pt x="1245866" y="624076"/>
                </a:lnTo>
                <a:lnTo>
                  <a:pt x="1259592" y="624076"/>
                </a:lnTo>
                <a:lnTo>
                  <a:pt x="1274061" y="618739"/>
                </a:lnTo>
                <a:lnTo>
                  <a:pt x="1287786" y="613415"/>
                </a:lnTo>
                <a:lnTo>
                  <a:pt x="1302255" y="603509"/>
                </a:lnTo>
                <a:lnTo>
                  <a:pt x="1315980" y="593602"/>
                </a:lnTo>
                <a:lnTo>
                  <a:pt x="1329694" y="588265"/>
                </a:lnTo>
                <a:lnTo>
                  <a:pt x="1344175" y="573022"/>
                </a:lnTo>
                <a:lnTo>
                  <a:pt x="1357888" y="553209"/>
                </a:lnTo>
                <a:lnTo>
                  <a:pt x="1371602" y="553209"/>
                </a:lnTo>
                <a:lnTo>
                  <a:pt x="1386082" y="553209"/>
                </a:lnTo>
                <a:lnTo>
                  <a:pt x="1399796" y="573022"/>
                </a:lnTo>
                <a:lnTo>
                  <a:pt x="1414276" y="593602"/>
                </a:lnTo>
                <a:lnTo>
                  <a:pt x="1427990" y="603509"/>
                </a:lnTo>
                <a:lnTo>
                  <a:pt x="1441703" y="628645"/>
                </a:lnTo>
                <a:lnTo>
                  <a:pt x="1456184" y="628645"/>
                </a:lnTo>
                <a:lnTo>
                  <a:pt x="1469898" y="598171"/>
                </a:lnTo>
                <a:lnTo>
                  <a:pt x="1483611" y="583696"/>
                </a:lnTo>
                <a:lnTo>
                  <a:pt x="1498092" y="578359"/>
                </a:lnTo>
                <a:lnTo>
                  <a:pt x="1511805" y="598171"/>
                </a:lnTo>
                <a:lnTo>
                  <a:pt x="1525531" y="613415"/>
                </a:lnTo>
                <a:lnTo>
                  <a:pt x="1539999" y="618739"/>
                </a:lnTo>
                <a:lnTo>
                  <a:pt x="1553725" y="624076"/>
                </a:lnTo>
                <a:lnTo>
                  <a:pt x="1568194" y="624076"/>
                </a:lnTo>
                <a:lnTo>
                  <a:pt x="1581907" y="522736"/>
                </a:lnTo>
                <a:lnTo>
                  <a:pt x="1595633" y="238503"/>
                </a:lnTo>
                <a:lnTo>
                  <a:pt x="1610101" y="233166"/>
                </a:lnTo>
                <a:lnTo>
                  <a:pt x="1623827" y="294126"/>
                </a:lnTo>
                <a:lnTo>
                  <a:pt x="1637540" y="355086"/>
                </a:lnTo>
                <a:lnTo>
                  <a:pt x="1652021" y="456439"/>
                </a:lnTo>
                <a:lnTo>
                  <a:pt x="1665735" y="461776"/>
                </a:lnTo>
                <a:lnTo>
                  <a:pt x="1680215" y="385572"/>
                </a:lnTo>
                <a:lnTo>
                  <a:pt x="1693929" y="314706"/>
                </a:lnTo>
                <a:lnTo>
                  <a:pt x="1707642" y="360423"/>
                </a:lnTo>
                <a:lnTo>
                  <a:pt x="1722123" y="405385"/>
                </a:lnTo>
                <a:lnTo>
                  <a:pt x="1735836" y="527305"/>
                </a:lnTo>
                <a:lnTo>
                  <a:pt x="1749550" y="598171"/>
                </a:lnTo>
                <a:lnTo>
                  <a:pt x="1764031" y="299463"/>
                </a:lnTo>
                <a:lnTo>
                  <a:pt x="1777744" y="0"/>
                </a:lnTo>
              </a:path>
            </a:pathLst>
          </a:custGeom>
          <a:ln w="10036">
            <a:solidFill>
              <a:srgbClr val="00FF00"/>
            </a:solidFill>
          </a:ln>
        </p:spPr>
        <p:txBody>
          <a:bodyPr wrap="square" lIns="0" tIns="0" rIns="0" bIns="0" rtlCol="0">
            <a:noAutofit/>
          </a:bodyPr>
          <a:lstStyle/>
          <a:p>
            <a:pPr defTabSz="680759"/>
            <a:endParaRPr sz="1300">
              <a:solidFill>
                <a:prstClr val="black"/>
              </a:solidFill>
            </a:endParaRPr>
          </a:p>
        </p:txBody>
      </p:sp>
      <p:sp>
        <p:nvSpPr>
          <p:cNvPr id="135" name="object 135"/>
          <p:cNvSpPr/>
          <p:nvPr/>
        </p:nvSpPr>
        <p:spPr>
          <a:xfrm>
            <a:off x="1950144" y="1990139"/>
            <a:ext cx="485" cy="363467"/>
          </a:xfrm>
          <a:custGeom>
            <a:avLst/>
            <a:gdLst/>
            <a:ahLst/>
            <a:cxnLst/>
            <a:rect l="l" t="t" r="r" b="b"/>
            <a:pathLst>
              <a:path w="642" h="496738">
                <a:moveTo>
                  <a:pt x="0" y="496738"/>
                </a:moveTo>
                <a:lnTo>
                  <a:pt x="642" y="0"/>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136" name="object 136"/>
          <p:cNvSpPr/>
          <p:nvPr/>
        </p:nvSpPr>
        <p:spPr>
          <a:xfrm>
            <a:off x="2021058" y="1990139"/>
            <a:ext cx="3281" cy="307709"/>
          </a:xfrm>
          <a:custGeom>
            <a:avLst/>
            <a:gdLst/>
            <a:ahLst/>
            <a:cxnLst/>
            <a:rect l="l" t="t" r="r" b="b"/>
            <a:pathLst>
              <a:path w="4347" h="420535">
                <a:moveTo>
                  <a:pt x="0" y="0"/>
                </a:moveTo>
                <a:lnTo>
                  <a:pt x="4347" y="420535"/>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137" name="object 137"/>
          <p:cNvSpPr/>
          <p:nvPr/>
        </p:nvSpPr>
        <p:spPr>
          <a:xfrm>
            <a:off x="2024339" y="2297849"/>
            <a:ext cx="2116346" cy="564263"/>
          </a:xfrm>
          <a:custGeom>
            <a:avLst/>
            <a:gdLst/>
            <a:ahLst/>
            <a:cxnLst/>
            <a:rect l="l" t="t" r="r" b="b"/>
            <a:pathLst>
              <a:path w="2804159" h="771159">
                <a:moveTo>
                  <a:pt x="0" y="0"/>
                </a:moveTo>
                <a:lnTo>
                  <a:pt x="13713" y="400816"/>
                </a:lnTo>
                <a:lnTo>
                  <a:pt x="28194" y="522736"/>
                </a:lnTo>
                <a:lnTo>
                  <a:pt x="41907" y="527305"/>
                </a:lnTo>
                <a:lnTo>
                  <a:pt x="55621" y="527305"/>
                </a:lnTo>
                <a:lnTo>
                  <a:pt x="70101" y="547886"/>
                </a:lnTo>
                <a:lnTo>
                  <a:pt x="83815" y="568453"/>
                </a:lnTo>
                <a:lnTo>
                  <a:pt x="97540" y="649225"/>
                </a:lnTo>
                <a:lnTo>
                  <a:pt x="112009" y="649225"/>
                </a:lnTo>
                <a:lnTo>
                  <a:pt x="125735" y="644656"/>
                </a:lnTo>
                <a:lnTo>
                  <a:pt x="140203" y="710199"/>
                </a:lnTo>
                <a:lnTo>
                  <a:pt x="153929" y="746009"/>
                </a:lnTo>
                <a:lnTo>
                  <a:pt x="167642" y="761253"/>
                </a:lnTo>
                <a:lnTo>
                  <a:pt x="182123" y="761253"/>
                </a:lnTo>
                <a:lnTo>
                  <a:pt x="195837" y="750578"/>
                </a:lnTo>
                <a:lnTo>
                  <a:pt x="209550" y="750578"/>
                </a:lnTo>
                <a:lnTo>
                  <a:pt x="224031" y="750578"/>
                </a:lnTo>
                <a:lnTo>
                  <a:pt x="237744" y="679712"/>
                </a:lnTo>
                <a:lnTo>
                  <a:pt x="251458" y="674375"/>
                </a:lnTo>
                <a:lnTo>
                  <a:pt x="265938" y="664469"/>
                </a:lnTo>
                <a:lnTo>
                  <a:pt x="279652" y="659900"/>
                </a:lnTo>
                <a:lnTo>
                  <a:pt x="294133" y="644656"/>
                </a:lnTo>
                <a:lnTo>
                  <a:pt x="307846" y="644656"/>
                </a:lnTo>
                <a:lnTo>
                  <a:pt x="321560" y="644656"/>
                </a:lnTo>
                <a:lnTo>
                  <a:pt x="336040" y="629413"/>
                </a:lnTo>
                <a:lnTo>
                  <a:pt x="349754" y="624089"/>
                </a:lnTo>
                <a:lnTo>
                  <a:pt x="363479" y="608846"/>
                </a:lnTo>
                <a:lnTo>
                  <a:pt x="377948" y="603509"/>
                </a:lnTo>
                <a:lnTo>
                  <a:pt x="391674" y="578359"/>
                </a:lnTo>
                <a:lnTo>
                  <a:pt x="406142" y="608846"/>
                </a:lnTo>
                <a:lnTo>
                  <a:pt x="419868" y="639332"/>
                </a:lnTo>
                <a:lnTo>
                  <a:pt x="433581" y="644656"/>
                </a:lnTo>
                <a:lnTo>
                  <a:pt x="448050" y="659900"/>
                </a:lnTo>
                <a:lnTo>
                  <a:pt x="461775" y="649225"/>
                </a:lnTo>
                <a:lnTo>
                  <a:pt x="475489" y="649225"/>
                </a:lnTo>
                <a:lnTo>
                  <a:pt x="489970" y="649225"/>
                </a:lnTo>
                <a:lnTo>
                  <a:pt x="503683" y="685049"/>
                </a:lnTo>
                <a:lnTo>
                  <a:pt x="518164" y="735335"/>
                </a:lnTo>
                <a:lnTo>
                  <a:pt x="531877" y="735335"/>
                </a:lnTo>
                <a:lnTo>
                  <a:pt x="545591" y="735335"/>
                </a:lnTo>
                <a:lnTo>
                  <a:pt x="560071" y="746009"/>
                </a:lnTo>
                <a:lnTo>
                  <a:pt x="573785" y="761253"/>
                </a:lnTo>
                <a:lnTo>
                  <a:pt x="587498" y="746009"/>
                </a:lnTo>
                <a:lnTo>
                  <a:pt x="606546" y="730766"/>
                </a:lnTo>
                <a:lnTo>
                  <a:pt x="620272" y="715523"/>
                </a:lnTo>
                <a:lnTo>
                  <a:pt x="634740" y="720105"/>
                </a:lnTo>
                <a:lnTo>
                  <a:pt x="648466" y="710199"/>
                </a:lnTo>
                <a:lnTo>
                  <a:pt x="662180" y="715523"/>
                </a:lnTo>
                <a:lnTo>
                  <a:pt x="676660" y="720105"/>
                </a:lnTo>
                <a:lnTo>
                  <a:pt x="690374" y="740672"/>
                </a:lnTo>
                <a:lnTo>
                  <a:pt x="704854" y="755915"/>
                </a:lnTo>
                <a:lnTo>
                  <a:pt x="718568" y="755915"/>
                </a:lnTo>
                <a:lnTo>
                  <a:pt x="732281" y="761253"/>
                </a:lnTo>
                <a:lnTo>
                  <a:pt x="746762" y="761253"/>
                </a:lnTo>
                <a:lnTo>
                  <a:pt x="760476" y="761253"/>
                </a:lnTo>
                <a:lnTo>
                  <a:pt x="774189" y="761253"/>
                </a:lnTo>
                <a:lnTo>
                  <a:pt x="788670" y="765822"/>
                </a:lnTo>
                <a:lnTo>
                  <a:pt x="802383" y="765822"/>
                </a:lnTo>
                <a:lnTo>
                  <a:pt x="816097" y="765822"/>
                </a:lnTo>
                <a:lnTo>
                  <a:pt x="830577" y="765822"/>
                </a:lnTo>
                <a:lnTo>
                  <a:pt x="844291" y="765822"/>
                </a:lnTo>
                <a:lnTo>
                  <a:pt x="858772" y="755915"/>
                </a:lnTo>
                <a:lnTo>
                  <a:pt x="872485" y="755915"/>
                </a:lnTo>
                <a:lnTo>
                  <a:pt x="886211" y="750578"/>
                </a:lnTo>
                <a:lnTo>
                  <a:pt x="900679" y="750578"/>
                </a:lnTo>
                <a:lnTo>
                  <a:pt x="914405" y="746009"/>
                </a:lnTo>
                <a:lnTo>
                  <a:pt x="928118" y="746009"/>
                </a:lnTo>
                <a:lnTo>
                  <a:pt x="942599" y="735335"/>
                </a:lnTo>
                <a:lnTo>
                  <a:pt x="956313" y="710199"/>
                </a:lnTo>
                <a:lnTo>
                  <a:pt x="970793" y="704861"/>
                </a:lnTo>
                <a:lnTo>
                  <a:pt x="984507" y="720105"/>
                </a:lnTo>
                <a:lnTo>
                  <a:pt x="998220" y="735335"/>
                </a:lnTo>
                <a:lnTo>
                  <a:pt x="1012701" y="735335"/>
                </a:lnTo>
                <a:lnTo>
                  <a:pt x="1026414" y="735335"/>
                </a:lnTo>
                <a:lnTo>
                  <a:pt x="1040128" y="704861"/>
                </a:lnTo>
                <a:lnTo>
                  <a:pt x="1054609" y="700292"/>
                </a:lnTo>
                <a:lnTo>
                  <a:pt x="1068322" y="694955"/>
                </a:lnTo>
                <a:lnTo>
                  <a:pt x="1082803" y="689618"/>
                </a:lnTo>
                <a:lnTo>
                  <a:pt x="1096516" y="710199"/>
                </a:lnTo>
                <a:lnTo>
                  <a:pt x="1110230" y="715523"/>
                </a:lnTo>
                <a:lnTo>
                  <a:pt x="1124711" y="720105"/>
                </a:lnTo>
                <a:lnTo>
                  <a:pt x="1138424" y="720105"/>
                </a:lnTo>
                <a:lnTo>
                  <a:pt x="1152150" y="674375"/>
                </a:lnTo>
                <a:lnTo>
                  <a:pt x="1166618" y="644656"/>
                </a:lnTo>
                <a:lnTo>
                  <a:pt x="1180344" y="644656"/>
                </a:lnTo>
                <a:lnTo>
                  <a:pt x="1194812" y="669806"/>
                </a:lnTo>
                <a:lnTo>
                  <a:pt x="1208538" y="689618"/>
                </a:lnTo>
                <a:lnTo>
                  <a:pt x="1222251" y="715523"/>
                </a:lnTo>
                <a:lnTo>
                  <a:pt x="1236732" y="720105"/>
                </a:lnTo>
                <a:lnTo>
                  <a:pt x="1250446" y="725429"/>
                </a:lnTo>
                <a:lnTo>
                  <a:pt x="1264159" y="735335"/>
                </a:lnTo>
                <a:lnTo>
                  <a:pt x="1278640" y="746009"/>
                </a:lnTo>
                <a:lnTo>
                  <a:pt x="1292353" y="750578"/>
                </a:lnTo>
                <a:lnTo>
                  <a:pt x="1306067" y="750578"/>
                </a:lnTo>
                <a:lnTo>
                  <a:pt x="1320548" y="750578"/>
                </a:lnTo>
                <a:lnTo>
                  <a:pt x="1334261" y="755915"/>
                </a:lnTo>
                <a:lnTo>
                  <a:pt x="1348742" y="755915"/>
                </a:lnTo>
                <a:lnTo>
                  <a:pt x="1362455" y="755915"/>
                </a:lnTo>
                <a:lnTo>
                  <a:pt x="1376169" y="761253"/>
                </a:lnTo>
                <a:lnTo>
                  <a:pt x="1390649" y="765822"/>
                </a:lnTo>
                <a:lnTo>
                  <a:pt x="1404363" y="761253"/>
                </a:lnTo>
                <a:lnTo>
                  <a:pt x="1418088" y="761253"/>
                </a:lnTo>
                <a:lnTo>
                  <a:pt x="1432557" y="761253"/>
                </a:lnTo>
                <a:lnTo>
                  <a:pt x="1446283" y="755915"/>
                </a:lnTo>
                <a:lnTo>
                  <a:pt x="1460751" y="755915"/>
                </a:lnTo>
                <a:lnTo>
                  <a:pt x="1474477" y="755915"/>
                </a:lnTo>
                <a:lnTo>
                  <a:pt x="1488190" y="750578"/>
                </a:lnTo>
                <a:lnTo>
                  <a:pt x="1502671" y="750578"/>
                </a:lnTo>
                <a:lnTo>
                  <a:pt x="1516385" y="750578"/>
                </a:lnTo>
                <a:lnTo>
                  <a:pt x="1530098" y="746009"/>
                </a:lnTo>
                <a:lnTo>
                  <a:pt x="1544579" y="735335"/>
                </a:lnTo>
                <a:lnTo>
                  <a:pt x="1558292" y="735335"/>
                </a:lnTo>
                <a:lnTo>
                  <a:pt x="1572773" y="735335"/>
                </a:lnTo>
                <a:lnTo>
                  <a:pt x="1586486" y="735335"/>
                </a:lnTo>
                <a:lnTo>
                  <a:pt x="1600200" y="730766"/>
                </a:lnTo>
                <a:lnTo>
                  <a:pt x="1614681" y="730766"/>
                </a:lnTo>
                <a:lnTo>
                  <a:pt x="1628394" y="730766"/>
                </a:lnTo>
                <a:lnTo>
                  <a:pt x="1642108" y="730766"/>
                </a:lnTo>
                <a:lnTo>
                  <a:pt x="1656588" y="735335"/>
                </a:lnTo>
                <a:lnTo>
                  <a:pt x="1670302" y="735335"/>
                </a:lnTo>
                <a:lnTo>
                  <a:pt x="1684782" y="740672"/>
                </a:lnTo>
                <a:lnTo>
                  <a:pt x="1698496" y="735335"/>
                </a:lnTo>
                <a:lnTo>
                  <a:pt x="1712222" y="735335"/>
                </a:lnTo>
                <a:lnTo>
                  <a:pt x="1726690" y="735335"/>
                </a:lnTo>
                <a:lnTo>
                  <a:pt x="1740404" y="725429"/>
                </a:lnTo>
                <a:lnTo>
                  <a:pt x="1754129" y="725429"/>
                </a:lnTo>
                <a:lnTo>
                  <a:pt x="1768598" y="720105"/>
                </a:lnTo>
                <a:lnTo>
                  <a:pt x="1782323" y="720105"/>
                </a:lnTo>
                <a:lnTo>
                  <a:pt x="1796792" y="725429"/>
                </a:lnTo>
                <a:lnTo>
                  <a:pt x="1810518" y="725429"/>
                </a:lnTo>
                <a:lnTo>
                  <a:pt x="1824231" y="735335"/>
                </a:lnTo>
                <a:lnTo>
                  <a:pt x="1838712" y="740672"/>
                </a:lnTo>
                <a:lnTo>
                  <a:pt x="1852425" y="746009"/>
                </a:lnTo>
                <a:lnTo>
                  <a:pt x="1866139" y="746009"/>
                </a:lnTo>
                <a:lnTo>
                  <a:pt x="1880619" y="746009"/>
                </a:lnTo>
                <a:lnTo>
                  <a:pt x="1894333" y="740672"/>
                </a:lnTo>
                <a:lnTo>
                  <a:pt x="1908046" y="740672"/>
                </a:lnTo>
                <a:lnTo>
                  <a:pt x="1922527" y="740672"/>
                </a:lnTo>
                <a:lnTo>
                  <a:pt x="1936241" y="746009"/>
                </a:lnTo>
                <a:lnTo>
                  <a:pt x="1950721" y="735335"/>
                </a:lnTo>
                <a:lnTo>
                  <a:pt x="1964435" y="735335"/>
                </a:lnTo>
                <a:lnTo>
                  <a:pt x="1978148" y="746009"/>
                </a:lnTo>
                <a:lnTo>
                  <a:pt x="1992629" y="746009"/>
                </a:lnTo>
                <a:lnTo>
                  <a:pt x="2006342" y="746009"/>
                </a:lnTo>
                <a:lnTo>
                  <a:pt x="2020068" y="740672"/>
                </a:lnTo>
                <a:lnTo>
                  <a:pt x="2034537" y="740672"/>
                </a:lnTo>
                <a:lnTo>
                  <a:pt x="2048262" y="746009"/>
                </a:lnTo>
                <a:lnTo>
                  <a:pt x="2062731" y="746009"/>
                </a:lnTo>
                <a:lnTo>
                  <a:pt x="2076456" y="740672"/>
                </a:lnTo>
                <a:lnTo>
                  <a:pt x="2090170" y="730766"/>
                </a:lnTo>
                <a:lnTo>
                  <a:pt x="2104651" y="735335"/>
                </a:lnTo>
                <a:lnTo>
                  <a:pt x="2118364" y="740672"/>
                </a:lnTo>
                <a:lnTo>
                  <a:pt x="2132078" y="740672"/>
                </a:lnTo>
                <a:lnTo>
                  <a:pt x="2146558" y="746009"/>
                </a:lnTo>
                <a:lnTo>
                  <a:pt x="2160272" y="746009"/>
                </a:lnTo>
                <a:lnTo>
                  <a:pt x="2174753" y="746009"/>
                </a:lnTo>
                <a:lnTo>
                  <a:pt x="2188466" y="746009"/>
                </a:lnTo>
                <a:lnTo>
                  <a:pt x="2202179" y="746009"/>
                </a:lnTo>
                <a:lnTo>
                  <a:pt x="2216660" y="750578"/>
                </a:lnTo>
                <a:lnTo>
                  <a:pt x="2230374" y="750578"/>
                </a:lnTo>
                <a:lnTo>
                  <a:pt x="2244087" y="755915"/>
                </a:lnTo>
                <a:lnTo>
                  <a:pt x="2258568" y="750578"/>
                </a:lnTo>
                <a:lnTo>
                  <a:pt x="2272281" y="746009"/>
                </a:lnTo>
                <a:lnTo>
                  <a:pt x="2286762" y="750578"/>
                </a:lnTo>
                <a:lnTo>
                  <a:pt x="2300476" y="755915"/>
                </a:lnTo>
                <a:lnTo>
                  <a:pt x="2314201" y="755915"/>
                </a:lnTo>
                <a:lnTo>
                  <a:pt x="2328670" y="746009"/>
                </a:lnTo>
                <a:lnTo>
                  <a:pt x="2342395" y="750578"/>
                </a:lnTo>
                <a:lnTo>
                  <a:pt x="2356109" y="755915"/>
                </a:lnTo>
                <a:lnTo>
                  <a:pt x="2370590" y="755915"/>
                </a:lnTo>
                <a:lnTo>
                  <a:pt x="2384303" y="755915"/>
                </a:lnTo>
                <a:lnTo>
                  <a:pt x="2398784" y="755915"/>
                </a:lnTo>
                <a:lnTo>
                  <a:pt x="2412497" y="755915"/>
                </a:lnTo>
                <a:lnTo>
                  <a:pt x="2426211" y="761253"/>
                </a:lnTo>
                <a:lnTo>
                  <a:pt x="2440691" y="761253"/>
                </a:lnTo>
                <a:lnTo>
                  <a:pt x="2454405" y="755915"/>
                </a:lnTo>
                <a:lnTo>
                  <a:pt x="2468118" y="761253"/>
                </a:lnTo>
                <a:lnTo>
                  <a:pt x="2482599" y="761253"/>
                </a:lnTo>
                <a:lnTo>
                  <a:pt x="2496313" y="761253"/>
                </a:lnTo>
                <a:lnTo>
                  <a:pt x="2510026" y="765822"/>
                </a:lnTo>
                <a:lnTo>
                  <a:pt x="2524507" y="765822"/>
                </a:lnTo>
                <a:lnTo>
                  <a:pt x="2538220" y="765822"/>
                </a:lnTo>
                <a:lnTo>
                  <a:pt x="2552701" y="765822"/>
                </a:lnTo>
                <a:lnTo>
                  <a:pt x="2566414" y="761253"/>
                </a:lnTo>
                <a:lnTo>
                  <a:pt x="2580140" y="765822"/>
                </a:lnTo>
                <a:lnTo>
                  <a:pt x="2594609" y="765822"/>
                </a:lnTo>
                <a:lnTo>
                  <a:pt x="2608334" y="771159"/>
                </a:lnTo>
                <a:lnTo>
                  <a:pt x="2622048" y="765822"/>
                </a:lnTo>
                <a:lnTo>
                  <a:pt x="2636528" y="765822"/>
                </a:lnTo>
                <a:lnTo>
                  <a:pt x="2650242" y="765822"/>
                </a:lnTo>
                <a:lnTo>
                  <a:pt x="2734057" y="765822"/>
                </a:lnTo>
                <a:lnTo>
                  <a:pt x="2748538" y="761253"/>
                </a:lnTo>
                <a:lnTo>
                  <a:pt x="2762251" y="761253"/>
                </a:lnTo>
                <a:lnTo>
                  <a:pt x="2776732" y="765822"/>
                </a:lnTo>
                <a:lnTo>
                  <a:pt x="2790446" y="771159"/>
                </a:lnTo>
                <a:lnTo>
                  <a:pt x="2804159" y="771159"/>
                </a:lnTo>
              </a:path>
            </a:pathLst>
          </a:custGeom>
          <a:ln w="10087">
            <a:solidFill>
              <a:srgbClr val="00FF00"/>
            </a:solidFill>
          </a:ln>
        </p:spPr>
        <p:txBody>
          <a:bodyPr wrap="square" lIns="0" tIns="0" rIns="0" bIns="0" rtlCol="0">
            <a:noAutofit/>
          </a:bodyPr>
          <a:lstStyle/>
          <a:p>
            <a:pPr defTabSz="680759"/>
            <a:endParaRPr sz="1300">
              <a:solidFill>
                <a:prstClr val="black"/>
              </a:solidFill>
            </a:endParaRPr>
          </a:p>
        </p:txBody>
      </p:sp>
      <p:sp>
        <p:nvSpPr>
          <p:cNvPr id="138" name="object 138"/>
          <p:cNvSpPr/>
          <p:nvPr/>
        </p:nvSpPr>
        <p:spPr>
          <a:xfrm>
            <a:off x="4140685" y="2850958"/>
            <a:ext cx="200708" cy="11153"/>
          </a:xfrm>
          <a:custGeom>
            <a:avLst/>
            <a:gdLst/>
            <a:ahLst/>
            <a:cxnLst/>
            <a:rect l="l" t="t" r="r" b="b"/>
            <a:pathLst>
              <a:path w="265938" h="15243">
                <a:moveTo>
                  <a:pt x="0" y="15243"/>
                </a:moveTo>
                <a:lnTo>
                  <a:pt x="14480" y="15243"/>
                </a:lnTo>
                <a:lnTo>
                  <a:pt x="28194" y="15243"/>
                </a:lnTo>
                <a:lnTo>
                  <a:pt x="41907" y="15243"/>
                </a:lnTo>
                <a:lnTo>
                  <a:pt x="56388" y="9906"/>
                </a:lnTo>
                <a:lnTo>
                  <a:pt x="70101" y="5337"/>
                </a:lnTo>
                <a:lnTo>
                  <a:pt x="84582" y="9906"/>
                </a:lnTo>
                <a:lnTo>
                  <a:pt x="98296" y="9906"/>
                </a:lnTo>
                <a:lnTo>
                  <a:pt x="112009" y="15243"/>
                </a:lnTo>
                <a:lnTo>
                  <a:pt x="126490" y="9906"/>
                </a:lnTo>
                <a:lnTo>
                  <a:pt x="140203" y="9906"/>
                </a:lnTo>
                <a:lnTo>
                  <a:pt x="153929" y="9906"/>
                </a:lnTo>
                <a:lnTo>
                  <a:pt x="168397" y="5337"/>
                </a:lnTo>
                <a:lnTo>
                  <a:pt x="182123" y="9906"/>
                </a:lnTo>
                <a:lnTo>
                  <a:pt x="195837" y="9906"/>
                </a:lnTo>
                <a:lnTo>
                  <a:pt x="210317" y="9906"/>
                </a:lnTo>
                <a:lnTo>
                  <a:pt x="224031" y="9906"/>
                </a:lnTo>
                <a:lnTo>
                  <a:pt x="238511" y="0"/>
                </a:lnTo>
                <a:lnTo>
                  <a:pt x="252225" y="5337"/>
                </a:lnTo>
                <a:lnTo>
                  <a:pt x="265938" y="0"/>
                </a:lnTo>
              </a:path>
            </a:pathLst>
          </a:custGeom>
          <a:ln w="10141">
            <a:solidFill>
              <a:srgbClr val="00FF00"/>
            </a:solidFill>
          </a:ln>
        </p:spPr>
        <p:txBody>
          <a:bodyPr wrap="square" lIns="0" tIns="0" rIns="0" bIns="0" rtlCol="0">
            <a:noAutofit/>
          </a:bodyPr>
          <a:lstStyle/>
          <a:p>
            <a:pPr defTabSz="680759"/>
            <a:endParaRPr sz="1300">
              <a:solidFill>
                <a:prstClr val="black"/>
              </a:solidFill>
            </a:endParaRPr>
          </a:p>
        </p:txBody>
      </p:sp>
      <p:sp>
        <p:nvSpPr>
          <p:cNvPr id="139" name="object 139"/>
          <p:cNvSpPr/>
          <p:nvPr/>
        </p:nvSpPr>
        <p:spPr>
          <a:xfrm>
            <a:off x="4341393" y="2850957"/>
            <a:ext cx="10919" cy="0"/>
          </a:xfrm>
          <a:custGeom>
            <a:avLst/>
            <a:gdLst/>
            <a:ahLst/>
            <a:cxnLst/>
            <a:rect l="l" t="t" r="r" b="b"/>
            <a:pathLst>
              <a:path w="14468">
                <a:moveTo>
                  <a:pt x="0" y="0"/>
                </a:moveTo>
                <a:lnTo>
                  <a:pt x="14468" y="0"/>
                </a:lnTo>
              </a:path>
            </a:pathLst>
          </a:custGeom>
          <a:ln w="10144">
            <a:solidFill>
              <a:srgbClr val="00FF00"/>
            </a:solidFill>
          </a:ln>
        </p:spPr>
        <p:txBody>
          <a:bodyPr wrap="square" lIns="0" tIns="0" rIns="0" bIns="0" rtlCol="0">
            <a:noAutofit/>
          </a:bodyPr>
          <a:lstStyle/>
          <a:p>
            <a:pPr defTabSz="680759"/>
            <a:endParaRPr sz="1300">
              <a:solidFill>
                <a:prstClr val="black"/>
              </a:solidFill>
            </a:endParaRPr>
          </a:p>
        </p:txBody>
      </p:sp>
      <p:sp>
        <p:nvSpPr>
          <p:cNvPr id="140" name="object 140"/>
          <p:cNvSpPr/>
          <p:nvPr/>
        </p:nvSpPr>
        <p:spPr>
          <a:xfrm>
            <a:off x="344481" y="3017724"/>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141" name="object 141"/>
          <p:cNvSpPr/>
          <p:nvPr/>
        </p:nvSpPr>
        <p:spPr>
          <a:xfrm>
            <a:off x="344485" y="3017119"/>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80759"/>
            <a:endParaRPr sz="1300">
              <a:solidFill>
                <a:prstClr val="black"/>
              </a:solidFill>
            </a:endParaRPr>
          </a:p>
        </p:txBody>
      </p:sp>
      <p:sp>
        <p:nvSpPr>
          <p:cNvPr id="142" name="object 142"/>
          <p:cNvSpPr txBox="1"/>
          <p:nvPr/>
        </p:nvSpPr>
        <p:spPr>
          <a:xfrm>
            <a:off x="2296545" y="3065673"/>
            <a:ext cx="228600" cy="75735"/>
          </a:xfrm>
          <a:prstGeom prst="rect">
            <a:avLst/>
          </a:prstGeom>
        </p:spPr>
        <p:txBody>
          <a:bodyPr vert="horz" wrap="square" lIns="0" tIns="0" rIns="0" bIns="0" rtlCol="0">
            <a:noAutofit/>
          </a:bodyPr>
          <a:lstStyle/>
          <a:p>
            <a:pPr marL="9455" defTabSz="680759"/>
            <a:r>
              <a:rPr sz="400" b="1" spc="-30" dirty="0">
                <a:solidFill>
                  <a:srgbClr val="FFFFFF"/>
                </a:solidFill>
                <a:latin typeface="Arial"/>
                <a:cs typeface="Arial"/>
              </a:rPr>
              <a:t>P</a:t>
            </a:r>
            <a:r>
              <a:rPr sz="400" b="1" spc="-11" dirty="0">
                <a:solidFill>
                  <a:srgbClr val="FFFFFF"/>
                </a:solidFill>
                <a:latin typeface="Arial"/>
                <a:cs typeface="Arial"/>
              </a:rPr>
              <a:t>r</a:t>
            </a:r>
            <a:r>
              <a:rPr sz="400" b="1" spc="-30" dirty="0">
                <a:solidFill>
                  <a:srgbClr val="FFFFFF"/>
                </a:solidFill>
                <a:latin typeface="Arial"/>
                <a:cs typeface="Arial"/>
              </a:rPr>
              <a:t>op</a:t>
            </a:r>
            <a:r>
              <a:rPr sz="400" b="1" spc="-34" dirty="0">
                <a:solidFill>
                  <a:srgbClr val="FFFFFF"/>
                </a:solidFill>
                <a:latin typeface="Arial"/>
                <a:cs typeface="Arial"/>
              </a:rPr>
              <a:t>a</a:t>
            </a:r>
            <a:r>
              <a:rPr sz="400" b="1" spc="-30" dirty="0">
                <a:solidFill>
                  <a:srgbClr val="FFFFFF"/>
                </a:solidFill>
                <a:latin typeface="Arial"/>
                <a:cs typeface="Arial"/>
              </a:rPr>
              <a:t>n</a:t>
            </a:r>
            <a:r>
              <a:rPr sz="400" b="1" spc="-22" dirty="0">
                <a:solidFill>
                  <a:srgbClr val="FFFFFF"/>
                </a:solidFill>
                <a:latin typeface="Arial"/>
                <a:cs typeface="Arial"/>
              </a:rPr>
              <a:t>e</a:t>
            </a:r>
            <a:endParaRPr sz="400">
              <a:solidFill>
                <a:prstClr val="black"/>
              </a:solidFill>
              <a:latin typeface="Arial"/>
              <a:cs typeface="Arial"/>
            </a:endParaRPr>
          </a:p>
        </p:txBody>
      </p:sp>
      <p:sp>
        <p:nvSpPr>
          <p:cNvPr id="143" name="object 143"/>
          <p:cNvSpPr/>
          <p:nvPr/>
        </p:nvSpPr>
        <p:spPr>
          <a:xfrm>
            <a:off x="608459" y="3162087"/>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144" name="object 144"/>
          <p:cNvSpPr/>
          <p:nvPr/>
        </p:nvSpPr>
        <p:spPr>
          <a:xfrm>
            <a:off x="608459" y="3162087"/>
            <a:ext cx="3743863" cy="902148"/>
          </a:xfrm>
          <a:custGeom>
            <a:avLst/>
            <a:gdLst/>
            <a:ahLst/>
            <a:cxnLst/>
            <a:rect l="l" t="t" r="r" b="b"/>
            <a:pathLst>
              <a:path w="4960619" h="1232935">
                <a:moveTo>
                  <a:pt x="4960619" y="0"/>
                </a:moveTo>
                <a:lnTo>
                  <a:pt x="0" y="0"/>
                </a:lnTo>
                <a:lnTo>
                  <a:pt x="0" y="1232935"/>
                </a:lnTo>
                <a:lnTo>
                  <a:pt x="4960619" y="1232935"/>
                </a:lnTo>
                <a:lnTo>
                  <a:pt x="4960619"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145" name="object 145"/>
          <p:cNvSpPr/>
          <p:nvPr/>
        </p:nvSpPr>
        <p:spPr>
          <a:xfrm>
            <a:off x="590626" y="4064225"/>
            <a:ext cx="3761686" cy="0"/>
          </a:xfrm>
          <a:custGeom>
            <a:avLst/>
            <a:gdLst/>
            <a:ahLst/>
            <a:cxnLst/>
            <a:rect l="l" t="t" r="r" b="b"/>
            <a:pathLst>
              <a:path w="4984234">
                <a:moveTo>
                  <a:pt x="0" y="0"/>
                </a:moveTo>
                <a:lnTo>
                  <a:pt x="4984234"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46" name="object 146"/>
          <p:cNvSpPr/>
          <p:nvPr/>
        </p:nvSpPr>
        <p:spPr>
          <a:xfrm>
            <a:off x="4193592"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47" name="object 147"/>
          <p:cNvSpPr/>
          <p:nvPr/>
        </p:nvSpPr>
        <p:spPr>
          <a:xfrm>
            <a:off x="3982534"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48" name="object 148"/>
          <p:cNvSpPr/>
          <p:nvPr/>
        </p:nvSpPr>
        <p:spPr>
          <a:xfrm>
            <a:off x="3770897"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49" name="object 149"/>
          <p:cNvSpPr/>
          <p:nvPr/>
        </p:nvSpPr>
        <p:spPr>
          <a:xfrm>
            <a:off x="3559838"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0" name="object 150"/>
          <p:cNvSpPr/>
          <p:nvPr/>
        </p:nvSpPr>
        <p:spPr>
          <a:xfrm>
            <a:off x="3352226"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1" name="object 151"/>
          <p:cNvSpPr/>
          <p:nvPr/>
        </p:nvSpPr>
        <p:spPr>
          <a:xfrm>
            <a:off x="3140589"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2" name="object 152"/>
          <p:cNvSpPr/>
          <p:nvPr/>
        </p:nvSpPr>
        <p:spPr>
          <a:xfrm>
            <a:off x="2929531"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3" name="object 153"/>
          <p:cNvSpPr/>
          <p:nvPr/>
        </p:nvSpPr>
        <p:spPr>
          <a:xfrm>
            <a:off x="2717893"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4" name="object 154"/>
          <p:cNvSpPr/>
          <p:nvPr/>
        </p:nvSpPr>
        <p:spPr>
          <a:xfrm>
            <a:off x="2506835"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5" name="object 155"/>
          <p:cNvSpPr/>
          <p:nvPr/>
        </p:nvSpPr>
        <p:spPr>
          <a:xfrm>
            <a:off x="2295198"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6" name="object 156"/>
          <p:cNvSpPr/>
          <p:nvPr/>
        </p:nvSpPr>
        <p:spPr>
          <a:xfrm>
            <a:off x="2084139"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7" name="object 157"/>
          <p:cNvSpPr/>
          <p:nvPr/>
        </p:nvSpPr>
        <p:spPr>
          <a:xfrm>
            <a:off x="1872502"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8" name="object 158"/>
          <p:cNvSpPr/>
          <p:nvPr/>
        </p:nvSpPr>
        <p:spPr>
          <a:xfrm>
            <a:off x="1661443"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59" name="object 159"/>
          <p:cNvSpPr/>
          <p:nvPr/>
        </p:nvSpPr>
        <p:spPr>
          <a:xfrm>
            <a:off x="1453832"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60" name="object 160"/>
          <p:cNvSpPr/>
          <p:nvPr/>
        </p:nvSpPr>
        <p:spPr>
          <a:xfrm>
            <a:off x="1242194"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61" name="object 161"/>
          <p:cNvSpPr/>
          <p:nvPr/>
        </p:nvSpPr>
        <p:spPr>
          <a:xfrm>
            <a:off x="1031136"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62" name="object 162"/>
          <p:cNvSpPr/>
          <p:nvPr/>
        </p:nvSpPr>
        <p:spPr>
          <a:xfrm>
            <a:off x="819498"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163" name="object 163"/>
          <p:cNvSpPr/>
          <p:nvPr/>
        </p:nvSpPr>
        <p:spPr>
          <a:xfrm>
            <a:off x="608445" y="3162087"/>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pPr defTabSz="680759"/>
            <a:endParaRPr sz="1300">
              <a:solidFill>
                <a:prstClr val="black"/>
              </a:solidFill>
            </a:endParaRPr>
          </a:p>
        </p:txBody>
      </p:sp>
      <p:sp>
        <p:nvSpPr>
          <p:cNvPr id="164" name="object 164"/>
          <p:cNvSpPr txBox="1"/>
          <p:nvPr/>
        </p:nvSpPr>
        <p:spPr>
          <a:xfrm>
            <a:off x="4152949" y="4086194"/>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165" name="object 165"/>
          <p:cNvSpPr txBox="1"/>
          <p:nvPr/>
        </p:nvSpPr>
        <p:spPr>
          <a:xfrm>
            <a:off x="3941315"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320</a:t>
            </a:r>
            <a:endParaRPr sz="300">
              <a:solidFill>
                <a:prstClr val="black"/>
              </a:solidFill>
              <a:latin typeface="Arial"/>
              <a:cs typeface="Arial"/>
            </a:endParaRPr>
          </a:p>
        </p:txBody>
      </p:sp>
      <p:sp>
        <p:nvSpPr>
          <p:cNvPr id="166" name="object 166"/>
          <p:cNvSpPr txBox="1"/>
          <p:nvPr/>
        </p:nvSpPr>
        <p:spPr>
          <a:xfrm>
            <a:off x="3730256" y="4086194"/>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167" name="object 167"/>
          <p:cNvSpPr txBox="1"/>
          <p:nvPr/>
        </p:nvSpPr>
        <p:spPr>
          <a:xfrm>
            <a:off x="3518624"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280</a:t>
            </a:r>
            <a:endParaRPr sz="300">
              <a:solidFill>
                <a:prstClr val="black"/>
              </a:solidFill>
              <a:latin typeface="Arial"/>
              <a:cs typeface="Arial"/>
            </a:endParaRPr>
          </a:p>
        </p:txBody>
      </p:sp>
      <p:sp>
        <p:nvSpPr>
          <p:cNvPr id="168" name="object 168"/>
          <p:cNvSpPr txBox="1"/>
          <p:nvPr/>
        </p:nvSpPr>
        <p:spPr>
          <a:xfrm>
            <a:off x="3311012"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260</a:t>
            </a:r>
            <a:endParaRPr sz="300">
              <a:solidFill>
                <a:prstClr val="black"/>
              </a:solidFill>
              <a:latin typeface="Arial"/>
              <a:cs typeface="Arial"/>
            </a:endParaRPr>
          </a:p>
        </p:txBody>
      </p:sp>
      <p:sp>
        <p:nvSpPr>
          <p:cNvPr id="169" name="object 169"/>
          <p:cNvSpPr txBox="1"/>
          <p:nvPr/>
        </p:nvSpPr>
        <p:spPr>
          <a:xfrm>
            <a:off x="3099955" y="4086194"/>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170" name="object 170"/>
          <p:cNvSpPr txBox="1"/>
          <p:nvPr/>
        </p:nvSpPr>
        <p:spPr>
          <a:xfrm>
            <a:off x="2888320"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220</a:t>
            </a:r>
            <a:endParaRPr sz="300">
              <a:solidFill>
                <a:prstClr val="black"/>
              </a:solidFill>
              <a:latin typeface="Arial"/>
              <a:cs typeface="Arial"/>
            </a:endParaRPr>
          </a:p>
        </p:txBody>
      </p:sp>
      <p:sp>
        <p:nvSpPr>
          <p:cNvPr id="171" name="object 171"/>
          <p:cNvSpPr txBox="1"/>
          <p:nvPr/>
        </p:nvSpPr>
        <p:spPr>
          <a:xfrm>
            <a:off x="2677262" y="4086194"/>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172" name="object 172"/>
          <p:cNvSpPr txBox="1"/>
          <p:nvPr/>
        </p:nvSpPr>
        <p:spPr>
          <a:xfrm>
            <a:off x="2465628"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a:t>
            </a:r>
            <a:endParaRPr sz="300">
              <a:solidFill>
                <a:prstClr val="black"/>
              </a:solidFill>
              <a:latin typeface="Arial"/>
              <a:cs typeface="Arial"/>
            </a:endParaRPr>
          </a:p>
        </p:txBody>
      </p:sp>
      <p:sp>
        <p:nvSpPr>
          <p:cNvPr id="173" name="object 173"/>
          <p:cNvSpPr txBox="1"/>
          <p:nvPr/>
        </p:nvSpPr>
        <p:spPr>
          <a:xfrm>
            <a:off x="2254570" y="4086194"/>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174" name="object 174"/>
          <p:cNvSpPr txBox="1"/>
          <p:nvPr/>
        </p:nvSpPr>
        <p:spPr>
          <a:xfrm>
            <a:off x="2042936"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140</a:t>
            </a:r>
            <a:endParaRPr sz="300">
              <a:solidFill>
                <a:prstClr val="black"/>
              </a:solidFill>
              <a:latin typeface="Arial"/>
              <a:cs typeface="Arial"/>
            </a:endParaRPr>
          </a:p>
        </p:txBody>
      </p:sp>
      <p:sp>
        <p:nvSpPr>
          <p:cNvPr id="175" name="object 175"/>
          <p:cNvSpPr txBox="1"/>
          <p:nvPr/>
        </p:nvSpPr>
        <p:spPr>
          <a:xfrm>
            <a:off x="1831878" y="4086194"/>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176" name="object 176"/>
          <p:cNvSpPr txBox="1"/>
          <p:nvPr/>
        </p:nvSpPr>
        <p:spPr>
          <a:xfrm>
            <a:off x="1620819" y="4086194"/>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177" name="object 177"/>
          <p:cNvSpPr txBox="1"/>
          <p:nvPr/>
        </p:nvSpPr>
        <p:spPr>
          <a:xfrm>
            <a:off x="1422988" y="4086194"/>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a:t>
            </a:r>
            <a:endParaRPr sz="300">
              <a:solidFill>
                <a:prstClr val="black"/>
              </a:solidFill>
              <a:latin typeface="Arial"/>
              <a:cs typeface="Arial"/>
            </a:endParaRPr>
          </a:p>
        </p:txBody>
      </p:sp>
      <p:sp>
        <p:nvSpPr>
          <p:cNvPr id="178" name="object 178"/>
          <p:cNvSpPr txBox="1"/>
          <p:nvPr/>
        </p:nvSpPr>
        <p:spPr>
          <a:xfrm>
            <a:off x="1211928" y="4086194"/>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a:t>
            </a:r>
            <a:endParaRPr sz="300">
              <a:solidFill>
                <a:prstClr val="black"/>
              </a:solidFill>
              <a:latin typeface="Arial"/>
              <a:cs typeface="Arial"/>
            </a:endParaRPr>
          </a:p>
        </p:txBody>
      </p:sp>
      <p:sp>
        <p:nvSpPr>
          <p:cNvPr id="179" name="object 179"/>
          <p:cNvSpPr txBox="1"/>
          <p:nvPr/>
        </p:nvSpPr>
        <p:spPr>
          <a:xfrm>
            <a:off x="1000295" y="4086194"/>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a:t>
            </a:r>
            <a:endParaRPr sz="300">
              <a:solidFill>
                <a:prstClr val="black"/>
              </a:solidFill>
              <a:latin typeface="Arial"/>
              <a:cs typeface="Arial"/>
            </a:endParaRPr>
          </a:p>
        </p:txBody>
      </p:sp>
      <p:sp>
        <p:nvSpPr>
          <p:cNvPr id="180" name="object 180"/>
          <p:cNvSpPr txBox="1"/>
          <p:nvPr/>
        </p:nvSpPr>
        <p:spPr>
          <a:xfrm>
            <a:off x="789236" y="4086194"/>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a:t>
            </a:r>
            <a:endParaRPr sz="300">
              <a:solidFill>
                <a:prstClr val="black"/>
              </a:solidFill>
              <a:latin typeface="Arial"/>
              <a:cs typeface="Arial"/>
            </a:endParaRPr>
          </a:p>
        </p:txBody>
      </p:sp>
      <p:sp>
        <p:nvSpPr>
          <p:cNvPr id="181" name="object 181"/>
          <p:cNvSpPr txBox="1"/>
          <p:nvPr/>
        </p:nvSpPr>
        <p:spPr>
          <a:xfrm>
            <a:off x="588529" y="4086194"/>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182" name="object 182"/>
          <p:cNvSpPr/>
          <p:nvPr/>
        </p:nvSpPr>
        <p:spPr>
          <a:xfrm>
            <a:off x="590628" y="31620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83" name="object 183"/>
          <p:cNvSpPr/>
          <p:nvPr/>
        </p:nvSpPr>
        <p:spPr>
          <a:xfrm>
            <a:off x="590628" y="325129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84" name="object 184"/>
          <p:cNvSpPr/>
          <p:nvPr/>
        </p:nvSpPr>
        <p:spPr>
          <a:xfrm>
            <a:off x="590628" y="334385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85" name="object 185"/>
          <p:cNvSpPr/>
          <p:nvPr/>
        </p:nvSpPr>
        <p:spPr>
          <a:xfrm>
            <a:off x="590628" y="343306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86" name="object 186"/>
          <p:cNvSpPr/>
          <p:nvPr/>
        </p:nvSpPr>
        <p:spPr>
          <a:xfrm>
            <a:off x="590628" y="352227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87" name="object 187"/>
          <p:cNvSpPr/>
          <p:nvPr/>
        </p:nvSpPr>
        <p:spPr>
          <a:xfrm>
            <a:off x="590628" y="361092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88" name="object 188"/>
          <p:cNvSpPr/>
          <p:nvPr/>
        </p:nvSpPr>
        <p:spPr>
          <a:xfrm>
            <a:off x="590628" y="370404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89" name="object 189"/>
          <p:cNvSpPr/>
          <p:nvPr/>
        </p:nvSpPr>
        <p:spPr>
          <a:xfrm>
            <a:off x="590628" y="379325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90" name="object 190"/>
          <p:cNvSpPr/>
          <p:nvPr/>
        </p:nvSpPr>
        <p:spPr>
          <a:xfrm>
            <a:off x="590628" y="388246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91" name="object 191"/>
          <p:cNvSpPr/>
          <p:nvPr/>
        </p:nvSpPr>
        <p:spPr>
          <a:xfrm>
            <a:off x="590628" y="397501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192" name="object 192"/>
          <p:cNvSpPr txBox="1"/>
          <p:nvPr/>
        </p:nvSpPr>
        <p:spPr>
          <a:xfrm>
            <a:off x="525252" y="3136110"/>
            <a:ext cx="72366" cy="143107"/>
          </a:xfrm>
          <a:prstGeom prst="rect">
            <a:avLst/>
          </a:prstGeom>
        </p:spPr>
        <p:txBody>
          <a:bodyPr vert="horz" wrap="square" lIns="0" tIns="0" rIns="0" bIns="0" rtlCol="0">
            <a:noAutofit/>
          </a:bodyPr>
          <a:lstStyle/>
          <a:p>
            <a:pPr marL="40657" defTabSz="680759"/>
            <a:r>
              <a:rPr sz="300" dirty="0">
                <a:solidFill>
                  <a:srgbClr val="FFFFFF"/>
                </a:solidFill>
                <a:latin typeface="Arial"/>
                <a:cs typeface="Arial"/>
              </a:rPr>
              <a:t>5</a:t>
            </a:r>
            <a:endParaRPr sz="300">
              <a:solidFill>
                <a:prstClr val="black"/>
              </a:solidFill>
              <a:latin typeface="Arial"/>
              <a:cs typeface="Arial"/>
            </a:endParaRPr>
          </a:p>
          <a:p>
            <a:pPr marL="9455" defTabSz="680759">
              <a:spcBef>
                <a:spcPts val="354"/>
              </a:spcBef>
            </a:pPr>
            <a:r>
              <a:rPr sz="300" spc="-7" dirty="0">
                <a:solidFill>
                  <a:srgbClr val="FFFFFF"/>
                </a:solidFill>
                <a:latin typeface="Arial"/>
                <a:cs typeface="Arial"/>
              </a:rPr>
              <a:t>4</a:t>
            </a:r>
            <a:r>
              <a:rPr sz="300" dirty="0">
                <a:solidFill>
                  <a:srgbClr val="FFFFFF"/>
                </a:solidFill>
                <a:latin typeface="Arial"/>
                <a:cs typeface="Arial"/>
              </a:rPr>
              <a:t>.5</a:t>
            </a:r>
            <a:endParaRPr sz="300">
              <a:solidFill>
                <a:prstClr val="black"/>
              </a:solidFill>
              <a:latin typeface="Arial"/>
              <a:cs typeface="Arial"/>
            </a:endParaRPr>
          </a:p>
        </p:txBody>
      </p:sp>
      <p:sp>
        <p:nvSpPr>
          <p:cNvPr id="193" name="object 193"/>
          <p:cNvSpPr txBox="1"/>
          <p:nvPr/>
        </p:nvSpPr>
        <p:spPr>
          <a:xfrm>
            <a:off x="556883" y="331787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4</a:t>
            </a:r>
            <a:endParaRPr sz="300">
              <a:solidFill>
                <a:prstClr val="black"/>
              </a:solidFill>
              <a:latin typeface="Arial"/>
              <a:cs typeface="Arial"/>
            </a:endParaRPr>
          </a:p>
        </p:txBody>
      </p:sp>
      <p:sp>
        <p:nvSpPr>
          <p:cNvPr id="194" name="object 194"/>
          <p:cNvSpPr txBox="1"/>
          <p:nvPr/>
        </p:nvSpPr>
        <p:spPr>
          <a:xfrm>
            <a:off x="525252" y="3407084"/>
            <a:ext cx="72366"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3</a:t>
            </a:r>
            <a:r>
              <a:rPr sz="300" dirty="0">
                <a:solidFill>
                  <a:srgbClr val="FFFFFF"/>
                </a:solidFill>
                <a:latin typeface="Arial"/>
                <a:cs typeface="Arial"/>
              </a:rPr>
              <a:t>.5</a:t>
            </a:r>
            <a:endParaRPr sz="300">
              <a:solidFill>
                <a:prstClr val="black"/>
              </a:solidFill>
              <a:latin typeface="Arial"/>
              <a:cs typeface="Arial"/>
            </a:endParaRPr>
          </a:p>
        </p:txBody>
      </p:sp>
      <p:sp>
        <p:nvSpPr>
          <p:cNvPr id="195" name="object 195"/>
          <p:cNvSpPr txBox="1"/>
          <p:nvPr/>
        </p:nvSpPr>
        <p:spPr>
          <a:xfrm>
            <a:off x="556883" y="3496290"/>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3</a:t>
            </a:r>
            <a:endParaRPr sz="300">
              <a:solidFill>
                <a:prstClr val="black"/>
              </a:solidFill>
              <a:latin typeface="Arial"/>
              <a:cs typeface="Arial"/>
            </a:endParaRPr>
          </a:p>
        </p:txBody>
      </p:sp>
      <p:sp>
        <p:nvSpPr>
          <p:cNvPr id="196" name="object 196"/>
          <p:cNvSpPr txBox="1"/>
          <p:nvPr/>
        </p:nvSpPr>
        <p:spPr>
          <a:xfrm>
            <a:off x="525252" y="3584943"/>
            <a:ext cx="72366"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dirty="0">
                <a:solidFill>
                  <a:srgbClr val="FFFFFF"/>
                </a:solidFill>
                <a:latin typeface="Arial"/>
                <a:cs typeface="Arial"/>
              </a:rPr>
              <a:t>.5</a:t>
            </a:r>
            <a:endParaRPr sz="300">
              <a:solidFill>
                <a:prstClr val="black"/>
              </a:solidFill>
              <a:latin typeface="Arial"/>
              <a:cs typeface="Arial"/>
            </a:endParaRPr>
          </a:p>
        </p:txBody>
      </p:sp>
      <p:sp>
        <p:nvSpPr>
          <p:cNvPr id="197" name="object 197"/>
          <p:cNvSpPr txBox="1"/>
          <p:nvPr/>
        </p:nvSpPr>
        <p:spPr>
          <a:xfrm>
            <a:off x="556883" y="367805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2</a:t>
            </a:r>
            <a:endParaRPr sz="300">
              <a:solidFill>
                <a:prstClr val="black"/>
              </a:solidFill>
              <a:latin typeface="Arial"/>
              <a:cs typeface="Arial"/>
            </a:endParaRPr>
          </a:p>
        </p:txBody>
      </p:sp>
      <p:sp>
        <p:nvSpPr>
          <p:cNvPr id="198" name="object 198"/>
          <p:cNvSpPr txBox="1"/>
          <p:nvPr/>
        </p:nvSpPr>
        <p:spPr>
          <a:xfrm>
            <a:off x="525252" y="3767263"/>
            <a:ext cx="72366" cy="143107"/>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dirty="0">
                <a:solidFill>
                  <a:srgbClr val="FFFFFF"/>
                </a:solidFill>
                <a:latin typeface="Arial"/>
                <a:cs typeface="Arial"/>
              </a:rPr>
              <a:t>.5</a:t>
            </a:r>
            <a:endParaRPr sz="300">
              <a:solidFill>
                <a:prstClr val="black"/>
              </a:solidFill>
              <a:latin typeface="Arial"/>
              <a:cs typeface="Arial"/>
            </a:endParaRPr>
          </a:p>
          <a:p>
            <a:pPr marL="40657" defTabSz="680759">
              <a:spcBef>
                <a:spcPts val="354"/>
              </a:spcBef>
            </a:pPr>
            <a:r>
              <a:rPr sz="300" dirty="0">
                <a:solidFill>
                  <a:srgbClr val="FFFFFF"/>
                </a:solidFill>
                <a:latin typeface="Arial"/>
                <a:cs typeface="Arial"/>
              </a:rPr>
              <a:t>1</a:t>
            </a:r>
            <a:endParaRPr sz="300">
              <a:solidFill>
                <a:prstClr val="black"/>
              </a:solidFill>
              <a:latin typeface="Arial"/>
              <a:cs typeface="Arial"/>
            </a:endParaRPr>
          </a:p>
        </p:txBody>
      </p:sp>
      <p:sp>
        <p:nvSpPr>
          <p:cNvPr id="199" name="object 199"/>
          <p:cNvSpPr txBox="1"/>
          <p:nvPr/>
        </p:nvSpPr>
        <p:spPr>
          <a:xfrm>
            <a:off x="525252" y="3949026"/>
            <a:ext cx="72366"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0</a:t>
            </a:r>
            <a:r>
              <a:rPr sz="300" dirty="0">
                <a:solidFill>
                  <a:srgbClr val="FFFFFF"/>
                </a:solidFill>
                <a:latin typeface="Arial"/>
                <a:cs typeface="Arial"/>
              </a:rPr>
              <a:t>.5</a:t>
            </a:r>
            <a:endParaRPr sz="300">
              <a:solidFill>
                <a:prstClr val="black"/>
              </a:solidFill>
              <a:latin typeface="Arial"/>
              <a:cs typeface="Arial"/>
            </a:endParaRPr>
          </a:p>
        </p:txBody>
      </p:sp>
      <p:sp>
        <p:nvSpPr>
          <p:cNvPr id="200" name="object 200"/>
          <p:cNvSpPr txBox="1"/>
          <p:nvPr/>
        </p:nvSpPr>
        <p:spPr>
          <a:xfrm>
            <a:off x="556883" y="403823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201" name="object 201"/>
          <p:cNvSpPr/>
          <p:nvPr/>
        </p:nvSpPr>
        <p:spPr>
          <a:xfrm>
            <a:off x="611902" y="3984868"/>
            <a:ext cx="6899" cy="5206"/>
          </a:xfrm>
          <a:custGeom>
            <a:avLst/>
            <a:gdLst/>
            <a:ahLst/>
            <a:cxnLst/>
            <a:rect l="l" t="t" r="r" b="b"/>
            <a:pathLst>
              <a:path w="9141" h="7115">
                <a:moveTo>
                  <a:pt x="0" y="0"/>
                </a:moveTo>
                <a:lnTo>
                  <a:pt x="9141" y="7115"/>
                </a:lnTo>
              </a:path>
            </a:pathLst>
          </a:custGeom>
          <a:ln w="9836">
            <a:solidFill>
              <a:srgbClr val="00FF00"/>
            </a:solidFill>
          </a:ln>
        </p:spPr>
        <p:txBody>
          <a:bodyPr wrap="square" lIns="0" tIns="0" rIns="0" bIns="0" rtlCol="0">
            <a:noAutofit/>
          </a:bodyPr>
          <a:lstStyle/>
          <a:p>
            <a:pPr defTabSz="680759"/>
            <a:endParaRPr sz="1300">
              <a:solidFill>
                <a:prstClr val="black"/>
              </a:solidFill>
            </a:endParaRPr>
          </a:p>
        </p:txBody>
      </p:sp>
      <p:sp>
        <p:nvSpPr>
          <p:cNvPr id="202" name="object 202"/>
          <p:cNvSpPr/>
          <p:nvPr/>
        </p:nvSpPr>
        <p:spPr>
          <a:xfrm>
            <a:off x="618801" y="3406857"/>
            <a:ext cx="1338247" cy="627822"/>
          </a:xfrm>
          <a:custGeom>
            <a:avLst/>
            <a:gdLst/>
            <a:ahLst/>
            <a:cxnLst/>
            <a:rect l="l" t="t" r="r" b="b"/>
            <a:pathLst>
              <a:path w="1773177" h="858023">
                <a:moveTo>
                  <a:pt x="0" y="797063"/>
                </a:moveTo>
                <a:lnTo>
                  <a:pt x="14480" y="781820"/>
                </a:lnTo>
                <a:lnTo>
                  <a:pt x="28194" y="786389"/>
                </a:lnTo>
                <a:lnTo>
                  <a:pt x="41907" y="776483"/>
                </a:lnTo>
                <a:lnTo>
                  <a:pt x="56388" y="766576"/>
                </a:lnTo>
                <a:lnTo>
                  <a:pt x="70101" y="740672"/>
                </a:lnTo>
                <a:lnTo>
                  <a:pt x="84582" y="705616"/>
                </a:lnTo>
                <a:lnTo>
                  <a:pt x="98296" y="619520"/>
                </a:lnTo>
                <a:lnTo>
                  <a:pt x="112009" y="634750"/>
                </a:lnTo>
                <a:lnTo>
                  <a:pt x="126490" y="700292"/>
                </a:lnTo>
                <a:lnTo>
                  <a:pt x="140203" y="690386"/>
                </a:lnTo>
                <a:lnTo>
                  <a:pt x="153929" y="680480"/>
                </a:lnTo>
                <a:lnTo>
                  <a:pt x="168397" y="634750"/>
                </a:lnTo>
                <a:lnTo>
                  <a:pt x="182123" y="547886"/>
                </a:lnTo>
                <a:lnTo>
                  <a:pt x="196592" y="492263"/>
                </a:lnTo>
                <a:lnTo>
                  <a:pt x="210317" y="492263"/>
                </a:lnTo>
                <a:lnTo>
                  <a:pt x="224031" y="497600"/>
                </a:lnTo>
                <a:lnTo>
                  <a:pt x="238511" y="563129"/>
                </a:lnTo>
                <a:lnTo>
                  <a:pt x="252225" y="583696"/>
                </a:lnTo>
                <a:lnTo>
                  <a:pt x="265938" y="573790"/>
                </a:lnTo>
                <a:lnTo>
                  <a:pt x="280419" y="598939"/>
                </a:lnTo>
                <a:lnTo>
                  <a:pt x="294133" y="649993"/>
                </a:lnTo>
                <a:lnTo>
                  <a:pt x="308613" y="675143"/>
                </a:lnTo>
                <a:lnTo>
                  <a:pt x="322327" y="669806"/>
                </a:lnTo>
                <a:lnTo>
                  <a:pt x="336040" y="619520"/>
                </a:lnTo>
                <a:lnTo>
                  <a:pt x="350521" y="441964"/>
                </a:lnTo>
                <a:lnTo>
                  <a:pt x="364234" y="0"/>
                </a:lnTo>
                <a:lnTo>
                  <a:pt x="377948" y="157730"/>
                </a:lnTo>
                <a:lnTo>
                  <a:pt x="392429" y="436626"/>
                </a:lnTo>
                <a:lnTo>
                  <a:pt x="406142" y="634750"/>
                </a:lnTo>
                <a:lnTo>
                  <a:pt x="419868" y="746009"/>
                </a:lnTo>
                <a:lnTo>
                  <a:pt x="434336" y="781820"/>
                </a:lnTo>
                <a:lnTo>
                  <a:pt x="448062" y="781820"/>
                </a:lnTo>
                <a:lnTo>
                  <a:pt x="462530" y="766576"/>
                </a:lnTo>
                <a:lnTo>
                  <a:pt x="476256" y="720860"/>
                </a:lnTo>
                <a:lnTo>
                  <a:pt x="489970" y="649993"/>
                </a:lnTo>
                <a:lnTo>
                  <a:pt x="504438" y="629426"/>
                </a:lnTo>
                <a:lnTo>
                  <a:pt x="518164" y="598939"/>
                </a:lnTo>
                <a:lnTo>
                  <a:pt x="531877" y="583696"/>
                </a:lnTo>
                <a:lnTo>
                  <a:pt x="546358" y="589033"/>
                </a:lnTo>
                <a:lnTo>
                  <a:pt x="560071" y="608846"/>
                </a:lnTo>
                <a:lnTo>
                  <a:pt x="574552" y="634750"/>
                </a:lnTo>
                <a:lnTo>
                  <a:pt x="588266" y="669806"/>
                </a:lnTo>
                <a:lnTo>
                  <a:pt x="601979" y="715523"/>
                </a:lnTo>
                <a:lnTo>
                  <a:pt x="616460" y="700292"/>
                </a:lnTo>
                <a:lnTo>
                  <a:pt x="630173" y="690386"/>
                </a:lnTo>
                <a:lnTo>
                  <a:pt x="643887" y="675143"/>
                </a:lnTo>
                <a:lnTo>
                  <a:pt x="658368" y="639332"/>
                </a:lnTo>
                <a:lnTo>
                  <a:pt x="672081" y="624089"/>
                </a:lnTo>
                <a:lnTo>
                  <a:pt x="686562" y="624089"/>
                </a:lnTo>
                <a:lnTo>
                  <a:pt x="700275" y="644656"/>
                </a:lnTo>
                <a:lnTo>
                  <a:pt x="713989" y="705616"/>
                </a:lnTo>
                <a:lnTo>
                  <a:pt x="728469" y="755915"/>
                </a:lnTo>
                <a:lnTo>
                  <a:pt x="742183" y="791726"/>
                </a:lnTo>
                <a:lnTo>
                  <a:pt x="755908" y="801632"/>
                </a:lnTo>
                <a:lnTo>
                  <a:pt x="770377" y="812306"/>
                </a:lnTo>
                <a:lnTo>
                  <a:pt x="784103" y="816875"/>
                </a:lnTo>
                <a:lnTo>
                  <a:pt x="798571" y="812306"/>
                </a:lnTo>
                <a:lnTo>
                  <a:pt x="812297" y="822213"/>
                </a:lnTo>
                <a:lnTo>
                  <a:pt x="826010" y="822213"/>
                </a:lnTo>
                <a:lnTo>
                  <a:pt x="840491" y="822213"/>
                </a:lnTo>
                <a:lnTo>
                  <a:pt x="854205" y="822213"/>
                </a:lnTo>
                <a:lnTo>
                  <a:pt x="867918" y="832119"/>
                </a:lnTo>
                <a:lnTo>
                  <a:pt x="882399" y="822213"/>
                </a:lnTo>
                <a:lnTo>
                  <a:pt x="896112" y="812306"/>
                </a:lnTo>
                <a:lnTo>
                  <a:pt x="909826" y="816875"/>
                </a:lnTo>
                <a:lnTo>
                  <a:pt x="924306" y="822213"/>
                </a:lnTo>
                <a:lnTo>
                  <a:pt x="938020" y="822213"/>
                </a:lnTo>
                <a:lnTo>
                  <a:pt x="952501" y="847362"/>
                </a:lnTo>
                <a:lnTo>
                  <a:pt x="966214" y="847362"/>
                </a:lnTo>
                <a:lnTo>
                  <a:pt x="979928" y="847362"/>
                </a:lnTo>
                <a:lnTo>
                  <a:pt x="994408" y="852686"/>
                </a:lnTo>
                <a:lnTo>
                  <a:pt x="1008122" y="858023"/>
                </a:lnTo>
                <a:lnTo>
                  <a:pt x="1021847" y="842780"/>
                </a:lnTo>
                <a:lnTo>
                  <a:pt x="1036316" y="822213"/>
                </a:lnTo>
                <a:lnTo>
                  <a:pt x="1050042" y="797063"/>
                </a:lnTo>
                <a:lnTo>
                  <a:pt x="1064510" y="797063"/>
                </a:lnTo>
                <a:lnTo>
                  <a:pt x="1078236" y="761253"/>
                </a:lnTo>
                <a:lnTo>
                  <a:pt x="1091949" y="755915"/>
                </a:lnTo>
                <a:lnTo>
                  <a:pt x="1106430" y="755915"/>
                </a:lnTo>
                <a:lnTo>
                  <a:pt x="1120143" y="751346"/>
                </a:lnTo>
                <a:lnTo>
                  <a:pt x="1133857" y="746009"/>
                </a:lnTo>
                <a:lnTo>
                  <a:pt x="1148338" y="740672"/>
                </a:lnTo>
                <a:lnTo>
                  <a:pt x="1162051" y="740672"/>
                </a:lnTo>
                <a:lnTo>
                  <a:pt x="1176532" y="751346"/>
                </a:lnTo>
                <a:lnTo>
                  <a:pt x="1190245" y="746009"/>
                </a:lnTo>
                <a:lnTo>
                  <a:pt x="1203959" y="746009"/>
                </a:lnTo>
                <a:lnTo>
                  <a:pt x="1218439" y="746009"/>
                </a:lnTo>
                <a:lnTo>
                  <a:pt x="1227586" y="751346"/>
                </a:lnTo>
                <a:lnTo>
                  <a:pt x="1241299" y="746009"/>
                </a:lnTo>
                <a:lnTo>
                  <a:pt x="1255780" y="751346"/>
                </a:lnTo>
                <a:lnTo>
                  <a:pt x="1269493" y="740672"/>
                </a:lnTo>
                <a:lnTo>
                  <a:pt x="1283207" y="725429"/>
                </a:lnTo>
                <a:lnTo>
                  <a:pt x="1297688" y="720860"/>
                </a:lnTo>
                <a:lnTo>
                  <a:pt x="1311401" y="710199"/>
                </a:lnTo>
                <a:lnTo>
                  <a:pt x="1325882" y="705616"/>
                </a:lnTo>
                <a:lnTo>
                  <a:pt x="1339595" y="694955"/>
                </a:lnTo>
                <a:lnTo>
                  <a:pt x="1353309" y="680480"/>
                </a:lnTo>
                <a:lnTo>
                  <a:pt x="1367790" y="669806"/>
                </a:lnTo>
                <a:lnTo>
                  <a:pt x="1381503" y="685049"/>
                </a:lnTo>
                <a:lnTo>
                  <a:pt x="1395229" y="700292"/>
                </a:lnTo>
                <a:lnTo>
                  <a:pt x="1409697" y="720860"/>
                </a:lnTo>
                <a:lnTo>
                  <a:pt x="1423423" y="740672"/>
                </a:lnTo>
                <a:lnTo>
                  <a:pt x="1437891" y="771159"/>
                </a:lnTo>
                <a:lnTo>
                  <a:pt x="1451617" y="781820"/>
                </a:lnTo>
                <a:lnTo>
                  <a:pt x="1465331" y="766576"/>
                </a:lnTo>
                <a:lnTo>
                  <a:pt x="1479811" y="746009"/>
                </a:lnTo>
                <a:lnTo>
                  <a:pt x="1493525" y="751346"/>
                </a:lnTo>
                <a:lnTo>
                  <a:pt x="1507238" y="766576"/>
                </a:lnTo>
                <a:lnTo>
                  <a:pt x="1521719" y="771159"/>
                </a:lnTo>
                <a:lnTo>
                  <a:pt x="1535432" y="771159"/>
                </a:lnTo>
                <a:lnTo>
                  <a:pt x="1549146" y="771159"/>
                </a:lnTo>
                <a:lnTo>
                  <a:pt x="1563627" y="766576"/>
                </a:lnTo>
                <a:lnTo>
                  <a:pt x="1577340" y="685049"/>
                </a:lnTo>
                <a:lnTo>
                  <a:pt x="1591821" y="573790"/>
                </a:lnTo>
                <a:lnTo>
                  <a:pt x="1605534" y="614183"/>
                </a:lnTo>
                <a:lnTo>
                  <a:pt x="1619248" y="705616"/>
                </a:lnTo>
                <a:lnTo>
                  <a:pt x="1633728" y="761253"/>
                </a:lnTo>
                <a:lnTo>
                  <a:pt x="1647442" y="816875"/>
                </a:lnTo>
                <a:lnTo>
                  <a:pt x="1661168" y="781820"/>
                </a:lnTo>
                <a:lnTo>
                  <a:pt x="1675636" y="736103"/>
                </a:lnTo>
                <a:lnTo>
                  <a:pt x="1689362" y="573790"/>
                </a:lnTo>
                <a:lnTo>
                  <a:pt x="1703830" y="568466"/>
                </a:lnTo>
                <a:lnTo>
                  <a:pt x="1717544" y="563129"/>
                </a:lnTo>
                <a:lnTo>
                  <a:pt x="1731269" y="665237"/>
                </a:lnTo>
                <a:lnTo>
                  <a:pt x="1745738" y="730766"/>
                </a:lnTo>
                <a:lnTo>
                  <a:pt x="1759464" y="471682"/>
                </a:lnTo>
                <a:lnTo>
                  <a:pt x="1773177" y="218704"/>
                </a:lnTo>
              </a:path>
            </a:pathLst>
          </a:custGeom>
          <a:ln w="9989">
            <a:solidFill>
              <a:srgbClr val="00FF00"/>
            </a:solidFill>
          </a:ln>
        </p:spPr>
        <p:txBody>
          <a:bodyPr wrap="square" lIns="0" tIns="0" rIns="0" bIns="0" rtlCol="0">
            <a:noAutofit/>
          </a:bodyPr>
          <a:lstStyle/>
          <a:p>
            <a:pPr defTabSz="680759"/>
            <a:endParaRPr sz="1300">
              <a:solidFill>
                <a:prstClr val="black"/>
              </a:solidFill>
            </a:endParaRPr>
          </a:p>
        </p:txBody>
      </p:sp>
      <p:sp>
        <p:nvSpPr>
          <p:cNvPr id="203" name="object 203"/>
          <p:cNvSpPr/>
          <p:nvPr/>
        </p:nvSpPr>
        <p:spPr>
          <a:xfrm>
            <a:off x="1957048" y="3162691"/>
            <a:ext cx="565" cy="404185"/>
          </a:xfrm>
          <a:custGeom>
            <a:avLst/>
            <a:gdLst/>
            <a:ahLst/>
            <a:cxnLst/>
            <a:rect l="l" t="t" r="r" b="b"/>
            <a:pathLst>
              <a:path w="749" h="552386">
                <a:moveTo>
                  <a:pt x="0" y="552386"/>
                </a:moveTo>
                <a:lnTo>
                  <a:pt x="749" y="0"/>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204" name="object 204"/>
          <p:cNvSpPr/>
          <p:nvPr/>
        </p:nvSpPr>
        <p:spPr>
          <a:xfrm>
            <a:off x="2023426" y="3162690"/>
            <a:ext cx="7806" cy="559744"/>
          </a:xfrm>
          <a:custGeom>
            <a:avLst/>
            <a:gdLst/>
            <a:ahLst/>
            <a:cxnLst/>
            <a:rect l="l" t="t" r="r" b="b"/>
            <a:pathLst>
              <a:path w="10343" h="764984">
                <a:moveTo>
                  <a:pt x="0" y="0"/>
                </a:moveTo>
                <a:lnTo>
                  <a:pt x="10343" y="764984"/>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205" name="object 205"/>
          <p:cNvSpPr/>
          <p:nvPr/>
        </p:nvSpPr>
        <p:spPr>
          <a:xfrm>
            <a:off x="2031233" y="3722436"/>
            <a:ext cx="2109444" cy="304433"/>
          </a:xfrm>
          <a:custGeom>
            <a:avLst/>
            <a:gdLst/>
            <a:ahLst/>
            <a:cxnLst/>
            <a:rect l="l" t="t" r="r" b="b"/>
            <a:pathLst>
              <a:path w="2795013" h="416059">
                <a:moveTo>
                  <a:pt x="0" y="0"/>
                </a:moveTo>
                <a:lnTo>
                  <a:pt x="13713" y="259083"/>
                </a:lnTo>
                <a:lnTo>
                  <a:pt x="28194" y="355099"/>
                </a:lnTo>
                <a:lnTo>
                  <a:pt x="56388" y="396247"/>
                </a:lnTo>
                <a:lnTo>
                  <a:pt x="70101" y="406153"/>
                </a:lnTo>
                <a:lnTo>
                  <a:pt x="83815" y="416059"/>
                </a:lnTo>
                <a:lnTo>
                  <a:pt x="98296" y="381003"/>
                </a:lnTo>
                <a:lnTo>
                  <a:pt x="112009" y="335287"/>
                </a:lnTo>
                <a:lnTo>
                  <a:pt x="125735" y="335287"/>
                </a:lnTo>
                <a:lnTo>
                  <a:pt x="140203" y="335287"/>
                </a:lnTo>
                <a:lnTo>
                  <a:pt x="153929" y="355099"/>
                </a:lnTo>
                <a:lnTo>
                  <a:pt x="167642" y="360436"/>
                </a:lnTo>
                <a:lnTo>
                  <a:pt x="182123" y="355099"/>
                </a:lnTo>
                <a:lnTo>
                  <a:pt x="195837" y="360436"/>
                </a:lnTo>
                <a:lnTo>
                  <a:pt x="210317" y="350530"/>
                </a:lnTo>
                <a:lnTo>
                  <a:pt x="224031" y="350530"/>
                </a:lnTo>
                <a:lnTo>
                  <a:pt x="237744" y="339856"/>
                </a:lnTo>
                <a:lnTo>
                  <a:pt x="252225" y="324612"/>
                </a:lnTo>
                <a:lnTo>
                  <a:pt x="265938" y="314706"/>
                </a:lnTo>
                <a:lnTo>
                  <a:pt x="279652" y="309382"/>
                </a:lnTo>
                <a:lnTo>
                  <a:pt x="294133" y="304800"/>
                </a:lnTo>
                <a:lnTo>
                  <a:pt x="307846" y="299463"/>
                </a:lnTo>
                <a:lnTo>
                  <a:pt x="322327" y="289570"/>
                </a:lnTo>
                <a:lnTo>
                  <a:pt x="336040" y="278896"/>
                </a:lnTo>
                <a:lnTo>
                  <a:pt x="349754" y="268989"/>
                </a:lnTo>
                <a:lnTo>
                  <a:pt x="364234" y="253746"/>
                </a:lnTo>
                <a:lnTo>
                  <a:pt x="377948" y="243840"/>
                </a:lnTo>
                <a:lnTo>
                  <a:pt x="391674" y="223273"/>
                </a:lnTo>
                <a:lnTo>
                  <a:pt x="406142" y="213366"/>
                </a:lnTo>
                <a:lnTo>
                  <a:pt x="419868" y="223273"/>
                </a:lnTo>
                <a:lnTo>
                  <a:pt x="434336" y="233934"/>
                </a:lnTo>
                <a:lnTo>
                  <a:pt x="448050" y="243840"/>
                </a:lnTo>
                <a:lnTo>
                  <a:pt x="461775" y="233934"/>
                </a:lnTo>
                <a:lnTo>
                  <a:pt x="476244" y="238503"/>
                </a:lnTo>
                <a:lnTo>
                  <a:pt x="489970" y="249177"/>
                </a:lnTo>
                <a:lnTo>
                  <a:pt x="503683" y="289570"/>
                </a:lnTo>
                <a:lnTo>
                  <a:pt x="518164" y="339856"/>
                </a:lnTo>
                <a:lnTo>
                  <a:pt x="531877" y="339856"/>
                </a:lnTo>
                <a:lnTo>
                  <a:pt x="546358" y="339856"/>
                </a:lnTo>
                <a:lnTo>
                  <a:pt x="560071" y="350530"/>
                </a:lnTo>
                <a:lnTo>
                  <a:pt x="573785" y="360436"/>
                </a:lnTo>
                <a:lnTo>
                  <a:pt x="588266" y="381003"/>
                </a:lnTo>
                <a:lnTo>
                  <a:pt x="601979" y="385572"/>
                </a:lnTo>
                <a:lnTo>
                  <a:pt x="615693" y="381003"/>
                </a:lnTo>
                <a:lnTo>
                  <a:pt x="630173" y="381003"/>
                </a:lnTo>
                <a:lnTo>
                  <a:pt x="643887" y="365760"/>
                </a:lnTo>
                <a:lnTo>
                  <a:pt x="658368" y="365760"/>
                </a:lnTo>
                <a:lnTo>
                  <a:pt x="672081" y="381003"/>
                </a:lnTo>
                <a:lnTo>
                  <a:pt x="685794" y="390910"/>
                </a:lnTo>
                <a:lnTo>
                  <a:pt x="700275" y="400816"/>
                </a:lnTo>
                <a:lnTo>
                  <a:pt x="713989" y="400816"/>
                </a:lnTo>
                <a:lnTo>
                  <a:pt x="727714" y="406153"/>
                </a:lnTo>
                <a:lnTo>
                  <a:pt x="742183" y="400816"/>
                </a:lnTo>
                <a:lnTo>
                  <a:pt x="755908" y="406153"/>
                </a:lnTo>
                <a:lnTo>
                  <a:pt x="769622" y="396247"/>
                </a:lnTo>
                <a:lnTo>
                  <a:pt x="784103" y="400816"/>
                </a:lnTo>
                <a:lnTo>
                  <a:pt x="797816" y="406153"/>
                </a:lnTo>
                <a:lnTo>
                  <a:pt x="812297" y="411490"/>
                </a:lnTo>
                <a:lnTo>
                  <a:pt x="826010" y="406153"/>
                </a:lnTo>
                <a:lnTo>
                  <a:pt x="839724" y="406153"/>
                </a:lnTo>
                <a:lnTo>
                  <a:pt x="854205" y="400816"/>
                </a:lnTo>
                <a:lnTo>
                  <a:pt x="867918" y="390910"/>
                </a:lnTo>
                <a:lnTo>
                  <a:pt x="881631" y="390910"/>
                </a:lnTo>
                <a:lnTo>
                  <a:pt x="896112" y="370342"/>
                </a:lnTo>
                <a:lnTo>
                  <a:pt x="909826" y="381003"/>
                </a:lnTo>
                <a:lnTo>
                  <a:pt x="924306" y="381003"/>
                </a:lnTo>
                <a:lnTo>
                  <a:pt x="938020" y="370342"/>
                </a:lnTo>
                <a:lnTo>
                  <a:pt x="951733" y="339856"/>
                </a:lnTo>
                <a:lnTo>
                  <a:pt x="966214" y="329950"/>
                </a:lnTo>
                <a:lnTo>
                  <a:pt x="979928" y="350530"/>
                </a:lnTo>
                <a:lnTo>
                  <a:pt x="993653" y="370342"/>
                </a:lnTo>
                <a:lnTo>
                  <a:pt x="1008122" y="385572"/>
                </a:lnTo>
                <a:lnTo>
                  <a:pt x="1021847" y="396247"/>
                </a:lnTo>
                <a:lnTo>
                  <a:pt x="1036316" y="365760"/>
                </a:lnTo>
                <a:lnTo>
                  <a:pt x="1050042" y="370342"/>
                </a:lnTo>
                <a:lnTo>
                  <a:pt x="1063755" y="375666"/>
                </a:lnTo>
                <a:lnTo>
                  <a:pt x="1078236" y="375666"/>
                </a:lnTo>
                <a:lnTo>
                  <a:pt x="1091949" y="375666"/>
                </a:lnTo>
                <a:lnTo>
                  <a:pt x="1105663" y="375666"/>
                </a:lnTo>
                <a:lnTo>
                  <a:pt x="1120143" y="375666"/>
                </a:lnTo>
                <a:lnTo>
                  <a:pt x="1133857" y="375666"/>
                </a:lnTo>
                <a:lnTo>
                  <a:pt x="1148338" y="335287"/>
                </a:lnTo>
                <a:lnTo>
                  <a:pt x="1162051" y="304800"/>
                </a:lnTo>
                <a:lnTo>
                  <a:pt x="1175765" y="309382"/>
                </a:lnTo>
                <a:lnTo>
                  <a:pt x="1190245" y="309382"/>
                </a:lnTo>
                <a:lnTo>
                  <a:pt x="1203959" y="345193"/>
                </a:lnTo>
                <a:lnTo>
                  <a:pt x="1217672" y="370342"/>
                </a:lnTo>
                <a:lnTo>
                  <a:pt x="1232153" y="375666"/>
                </a:lnTo>
                <a:lnTo>
                  <a:pt x="1245866" y="375666"/>
                </a:lnTo>
                <a:lnTo>
                  <a:pt x="1260347" y="381003"/>
                </a:lnTo>
                <a:lnTo>
                  <a:pt x="1274061" y="381003"/>
                </a:lnTo>
                <a:lnTo>
                  <a:pt x="1287786" y="381003"/>
                </a:lnTo>
                <a:lnTo>
                  <a:pt x="1302255" y="385572"/>
                </a:lnTo>
                <a:lnTo>
                  <a:pt x="1315980" y="396247"/>
                </a:lnTo>
                <a:lnTo>
                  <a:pt x="1329694" y="390910"/>
                </a:lnTo>
                <a:lnTo>
                  <a:pt x="1344162" y="400816"/>
                </a:lnTo>
                <a:lnTo>
                  <a:pt x="1357888" y="396247"/>
                </a:lnTo>
                <a:lnTo>
                  <a:pt x="1371602" y="400816"/>
                </a:lnTo>
                <a:lnTo>
                  <a:pt x="1386082" y="396247"/>
                </a:lnTo>
                <a:lnTo>
                  <a:pt x="1399796" y="400816"/>
                </a:lnTo>
                <a:lnTo>
                  <a:pt x="1414276" y="406153"/>
                </a:lnTo>
                <a:lnTo>
                  <a:pt x="1427990" y="406153"/>
                </a:lnTo>
                <a:lnTo>
                  <a:pt x="1441703" y="400816"/>
                </a:lnTo>
                <a:lnTo>
                  <a:pt x="1456184" y="400816"/>
                </a:lnTo>
                <a:lnTo>
                  <a:pt x="1469898" y="400816"/>
                </a:lnTo>
                <a:lnTo>
                  <a:pt x="1483611" y="400816"/>
                </a:lnTo>
                <a:lnTo>
                  <a:pt x="1498092" y="400816"/>
                </a:lnTo>
                <a:lnTo>
                  <a:pt x="1511805" y="400816"/>
                </a:lnTo>
                <a:lnTo>
                  <a:pt x="1526286" y="400816"/>
                </a:lnTo>
                <a:lnTo>
                  <a:pt x="1539999" y="396247"/>
                </a:lnTo>
                <a:lnTo>
                  <a:pt x="1553713" y="396247"/>
                </a:lnTo>
                <a:lnTo>
                  <a:pt x="1568194" y="396247"/>
                </a:lnTo>
                <a:lnTo>
                  <a:pt x="1581907" y="390910"/>
                </a:lnTo>
                <a:lnTo>
                  <a:pt x="1595633" y="385572"/>
                </a:lnTo>
                <a:lnTo>
                  <a:pt x="1610101" y="381003"/>
                </a:lnTo>
                <a:lnTo>
                  <a:pt x="1623827" y="365760"/>
                </a:lnTo>
                <a:lnTo>
                  <a:pt x="1638296" y="360436"/>
                </a:lnTo>
                <a:lnTo>
                  <a:pt x="1652021" y="365760"/>
                </a:lnTo>
                <a:lnTo>
                  <a:pt x="1665735" y="365760"/>
                </a:lnTo>
                <a:lnTo>
                  <a:pt x="1680215" y="365760"/>
                </a:lnTo>
                <a:lnTo>
                  <a:pt x="1693929" y="360436"/>
                </a:lnTo>
                <a:lnTo>
                  <a:pt x="1707642" y="365760"/>
                </a:lnTo>
                <a:lnTo>
                  <a:pt x="1722123" y="360436"/>
                </a:lnTo>
                <a:lnTo>
                  <a:pt x="1735836" y="360436"/>
                </a:lnTo>
                <a:lnTo>
                  <a:pt x="1750317" y="360436"/>
                </a:lnTo>
                <a:lnTo>
                  <a:pt x="1764031" y="360436"/>
                </a:lnTo>
                <a:lnTo>
                  <a:pt x="1777744" y="355099"/>
                </a:lnTo>
                <a:lnTo>
                  <a:pt x="1792225" y="360436"/>
                </a:lnTo>
                <a:lnTo>
                  <a:pt x="1805938" y="360436"/>
                </a:lnTo>
                <a:lnTo>
                  <a:pt x="1819652" y="360436"/>
                </a:lnTo>
                <a:lnTo>
                  <a:pt x="1834133" y="365760"/>
                </a:lnTo>
                <a:lnTo>
                  <a:pt x="1843279" y="360436"/>
                </a:lnTo>
                <a:lnTo>
                  <a:pt x="1856992" y="350530"/>
                </a:lnTo>
                <a:lnTo>
                  <a:pt x="1871473" y="360436"/>
                </a:lnTo>
                <a:lnTo>
                  <a:pt x="1885187" y="365760"/>
                </a:lnTo>
                <a:lnTo>
                  <a:pt x="1898900" y="360436"/>
                </a:lnTo>
                <a:lnTo>
                  <a:pt x="1913381" y="355099"/>
                </a:lnTo>
                <a:lnTo>
                  <a:pt x="1927094" y="360436"/>
                </a:lnTo>
                <a:lnTo>
                  <a:pt x="1941575" y="355099"/>
                </a:lnTo>
                <a:lnTo>
                  <a:pt x="1955288" y="355099"/>
                </a:lnTo>
                <a:lnTo>
                  <a:pt x="1969014" y="365760"/>
                </a:lnTo>
                <a:lnTo>
                  <a:pt x="1983483" y="365760"/>
                </a:lnTo>
                <a:lnTo>
                  <a:pt x="1997208" y="360436"/>
                </a:lnTo>
                <a:lnTo>
                  <a:pt x="2010922" y="350530"/>
                </a:lnTo>
                <a:lnTo>
                  <a:pt x="2025402" y="360436"/>
                </a:lnTo>
                <a:lnTo>
                  <a:pt x="2039116" y="355099"/>
                </a:lnTo>
                <a:lnTo>
                  <a:pt x="2053597" y="365760"/>
                </a:lnTo>
                <a:lnTo>
                  <a:pt x="2067310" y="365760"/>
                </a:lnTo>
                <a:lnTo>
                  <a:pt x="2081024" y="360436"/>
                </a:lnTo>
                <a:lnTo>
                  <a:pt x="2095504" y="365760"/>
                </a:lnTo>
                <a:lnTo>
                  <a:pt x="2109218" y="355099"/>
                </a:lnTo>
                <a:lnTo>
                  <a:pt x="2122931" y="360436"/>
                </a:lnTo>
                <a:lnTo>
                  <a:pt x="2137412" y="360436"/>
                </a:lnTo>
                <a:lnTo>
                  <a:pt x="2151125" y="365760"/>
                </a:lnTo>
                <a:lnTo>
                  <a:pt x="2165606" y="370342"/>
                </a:lnTo>
                <a:lnTo>
                  <a:pt x="2179320" y="365760"/>
                </a:lnTo>
                <a:lnTo>
                  <a:pt x="2193033" y="365760"/>
                </a:lnTo>
                <a:lnTo>
                  <a:pt x="2207514" y="370342"/>
                </a:lnTo>
                <a:lnTo>
                  <a:pt x="2221227" y="365760"/>
                </a:lnTo>
                <a:lnTo>
                  <a:pt x="2234953" y="365760"/>
                </a:lnTo>
                <a:lnTo>
                  <a:pt x="2249422" y="355099"/>
                </a:lnTo>
                <a:lnTo>
                  <a:pt x="2263147" y="375666"/>
                </a:lnTo>
                <a:lnTo>
                  <a:pt x="2277616" y="365760"/>
                </a:lnTo>
                <a:lnTo>
                  <a:pt x="2291341" y="365760"/>
                </a:lnTo>
                <a:lnTo>
                  <a:pt x="2305055" y="365760"/>
                </a:lnTo>
                <a:lnTo>
                  <a:pt x="2319536" y="360436"/>
                </a:lnTo>
                <a:lnTo>
                  <a:pt x="2333249" y="360436"/>
                </a:lnTo>
                <a:lnTo>
                  <a:pt x="2346962" y="375666"/>
                </a:lnTo>
                <a:lnTo>
                  <a:pt x="2361443" y="381003"/>
                </a:lnTo>
                <a:lnTo>
                  <a:pt x="2375157" y="375666"/>
                </a:lnTo>
                <a:lnTo>
                  <a:pt x="2389637" y="381003"/>
                </a:lnTo>
                <a:lnTo>
                  <a:pt x="2403351" y="381003"/>
                </a:lnTo>
                <a:lnTo>
                  <a:pt x="2417064" y="355099"/>
                </a:lnTo>
                <a:lnTo>
                  <a:pt x="2431545" y="365760"/>
                </a:lnTo>
                <a:lnTo>
                  <a:pt x="2445259" y="375666"/>
                </a:lnTo>
                <a:lnTo>
                  <a:pt x="2458972" y="385572"/>
                </a:lnTo>
                <a:lnTo>
                  <a:pt x="2473453" y="381003"/>
                </a:lnTo>
                <a:lnTo>
                  <a:pt x="2487166" y="381003"/>
                </a:lnTo>
                <a:lnTo>
                  <a:pt x="2500892" y="390910"/>
                </a:lnTo>
                <a:lnTo>
                  <a:pt x="2515360" y="396247"/>
                </a:lnTo>
                <a:lnTo>
                  <a:pt x="2529086" y="390910"/>
                </a:lnTo>
                <a:lnTo>
                  <a:pt x="2543555" y="390910"/>
                </a:lnTo>
                <a:lnTo>
                  <a:pt x="2557268" y="385572"/>
                </a:lnTo>
                <a:lnTo>
                  <a:pt x="2570994" y="385572"/>
                </a:lnTo>
                <a:lnTo>
                  <a:pt x="2585462" y="385572"/>
                </a:lnTo>
                <a:lnTo>
                  <a:pt x="2599188" y="385572"/>
                </a:lnTo>
                <a:lnTo>
                  <a:pt x="2612901" y="390910"/>
                </a:lnTo>
                <a:lnTo>
                  <a:pt x="2627382" y="385572"/>
                </a:lnTo>
                <a:lnTo>
                  <a:pt x="2641096" y="381003"/>
                </a:lnTo>
                <a:lnTo>
                  <a:pt x="2655576" y="385572"/>
                </a:lnTo>
                <a:lnTo>
                  <a:pt x="2669290" y="385572"/>
                </a:lnTo>
                <a:lnTo>
                  <a:pt x="2683003" y="396247"/>
                </a:lnTo>
                <a:lnTo>
                  <a:pt x="2697484" y="390910"/>
                </a:lnTo>
                <a:lnTo>
                  <a:pt x="2711197" y="390910"/>
                </a:lnTo>
                <a:lnTo>
                  <a:pt x="2724911" y="385572"/>
                </a:lnTo>
                <a:lnTo>
                  <a:pt x="2739392" y="396247"/>
                </a:lnTo>
                <a:lnTo>
                  <a:pt x="2753105" y="385572"/>
                </a:lnTo>
                <a:lnTo>
                  <a:pt x="2767586" y="390910"/>
                </a:lnTo>
                <a:lnTo>
                  <a:pt x="2781299" y="390910"/>
                </a:lnTo>
                <a:lnTo>
                  <a:pt x="2795013" y="390910"/>
                </a:lnTo>
              </a:path>
            </a:pathLst>
          </a:custGeom>
          <a:ln w="10126">
            <a:solidFill>
              <a:srgbClr val="00FF00"/>
            </a:solidFill>
          </a:ln>
        </p:spPr>
        <p:txBody>
          <a:bodyPr wrap="square" lIns="0" tIns="0" rIns="0" bIns="0" rtlCol="0">
            <a:noAutofit/>
          </a:bodyPr>
          <a:lstStyle/>
          <a:p>
            <a:pPr defTabSz="680759"/>
            <a:endParaRPr sz="1300">
              <a:solidFill>
                <a:prstClr val="black"/>
              </a:solidFill>
            </a:endParaRPr>
          </a:p>
        </p:txBody>
      </p:sp>
      <p:sp>
        <p:nvSpPr>
          <p:cNvPr id="206" name="object 206"/>
          <p:cNvSpPr/>
          <p:nvPr/>
        </p:nvSpPr>
        <p:spPr>
          <a:xfrm>
            <a:off x="4140685" y="3993408"/>
            <a:ext cx="200708" cy="15059"/>
          </a:xfrm>
          <a:custGeom>
            <a:avLst/>
            <a:gdLst/>
            <a:ahLst/>
            <a:cxnLst/>
            <a:rect l="l" t="t" r="r" b="b"/>
            <a:pathLst>
              <a:path w="265938" h="20580">
                <a:moveTo>
                  <a:pt x="0" y="20580"/>
                </a:moveTo>
                <a:lnTo>
                  <a:pt x="14480" y="20580"/>
                </a:lnTo>
                <a:lnTo>
                  <a:pt x="28194" y="20580"/>
                </a:lnTo>
                <a:lnTo>
                  <a:pt x="41907" y="15243"/>
                </a:lnTo>
                <a:lnTo>
                  <a:pt x="56388" y="20580"/>
                </a:lnTo>
                <a:lnTo>
                  <a:pt x="70101" y="10674"/>
                </a:lnTo>
                <a:lnTo>
                  <a:pt x="84582" y="5337"/>
                </a:lnTo>
                <a:lnTo>
                  <a:pt x="98296" y="5337"/>
                </a:lnTo>
                <a:lnTo>
                  <a:pt x="112009" y="10674"/>
                </a:lnTo>
                <a:lnTo>
                  <a:pt x="126490" y="5337"/>
                </a:lnTo>
                <a:lnTo>
                  <a:pt x="140203" y="10674"/>
                </a:lnTo>
                <a:lnTo>
                  <a:pt x="153929" y="5337"/>
                </a:lnTo>
                <a:lnTo>
                  <a:pt x="168397" y="10674"/>
                </a:lnTo>
                <a:lnTo>
                  <a:pt x="182123" y="10674"/>
                </a:lnTo>
                <a:lnTo>
                  <a:pt x="195837" y="10674"/>
                </a:lnTo>
                <a:lnTo>
                  <a:pt x="210317" y="10674"/>
                </a:lnTo>
                <a:lnTo>
                  <a:pt x="224031" y="0"/>
                </a:lnTo>
                <a:lnTo>
                  <a:pt x="238511" y="5337"/>
                </a:lnTo>
                <a:lnTo>
                  <a:pt x="252225" y="5337"/>
                </a:lnTo>
                <a:lnTo>
                  <a:pt x="265938" y="0"/>
                </a:lnTo>
              </a:path>
            </a:pathLst>
          </a:custGeom>
          <a:ln w="10139">
            <a:solidFill>
              <a:srgbClr val="00FF00"/>
            </a:solidFill>
          </a:ln>
        </p:spPr>
        <p:txBody>
          <a:bodyPr wrap="square" lIns="0" tIns="0" rIns="0" bIns="0" rtlCol="0">
            <a:noAutofit/>
          </a:bodyPr>
          <a:lstStyle/>
          <a:p>
            <a:pPr defTabSz="680759"/>
            <a:endParaRPr sz="1300">
              <a:solidFill>
                <a:prstClr val="black"/>
              </a:solidFill>
            </a:endParaRPr>
          </a:p>
        </p:txBody>
      </p:sp>
      <p:sp>
        <p:nvSpPr>
          <p:cNvPr id="207" name="object 207"/>
          <p:cNvSpPr/>
          <p:nvPr/>
        </p:nvSpPr>
        <p:spPr>
          <a:xfrm>
            <a:off x="4341393" y="3993419"/>
            <a:ext cx="10919" cy="3905"/>
          </a:xfrm>
          <a:custGeom>
            <a:avLst/>
            <a:gdLst/>
            <a:ahLst/>
            <a:cxnLst/>
            <a:rect l="l" t="t" r="r" b="b"/>
            <a:pathLst>
              <a:path w="14468" h="5337">
                <a:moveTo>
                  <a:pt x="0" y="0"/>
                </a:moveTo>
                <a:lnTo>
                  <a:pt x="14468" y="5332"/>
                </a:lnTo>
              </a:path>
            </a:pathLst>
          </a:custGeom>
          <a:ln w="10047">
            <a:solidFill>
              <a:srgbClr val="00FF00"/>
            </a:solidFill>
          </a:ln>
        </p:spPr>
        <p:txBody>
          <a:bodyPr wrap="square" lIns="0" tIns="0" rIns="0" bIns="0" rtlCol="0">
            <a:noAutofit/>
          </a:bodyPr>
          <a:lstStyle/>
          <a:p>
            <a:pPr defTabSz="680759"/>
            <a:endParaRPr sz="1300">
              <a:solidFill>
                <a:prstClr val="black"/>
              </a:solidFill>
            </a:endParaRPr>
          </a:p>
        </p:txBody>
      </p:sp>
      <p:sp>
        <p:nvSpPr>
          <p:cNvPr id="208" name="object 208"/>
          <p:cNvSpPr/>
          <p:nvPr/>
        </p:nvSpPr>
        <p:spPr>
          <a:xfrm>
            <a:off x="344481" y="4189717"/>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209" name="object 209"/>
          <p:cNvSpPr/>
          <p:nvPr/>
        </p:nvSpPr>
        <p:spPr>
          <a:xfrm>
            <a:off x="344485" y="4189678"/>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pPr defTabSz="680759"/>
            <a:endParaRPr sz="1300">
              <a:solidFill>
                <a:prstClr val="black"/>
              </a:solidFill>
            </a:endParaRPr>
          </a:p>
        </p:txBody>
      </p:sp>
      <p:sp>
        <p:nvSpPr>
          <p:cNvPr id="210" name="object 210"/>
          <p:cNvSpPr txBox="1"/>
          <p:nvPr/>
        </p:nvSpPr>
        <p:spPr>
          <a:xfrm>
            <a:off x="2293093" y="4237666"/>
            <a:ext cx="234830" cy="75735"/>
          </a:xfrm>
          <a:prstGeom prst="rect">
            <a:avLst/>
          </a:prstGeom>
        </p:spPr>
        <p:txBody>
          <a:bodyPr vert="horz" wrap="square" lIns="0" tIns="0" rIns="0" bIns="0" rtlCol="0">
            <a:noAutofit/>
          </a:bodyPr>
          <a:lstStyle/>
          <a:p>
            <a:pPr marL="9455" defTabSz="680759"/>
            <a:r>
              <a:rPr sz="400" b="1" spc="-30" dirty="0">
                <a:solidFill>
                  <a:srgbClr val="FFFFFF"/>
                </a:solidFill>
                <a:latin typeface="Arial"/>
                <a:cs typeface="Arial"/>
              </a:rPr>
              <a:t>E</a:t>
            </a:r>
            <a:r>
              <a:rPr sz="400" b="1" spc="-15" dirty="0">
                <a:solidFill>
                  <a:srgbClr val="FFFFFF"/>
                </a:solidFill>
                <a:latin typeface="Arial"/>
                <a:cs typeface="Arial"/>
              </a:rPr>
              <a:t>t</a:t>
            </a:r>
            <a:r>
              <a:rPr sz="400" b="1" spc="-30" dirty="0">
                <a:solidFill>
                  <a:srgbClr val="FFFFFF"/>
                </a:solidFill>
                <a:latin typeface="Arial"/>
                <a:cs typeface="Arial"/>
              </a:rPr>
              <a:t>h</a:t>
            </a:r>
            <a:r>
              <a:rPr sz="400" b="1" spc="-60" dirty="0">
                <a:solidFill>
                  <a:srgbClr val="FFFFFF"/>
                </a:solidFill>
                <a:latin typeface="Arial"/>
                <a:cs typeface="Arial"/>
              </a:rPr>
              <a:t>y</a:t>
            </a:r>
            <a:r>
              <a:rPr sz="400" b="1" spc="-19" dirty="0">
                <a:solidFill>
                  <a:srgbClr val="FFFFFF"/>
                </a:solidFill>
                <a:latin typeface="Arial"/>
                <a:cs typeface="Arial"/>
              </a:rPr>
              <a:t>l</a:t>
            </a:r>
            <a:r>
              <a:rPr sz="400" b="1" spc="-4" dirty="0">
                <a:solidFill>
                  <a:srgbClr val="FFFFFF"/>
                </a:solidFill>
                <a:latin typeface="Arial"/>
                <a:cs typeface="Arial"/>
              </a:rPr>
              <a:t>e</a:t>
            </a:r>
            <a:r>
              <a:rPr sz="400" b="1" spc="-30" dirty="0">
                <a:solidFill>
                  <a:srgbClr val="FFFFFF"/>
                </a:solidFill>
                <a:latin typeface="Arial"/>
                <a:cs typeface="Arial"/>
              </a:rPr>
              <a:t>ne</a:t>
            </a:r>
            <a:endParaRPr sz="400">
              <a:solidFill>
                <a:prstClr val="black"/>
              </a:solidFill>
              <a:latin typeface="Arial"/>
              <a:cs typeface="Arial"/>
            </a:endParaRPr>
          </a:p>
        </p:txBody>
      </p:sp>
      <p:sp>
        <p:nvSpPr>
          <p:cNvPr id="211" name="object 211"/>
          <p:cNvSpPr/>
          <p:nvPr/>
        </p:nvSpPr>
        <p:spPr>
          <a:xfrm>
            <a:off x="598101"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212" name="object 212"/>
          <p:cNvSpPr/>
          <p:nvPr/>
        </p:nvSpPr>
        <p:spPr>
          <a:xfrm>
            <a:off x="598101"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213" name="object 213"/>
          <p:cNvSpPr/>
          <p:nvPr/>
        </p:nvSpPr>
        <p:spPr>
          <a:xfrm>
            <a:off x="580268" y="5236237"/>
            <a:ext cx="3772054" cy="0"/>
          </a:xfrm>
          <a:custGeom>
            <a:avLst/>
            <a:gdLst/>
            <a:ahLst/>
            <a:cxnLst/>
            <a:rect l="l" t="t" r="r" b="b"/>
            <a:pathLst>
              <a:path w="4997972">
                <a:moveTo>
                  <a:pt x="0" y="0"/>
                </a:moveTo>
                <a:lnTo>
                  <a:pt x="4997972" y="0"/>
                </a:lnTo>
              </a:path>
            </a:pathLst>
          </a:custGeom>
          <a:ln w="5085">
            <a:solidFill>
              <a:srgbClr val="FFFFFF"/>
            </a:solidFill>
          </a:ln>
        </p:spPr>
        <p:txBody>
          <a:bodyPr wrap="square" lIns="0" tIns="0" rIns="0" bIns="0" rtlCol="0">
            <a:noAutofit/>
          </a:bodyPr>
          <a:lstStyle/>
          <a:p>
            <a:pPr defTabSz="680759"/>
            <a:endParaRPr sz="1300">
              <a:solidFill>
                <a:prstClr val="black"/>
              </a:solidFill>
            </a:endParaRPr>
          </a:p>
        </p:txBody>
      </p:sp>
      <p:sp>
        <p:nvSpPr>
          <p:cNvPr id="214" name="object 214"/>
          <p:cNvSpPr/>
          <p:nvPr/>
        </p:nvSpPr>
        <p:spPr>
          <a:xfrm>
            <a:off x="4193592"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15" name="object 215"/>
          <p:cNvSpPr/>
          <p:nvPr/>
        </p:nvSpPr>
        <p:spPr>
          <a:xfrm>
            <a:off x="3982534"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16" name="object 216"/>
          <p:cNvSpPr/>
          <p:nvPr/>
        </p:nvSpPr>
        <p:spPr>
          <a:xfrm>
            <a:off x="3770897"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17" name="object 217"/>
          <p:cNvSpPr/>
          <p:nvPr/>
        </p:nvSpPr>
        <p:spPr>
          <a:xfrm>
            <a:off x="3559838"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18" name="object 218"/>
          <p:cNvSpPr/>
          <p:nvPr/>
        </p:nvSpPr>
        <p:spPr>
          <a:xfrm>
            <a:off x="3348201"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19" name="object 219"/>
          <p:cNvSpPr/>
          <p:nvPr/>
        </p:nvSpPr>
        <p:spPr>
          <a:xfrm>
            <a:off x="3137142"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0" name="object 220"/>
          <p:cNvSpPr/>
          <p:nvPr/>
        </p:nvSpPr>
        <p:spPr>
          <a:xfrm>
            <a:off x="2926084"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1" name="object 221"/>
          <p:cNvSpPr/>
          <p:nvPr/>
        </p:nvSpPr>
        <p:spPr>
          <a:xfrm>
            <a:off x="2714446"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2" name="object 222"/>
          <p:cNvSpPr/>
          <p:nvPr/>
        </p:nvSpPr>
        <p:spPr>
          <a:xfrm>
            <a:off x="2503388"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3" name="object 223"/>
          <p:cNvSpPr/>
          <p:nvPr/>
        </p:nvSpPr>
        <p:spPr>
          <a:xfrm>
            <a:off x="2288303"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4" name="object 224"/>
          <p:cNvSpPr/>
          <p:nvPr/>
        </p:nvSpPr>
        <p:spPr>
          <a:xfrm>
            <a:off x="2077245"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5" name="object 225"/>
          <p:cNvSpPr/>
          <p:nvPr/>
        </p:nvSpPr>
        <p:spPr>
          <a:xfrm>
            <a:off x="1865608"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6" name="object 226"/>
          <p:cNvSpPr/>
          <p:nvPr/>
        </p:nvSpPr>
        <p:spPr>
          <a:xfrm>
            <a:off x="1654549"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7" name="object 227"/>
          <p:cNvSpPr/>
          <p:nvPr/>
        </p:nvSpPr>
        <p:spPr>
          <a:xfrm>
            <a:off x="1442912"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8" name="object 228"/>
          <p:cNvSpPr/>
          <p:nvPr/>
        </p:nvSpPr>
        <p:spPr>
          <a:xfrm>
            <a:off x="1231854"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29" name="object 229"/>
          <p:cNvSpPr/>
          <p:nvPr/>
        </p:nvSpPr>
        <p:spPr>
          <a:xfrm>
            <a:off x="1020216"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30" name="object 230"/>
          <p:cNvSpPr/>
          <p:nvPr/>
        </p:nvSpPr>
        <p:spPr>
          <a:xfrm>
            <a:off x="809158"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31" name="object 231"/>
          <p:cNvSpPr/>
          <p:nvPr/>
        </p:nvSpPr>
        <p:spPr>
          <a:xfrm>
            <a:off x="598100" y="4334094"/>
            <a:ext cx="0" cy="921102"/>
          </a:xfrm>
          <a:custGeom>
            <a:avLst/>
            <a:gdLst/>
            <a:ahLst/>
            <a:cxnLst/>
            <a:rect l="l" t="t" r="r" b="b"/>
            <a:pathLst>
              <a:path h="1258840">
                <a:moveTo>
                  <a:pt x="0" y="1258840"/>
                </a:moveTo>
                <a:lnTo>
                  <a:pt x="0" y="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32" name="object 232"/>
          <p:cNvSpPr txBox="1"/>
          <p:nvPr/>
        </p:nvSpPr>
        <p:spPr>
          <a:xfrm>
            <a:off x="4152949" y="5258747"/>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233" name="object 233"/>
          <p:cNvSpPr txBox="1"/>
          <p:nvPr/>
        </p:nvSpPr>
        <p:spPr>
          <a:xfrm>
            <a:off x="3941315"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320</a:t>
            </a:r>
            <a:endParaRPr sz="300">
              <a:solidFill>
                <a:prstClr val="black"/>
              </a:solidFill>
              <a:latin typeface="Arial"/>
              <a:cs typeface="Arial"/>
            </a:endParaRPr>
          </a:p>
        </p:txBody>
      </p:sp>
      <p:sp>
        <p:nvSpPr>
          <p:cNvPr id="234" name="object 234"/>
          <p:cNvSpPr txBox="1"/>
          <p:nvPr/>
        </p:nvSpPr>
        <p:spPr>
          <a:xfrm>
            <a:off x="3730256" y="5258747"/>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235" name="object 235"/>
          <p:cNvSpPr txBox="1"/>
          <p:nvPr/>
        </p:nvSpPr>
        <p:spPr>
          <a:xfrm>
            <a:off x="3518624"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280</a:t>
            </a:r>
            <a:endParaRPr sz="300">
              <a:solidFill>
                <a:prstClr val="black"/>
              </a:solidFill>
              <a:latin typeface="Arial"/>
              <a:cs typeface="Arial"/>
            </a:endParaRPr>
          </a:p>
        </p:txBody>
      </p:sp>
      <p:sp>
        <p:nvSpPr>
          <p:cNvPr id="236" name="object 236"/>
          <p:cNvSpPr txBox="1"/>
          <p:nvPr/>
        </p:nvSpPr>
        <p:spPr>
          <a:xfrm>
            <a:off x="3307564" y="5258747"/>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237" name="object 237"/>
          <p:cNvSpPr txBox="1"/>
          <p:nvPr/>
        </p:nvSpPr>
        <p:spPr>
          <a:xfrm>
            <a:off x="3095926"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240</a:t>
            </a:r>
            <a:endParaRPr sz="300">
              <a:solidFill>
                <a:prstClr val="black"/>
              </a:solidFill>
              <a:latin typeface="Arial"/>
              <a:cs typeface="Arial"/>
            </a:endParaRPr>
          </a:p>
        </p:txBody>
      </p:sp>
      <p:sp>
        <p:nvSpPr>
          <p:cNvPr id="238" name="object 238"/>
          <p:cNvSpPr txBox="1"/>
          <p:nvPr/>
        </p:nvSpPr>
        <p:spPr>
          <a:xfrm>
            <a:off x="2884868"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220</a:t>
            </a:r>
            <a:endParaRPr sz="300">
              <a:solidFill>
                <a:prstClr val="black"/>
              </a:solidFill>
              <a:latin typeface="Arial"/>
              <a:cs typeface="Arial"/>
            </a:endParaRPr>
          </a:p>
        </p:txBody>
      </p:sp>
      <p:sp>
        <p:nvSpPr>
          <p:cNvPr id="239" name="object 239"/>
          <p:cNvSpPr txBox="1"/>
          <p:nvPr/>
        </p:nvSpPr>
        <p:spPr>
          <a:xfrm>
            <a:off x="2673808" y="5258747"/>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240" name="object 240"/>
          <p:cNvSpPr txBox="1"/>
          <p:nvPr/>
        </p:nvSpPr>
        <p:spPr>
          <a:xfrm>
            <a:off x="2462175"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a:t>
            </a:r>
            <a:endParaRPr sz="300">
              <a:solidFill>
                <a:prstClr val="black"/>
              </a:solidFill>
              <a:latin typeface="Arial"/>
              <a:cs typeface="Arial"/>
            </a:endParaRPr>
          </a:p>
        </p:txBody>
      </p:sp>
      <p:sp>
        <p:nvSpPr>
          <p:cNvPr id="241" name="object 241"/>
          <p:cNvSpPr txBox="1"/>
          <p:nvPr/>
        </p:nvSpPr>
        <p:spPr>
          <a:xfrm>
            <a:off x="2247666" y="5258747"/>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242" name="object 242"/>
          <p:cNvSpPr txBox="1"/>
          <p:nvPr/>
        </p:nvSpPr>
        <p:spPr>
          <a:xfrm>
            <a:off x="2036034"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140</a:t>
            </a:r>
            <a:endParaRPr sz="300">
              <a:solidFill>
                <a:prstClr val="black"/>
              </a:solidFill>
              <a:latin typeface="Arial"/>
              <a:cs typeface="Arial"/>
            </a:endParaRPr>
          </a:p>
        </p:txBody>
      </p:sp>
      <p:sp>
        <p:nvSpPr>
          <p:cNvPr id="243" name="object 243"/>
          <p:cNvSpPr txBox="1"/>
          <p:nvPr/>
        </p:nvSpPr>
        <p:spPr>
          <a:xfrm>
            <a:off x="1824974" y="5258747"/>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244" name="object 244"/>
          <p:cNvSpPr txBox="1"/>
          <p:nvPr/>
        </p:nvSpPr>
        <p:spPr>
          <a:xfrm>
            <a:off x="1613338"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100</a:t>
            </a:r>
            <a:endParaRPr sz="300">
              <a:solidFill>
                <a:prstClr val="black"/>
              </a:solidFill>
              <a:latin typeface="Arial"/>
              <a:cs typeface="Arial"/>
            </a:endParaRPr>
          </a:p>
        </p:txBody>
      </p:sp>
      <p:sp>
        <p:nvSpPr>
          <p:cNvPr id="245" name="object 245"/>
          <p:cNvSpPr txBox="1"/>
          <p:nvPr/>
        </p:nvSpPr>
        <p:spPr>
          <a:xfrm>
            <a:off x="1412631" y="5258747"/>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a:t>
            </a:r>
            <a:endParaRPr sz="300">
              <a:solidFill>
                <a:prstClr val="black"/>
              </a:solidFill>
              <a:latin typeface="Arial"/>
              <a:cs typeface="Arial"/>
            </a:endParaRPr>
          </a:p>
        </p:txBody>
      </p:sp>
      <p:sp>
        <p:nvSpPr>
          <p:cNvPr id="246" name="object 246"/>
          <p:cNvSpPr txBox="1"/>
          <p:nvPr/>
        </p:nvSpPr>
        <p:spPr>
          <a:xfrm>
            <a:off x="1200998" y="5258747"/>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a:t>
            </a:r>
            <a:endParaRPr sz="300">
              <a:solidFill>
                <a:prstClr val="black"/>
              </a:solidFill>
              <a:latin typeface="Arial"/>
              <a:cs typeface="Arial"/>
            </a:endParaRPr>
          </a:p>
        </p:txBody>
      </p:sp>
      <p:sp>
        <p:nvSpPr>
          <p:cNvPr id="247" name="object 247"/>
          <p:cNvSpPr txBox="1"/>
          <p:nvPr/>
        </p:nvSpPr>
        <p:spPr>
          <a:xfrm>
            <a:off x="989939" y="5258747"/>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a:t>
            </a:r>
            <a:endParaRPr sz="300">
              <a:solidFill>
                <a:prstClr val="black"/>
              </a:solidFill>
              <a:latin typeface="Arial"/>
              <a:cs typeface="Arial"/>
            </a:endParaRPr>
          </a:p>
        </p:txBody>
      </p:sp>
      <p:sp>
        <p:nvSpPr>
          <p:cNvPr id="248" name="object 248"/>
          <p:cNvSpPr txBox="1"/>
          <p:nvPr/>
        </p:nvSpPr>
        <p:spPr>
          <a:xfrm>
            <a:off x="778880" y="5258747"/>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20</a:t>
            </a:r>
            <a:endParaRPr sz="300">
              <a:solidFill>
                <a:prstClr val="black"/>
              </a:solidFill>
              <a:latin typeface="Arial"/>
              <a:cs typeface="Arial"/>
            </a:endParaRPr>
          </a:p>
        </p:txBody>
      </p:sp>
      <p:sp>
        <p:nvSpPr>
          <p:cNvPr id="249" name="object 249"/>
          <p:cNvSpPr txBox="1"/>
          <p:nvPr/>
        </p:nvSpPr>
        <p:spPr>
          <a:xfrm>
            <a:off x="578172" y="5258747"/>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250" name="object 250"/>
          <p:cNvSpPr/>
          <p:nvPr/>
        </p:nvSpPr>
        <p:spPr>
          <a:xfrm>
            <a:off x="580269" y="433409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51" name="object 251"/>
          <p:cNvSpPr/>
          <p:nvPr/>
        </p:nvSpPr>
        <p:spPr>
          <a:xfrm>
            <a:off x="580269" y="44233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52" name="object 252"/>
          <p:cNvSpPr/>
          <p:nvPr/>
        </p:nvSpPr>
        <p:spPr>
          <a:xfrm>
            <a:off x="580269" y="45164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53" name="object 253"/>
          <p:cNvSpPr/>
          <p:nvPr/>
        </p:nvSpPr>
        <p:spPr>
          <a:xfrm>
            <a:off x="580269" y="46050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54" name="object 254"/>
          <p:cNvSpPr/>
          <p:nvPr/>
        </p:nvSpPr>
        <p:spPr>
          <a:xfrm>
            <a:off x="580269" y="46942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55" name="object 255"/>
          <p:cNvSpPr/>
          <p:nvPr/>
        </p:nvSpPr>
        <p:spPr>
          <a:xfrm>
            <a:off x="580269" y="478349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56" name="object 256"/>
          <p:cNvSpPr/>
          <p:nvPr/>
        </p:nvSpPr>
        <p:spPr>
          <a:xfrm>
            <a:off x="580269" y="487604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57" name="object 257"/>
          <p:cNvSpPr/>
          <p:nvPr/>
        </p:nvSpPr>
        <p:spPr>
          <a:xfrm>
            <a:off x="580269" y="49652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58" name="object 258"/>
          <p:cNvSpPr/>
          <p:nvPr/>
        </p:nvSpPr>
        <p:spPr>
          <a:xfrm>
            <a:off x="580269" y="50544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59" name="object 259"/>
          <p:cNvSpPr/>
          <p:nvPr/>
        </p:nvSpPr>
        <p:spPr>
          <a:xfrm>
            <a:off x="580269" y="51475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60" name="object 260"/>
          <p:cNvSpPr txBox="1"/>
          <p:nvPr/>
        </p:nvSpPr>
        <p:spPr>
          <a:xfrm>
            <a:off x="524679" y="4308104"/>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a:t>
            </a:r>
            <a:endParaRPr sz="300">
              <a:solidFill>
                <a:prstClr val="black"/>
              </a:solidFill>
              <a:latin typeface="Arial"/>
              <a:cs typeface="Arial"/>
            </a:endParaRPr>
          </a:p>
        </p:txBody>
      </p:sp>
      <p:sp>
        <p:nvSpPr>
          <p:cNvPr id="261" name="object 261"/>
          <p:cNvSpPr txBox="1"/>
          <p:nvPr/>
        </p:nvSpPr>
        <p:spPr>
          <a:xfrm>
            <a:off x="545957" y="4397311"/>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9</a:t>
            </a:r>
            <a:endParaRPr sz="300">
              <a:solidFill>
                <a:prstClr val="black"/>
              </a:solidFill>
              <a:latin typeface="Arial"/>
              <a:cs typeface="Arial"/>
            </a:endParaRPr>
          </a:p>
        </p:txBody>
      </p:sp>
      <p:sp>
        <p:nvSpPr>
          <p:cNvPr id="262" name="object 262"/>
          <p:cNvSpPr txBox="1"/>
          <p:nvPr/>
        </p:nvSpPr>
        <p:spPr>
          <a:xfrm>
            <a:off x="545957" y="4490423"/>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8</a:t>
            </a:r>
            <a:endParaRPr sz="300">
              <a:solidFill>
                <a:prstClr val="black"/>
              </a:solidFill>
              <a:latin typeface="Arial"/>
              <a:cs typeface="Arial"/>
            </a:endParaRPr>
          </a:p>
        </p:txBody>
      </p:sp>
      <p:sp>
        <p:nvSpPr>
          <p:cNvPr id="263" name="object 263"/>
          <p:cNvSpPr txBox="1"/>
          <p:nvPr/>
        </p:nvSpPr>
        <p:spPr>
          <a:xfrm>
            <a:off x="545957" y="457907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7</a:t>
            </a:r>
            <a:endParaRPr sz="300">
              <a:solidFill>
                <a:prstClr val="black"/>
              </a:solidFill>
              <a:latin typeface="Arial"/>
              <a:cs typeface="Arial"/>
            </a:endParaRPr>
          </a:p>
        </p:txBody>
      </p:sp>
      <p:sp>
        <p:nvSpPr>
          <p:cNvPr id="264" name="object 264"/>
          <p:cNvSpPr txBox="1"/>
          <p:nvPr/>
        </p:nvSpPr>
        <p:spPr>
          <a:xfrm>
            <a:off x="545957" y="4668284"/>
            <a:ext cx="40736" cy="14357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6</a:t>
            </a:r>
            <a:endParaRPr sz="300">
              <a:solidFill>
                <a:prstClr val="black"/>
              </a:solidFill>
              <a:latin typeface="Arial"/>
              <a:cs typeface="Arial"/>
            </a:endParaRPr>
          </a:p>
          <a:p>
            <a:pPr marL="9455" defTabSz="680759">
              <a:spcBef>
                <a:spcPts val="357"/>
              </a:spcBef>
            </a:pPr>
            <a:r>
              <a:rPr sz="300" dirty="0">
                <a:solidFill>
                  <a:srgbClr val="FFFFFF"/>
                </a:solidFill>
                <a:latin typeface="Arial"/>
                <a:cs typeface="Arial"/>
              </a:rPr>
              <a:t>5</a:t>
            </a:r>
            <a:endParaRPr sz="300">
              <a:solidFill>
                <a:prstClr val="black"/>
              </a:solidFill>
              <a:latin typeface="Arial"/>
              <a:cs typeface="Arial"/>
            </a:endParaRPr>
          </a:p>
        </p:txBody>
      </p:sp>
      <p:sp>
        <p:nvSpPr>
          <p:cNvPr id="265" name="object 265"/>
          <p:cNvSpPr txBox="1"/>
          <p:nvPr/>
        </p:nvSpPr>
        <p:spPr>
          <a:xfrm>
            <a:off x="545957" y="4850049"/>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4</a:t>
            </a:r>
            <a:endParaRPr sz="300">
              <a:solidFill>
                <a:prstClr val="black"/>
              </a:solidFill>
              <a:latin typeface="Arial"/>
              <a:cs typeface="Arial"/>
            </a:endParaRPr>
          </a:p>
        </p:txBody>
      </p:sp>
      <p:sp>
        <p:nvSpPr>
          <p:cNvPr id="266" name="object 266"/>
          <p:cNvSpPr txBox="1"/>
          <p:nvPr/>
        </p:nvSpPr>
        <p:spPr>
          <a:xfrm>
            <a:off x="545957" y="493925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3</a:t>
            </a:r>
            <a:endParaRPr sz="300">
              <a:solidFill>
                <a:prstClr val="black"/>
              </a:solidFill>
              <a:latin typeface="Arial"/>
              <a:cs typeface="Arial"/>
            </a:endParaRPr>
          </a:p>
        </p:txBody>
      </p:sp>
      <p:sp>
        <p:nvSpPr>
          <p:cNvPr id="267" name="object 267"/>
          <p:cNvSpPr txBox="1"/>
          <p:nvPr/>
        </p:nvSpPr>
        <p:spPr>
          <a:xfrm>
            <a:off x="545957" y="5028464"/>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2</a:t>
            </a:r>
            <a:endParaRPr sz="300">
              <a:solidFill>
                <a:prstClr val="black"/>
              </a:solidFill>
              <a:latin typeface="Arial"/>
              <a:cs typeface="Arial"/>
            </a:endParaRPr>
          </a:p>
        </p:txBody>
      </p:sp>
      <p:sp>
        <p:nvSpPr>
          <p:cNvPr id="268" name="object 268"/>
          <p:cNvSpPr txBox="1"/>
          <p:nvPr/>
        </p:nvSpPr>
        <p:spPr>
          <a:xfrm>
            <a:off x="545957" y="5121019"/>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1</a:t>
            </a:r>
            <a:endParaRPr sz="300">
              <a:solidFill>
                <a:prstClr val="black"/>
              </a:solidFill>
              <a:latin typeface="Arial"/>
              <a:cs typeface="Arial"/>
            </a:endParaRPr>
          </a:p>
        </p:txBody>
      </p:sp>
      <p:sp>
        <p:nvSpPr>
          <p:cNvPr id="269" name="object 269"/>
          <p:cNvSpPr txBox="1"/>
          <p:nvPr/>
        </p:nvSpPr>
        <p:spPr>
          <a:xfrm>
            <a:off x="545957" y="5210227"/>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270" name="object 270"/>
          <p:cNvSpPr/>
          <p:nvPr/>
        </p:nvSpPr>
        <p:spPr>
          <a:xfrm>
            <a:off x="601549" y="5197949"/>
            <a:ext cx="6900" cy="4833"/>
          </a:xfrm>
          <a:custGeom>
            <a:avLst/>
            <a:gdLst/>
            <a:ahLst/>
            <a:cxnLst/>
            <a:rect l="l" t="t" r="r" b="b"/>
            <a:pathLst>
              <a:path w="9143" h="6605">
                <a:moveTo>
                  <a:pt x="0" y="0"/>
                </a:moveTo>
                <a:lnTo>
                  <a:pt x="9143" y="6605"/>
                </a:lnTo>
              </a:path>
            </a:pathLst>
          </a:custGeom>
          <a:ln w="9864">
            <a:solidFill>
              <a:srgbClr val="00FF00"/>
            </a:solidFill>
          </a:ln>
        </p:spPr>
        <p:txBody>
          <a:bodyPr wrap="square" lIns="0" tIns="0" rIns="0" bIns="0" rtlCol="0">
            <a:noAutofit/>
          </a:bodyPr>
          <a:lstStyle/>
          <a:p>
            <a:pPr defTabSz="680759"/>
            <a:endParaRPr sz="1300">
              <a:solidFill>
                <a:prstClr val="black"/>
              </a:solidFill>
            </a:endParaRPr>
          </a:p>
        </p:txBody>
      </p:sp>
      <p:sp>
        <p:nvSpPr>
          <p:cNvPr id="271" name="object 271"/>
          <p:cNvSpPr/>
          <p:nvPr/>
        </p:nvSpPr>
        <p:spPr>
          <a:xfrm>
            <a:off x="608450" y="4400996"/>
            <a:ext cx="2116346" cy="805690"/>
          </a:xfrm>
          <a:custGeom>
            <a:avLst/>
            <a:gdLst/>
            <a:ahLst/>
            <a:cxnLst/>
            <a:rect l="l" t="t" r="r" b="b"/>
            <a:pathLst>
              <a:path w="2804159" h="1101109">
                <a:moveTo>
                  <a:pt x="0" y="1095772"/>
                </a:moveTo>
                <a:lnTo>
                  <a:pt x="13713" y="1101109"/>
                </a:lnTo>
                <a:lnTo>
                  <a:pt x="28194" y="1075959"/>
                </a:lnTo>
                <a:lnTo>
                  <a:pt x="41907" y="1055379"/>
                </a:lnTo>
                <a:lnTo>
                  <a:pt x="55621" y="1055379"/>
                </a:lnTo>
                <a:lnTo>
                  <a:pt x="70101" y="1060716"/>
                </a:lnTo>
                <a:lnTo>
                  <a:pt x="83815" y="1060716"/>
                </a:lnTo>
                <a:lnTo>
                  <a:pt x="98296" y="1055379"/>
                </a:lnTo>
                <a:lnTo>
                  <a:pt x="112009" y="1075959"/>
                </a:lnTo>
                <a:lnTo>
                  <a:pt x="125735" y="1070622"/>
                </a:lnTo>
                <a:lnTo>
                  <a:pt x="140203" y="1045473"/>
                </a:lnTo>
                <a:lnTo>
                  <a:pt x="153929" y="1035566"/>
                </a:lnTo>
                <a:lnTo>
                  <a:pt x="167642" y="1024905"/>
                </a:lnTo>
                <a:lnTo>
                  <a:pt x="182123" y="984512"/>
                </a:lnTo>
                <a:lnTo>
                  <a:pt x="195837" y="938796"/>
                </a:lnTo>
                <a:lnTo>
                  <a:pt x="210317" y="867929"/>
                </a:lnTo>
                <a:lnTo>
                  <a:pt x="224031" y="913646"/>
                </a:lnTo>
                <a:lnTo>
                  <a:pt x="237744" y="908322"/>
                </a:lnTo>
                <a:lnTo>
                  <a:pt x="252225" y="908322"/>
                </a:lnTo>
                <a:lnTo>
                  <a:pt x="265938" y="1005093"/>
                </a:lnTo>
                <a:lnTo>
                  <a:pt x="279652" y="1040149"/>
                </a:lnTo>
                <a:lnTo>
                  <a:pt x="294133" y="1040149"/>
                </a:lnTo>
                <a:lnTo>
                  <a:pt x="307846" y="1040149"/>
                </a:lnTo>
                <a:lnTo>
                  <a:pt x="322327" y="1040149"/>
                </a:lnTo>
                <a:lnTo>
                  <a:pt x="336040" y="1055379"/>
                </a:lnTo>
                <a:lnTo>
                  <a:pt x="349754" y="1060716"/>
                </a:lnTo>
                <a:lnTo>
                  <a:pt x="364234" y="1060716"/>
                </a:lnTo>
                <a:lnTo>
                  <a:pt x="377948" y="1035566"/>
                </a:lnTo>
                <a:lnTo>
                  <a:pt x="391674" y="1040149"/>
                </a:lnTo>
                <a:lnTo>
                  <a:pt x="406142" y="1066053"/>
                </a:lnTo>
                <a:lnTo>
                  <a:pt x="419868" y="1066053"/>
                </a:lnTo>
                <a:lnTo>
                  <a:pt x="433581" y="1091203"/>
                </a:lnTo>
                <a:lnTo>
                  <a:pt x="448062" y="1091203"/>
                </a:lnTo>
                <a:lnTo>
                  <a:pt x="461775" y="1075959"/>
                </a:lnTo>
                <a:lnTo>
                  <a:pt x="476244" y="1075959"/>
                </a:lnTo>
                <a:lnTo>
                  <a:pt x="489970" y="1055379"/>
                </a:lnTo>
                <a:lnTo>
                  <a:pt x="503683" y="1055379"/>
                </a:lnTo>
                <a:lnTo>
                  <a:pt x="518164" y="1060716"/>
                </a:lnTo>
                <a:lnTo>
                  <a:pt x="531877" y="1050810"/>
                </a:lnTo>
                <a:lnTo>
                  <a:pt x="545591" y="1050810"/>
                </a:lnTo>
                <a:lnTo>
                  <a:pt x="560071" y="1050810"/>
                </a:lnTo>
                <a:lnTo>
                  <a:pt x="573785" y="1055379"/>
                </a:lnTo>
                <a:lnTo>
                  <a:pt x="588266" y="1055379"/>
                </a:lnTo>
                <a:lnTo>
                  <a:pt x="601979" y="1055379"/>
                </a:lnTo>
                <a:lnTo>
                  <a:pt x="615693" y="1050810"/>
                </a:lnTo>
                <a:lnTo>
                  <a:pt x="630173" y="1014999"/>
                </a:lnTo>
                <a:lnTo>
                  <a:pt x="643887" y="1014999"/>
                </a:lnTo>
                <a:lnTo>
                  <a:pt x="657600" y="1045473"/>
                </a:lnTo>
                <a:lnTo>
                  <a:pt x="672081" y="1050810"/>
                </a:lnTo>
                <a:lnTo>
                  <a:pt x="685794" y="1040149"/>
                </a:lnTo>
                <a:lnTo>
                  <a:pt x="700275" y="1055379"/>
                </a:lnTo>
                <a:lnTo>
                  <a:pt x="713989" y="1050810"/>
                </a:lnTo>
                <a:lnTo>
                  <a:pt x="727714" y="1050810"/>
                </a:lnTo>
                <a:lnTo>
                  <a:pt x="742183" y="1055379"/>
                </a:lnTo>
                <a:lnTo>
                  <a:pt x="755908" y="1055379"/>
                </a:lnTo>
                <a:lnTo>
                  <a:pt x="769622" y="1055379"/>
                </a:lnTo>
                <a:lnTo>
                  <a:pt x="784103" y="989850"/>
                </a:lnTo>
                <a:lnTo>
                  <a:pt x="797816" y="1005093"/>
                </a:lnTo>
                <a:lnTo>
                  <a:pt x="812297" y="1014999"/>
                </a:lnTo>
                <a:lnTo>
                  <a:pt x="826010" y="1014999"/>
                </a:lnTo>
                <a:lnTo>
                  <a:pt x="839724" y="1014999"/>
                </a:lnTo>
                <a:lnTo>
                  <a:pt x="854205" y="1020336"/>
                </a:lnTo>
                <a:lnTo>
                  <a:pt x="867918" y="1024905"/>
                </a:lnTo>
                <a:lnTo>
                  <a:pt x="881631" y="1030242"/>
                </a:lnTo>
                <a:lnTo>
                  <a:pt x="896112" y="1040149"/>
                </a:lnTo>
                <a:lnTo>
                  <a:pt x="909826" y="1024905"/>
                </a:lnTo>
                <a:lnTo>
                  <a:pt x="923539" y="1005093"/>
                </a:lnTo>
                <a:lnTo>
                  <a:pt x="938020" y="1005093"/>
                </a:lnTo>
                <a:lnTo>
                  <a:pt x="951733" y="1091203"/>
                </a:lnTo>
                <a:lnTo>
                  <a:pt x="966214" y="1040149"/>
                </a:lnTo>
                <a:lnTo>
                  <a:pt x="979928" y="1070622"/>
                </a:lnTo>
                <a:lnTo>
                  <a:pt x="993653" y="1075959"/>
                </a:lnTo>
                <a:lnTo>
                  <a:pt x="1008122" y="1080528"/>
                </a:lnTo>
                <a:lnTo>
                  <a:pt x="1021847" y="1075959"/>
                </a:lnTo>
                <a:lnTo>
                  <a:pt x="1035561" y="1066053"/>
                </a:lnTo>
                <a:lnTo>
                  <a:pt x="1050042" y="1066053"/>
                </a:lnTo>
                <a:lnTo>
                  <a:pt x="1063755" y="1060716"/>
                </a:lnTo>
                <a:lnTo>
                  <a:pt x="1078236" y="1060716"/>
                </a:lnTo>
                <a:lnTo>
                  <a:pt x="1091949" y="1060716"/>
                </a:lnTo>
                <a:lnTo>
                  <a:pt x="1105663" y="1060716"/>
                </a:lnTo>
                <a:lnTo>
                  <a:pt x="1120143" y="979189"/>
                </a:lnTo>
                <a:lnTo>
                  <a:pt x="1133857" y="1024905"/>
                </a:lnTo>
                <a:lnTo>
                  <a:pt x="1147570" y="1045473"/>
                </a:lnTo>
                <a:lnTo>
                  <a:pt x="1162051" y="1055379"/>
                </a:lnTo>
                <a:lnTo>
                  <a:pt x="1175765" y="1055379"/>
                </a:lnTo>
                <a:lnTo>
                  <a:pt x="1190245" y="1055379"/>
                </a:lnTo>
                <a:lnTo>
                  <a:pt x="1203959" y="1035566"/>
                </a:lnTo>
                <a:lnTo>
                  <a:pt x="1217672" y="1040149"/>
                </a:lnTo>
                <a:lnTo>
                  <a:pt x="1232153" y="1045473"/>
                </a:lnTo>
                <a:lnTo>
                  <a:pt x="1245866" y="1070622"/>
                </a:lnTo>
                <a:lnTo>
                  <a:pt x="1259592" y="1060716"/>
                </a:lnTo>
                <a:lnTo>
                  <a:pt x="1274061" y="1035566"/>
                </a:lnTo>
                <a:lnTo>
                  <a:pt x="1287786" y="1050810"/>
                </a:lnTo>
                <a:lnTo>
                  <a:pt x="1302255" y="1045473"/>
                </a:lnTo>
                <a:lnTo>
                  <a:pt x="1315980" y="1040149"/>
                </a:lnTo>
                <a:lnTo>
                  <a:pt x="1329694" y="1045473"/>
                </a:lnTo>
                <a:lnTo>
                  <a:pt x="1344175" y="1050810"/>
                </a:lnTo>
                <a:lnTo>
                  <a:pt x="1357888" y="1050810"/>
                </a:lnTo>
                <a:lnTo>
                  <a:pt x="1371602" y="1060716"/>
                </a:lnTo>
                <a:lnTo>
                  <a:pt x="1386082" y="1066053"/>
                </a:lnTo>
                <a:lnTo>
                  <a:pt x="1399796" y="1066053"/>
                </a:lnTo>
                <a:lnTo>
                  <a:pt x="1414276" y="1066053"/>
                </a:lnTo>
                <a:lnTo>
                  <a:pt x="1427990" y="1070622"/>
                </a:lnTo>
                <a:lnTo>
                  <a:pt x="1441703" y="1075959"/>
                </a:lnTo>
                <a:lnTo>
                  <a:pt x="1456184" y="1014999"/>
                </a:lnTo>
                <a:lnTo>
                  <a:pt x="1469898" y="1024905"/>
                </a:lnTo>
                <a:lnTo>
                  <a:pt x="1483611" y="1085865"/>
                </a:lnTo>
                <a:lnTo>
                  <a:pt x="1498092" y="1066053"/>
                </a:lnTo>
                <a:lnTo>
                  <a:pt x="1511805" y="1070622"/>
                </a:lnTo>
                <a:lnTo>
                  <a:pt x="1525531" y="1070622"/>
                </a:lnTo>
                <a:lnTo>
                  <a:pt x="1539999" y="1066053"/>
                </a:lnTo>
                <a:lnTo>
                  <a:pt x="1553725" y="1060716"/>
                </a:lnTo>
                <a:lnTo>
                  <a:pt x="1568194" y="1060716"/>
                </a:lnTo>
                <a:lnTo>
                  <a:pt x="1581907" y="1050810"/>
                </a:lnTo>
                <a:lnTo>
                  <a:pt x="1595633" y="1014999"/>
                </a:lnTo>
                <a:lnTo>
                  <a:pt x="1610101" y="1020336"/>
                </a:lnTo>
                <a:lnTo>
                  <a:pt x="1623827" y="1024905"/>
                </a:lnTo>
                <a:lnTo>
                  <a:pt x="1637540" y="999756"/>
                </a:lnTo>
                <a:lnTo>
                  <a:pt x="1652021" y="969282"/>
                </a:lnTo>
                <a:lnTo>
                  <a:pt x="1665735" y="963945"/>
                </a:lnTo>
                <a:lnTo>
                  <a:pt x="1680215" y="1009662"/>
                </a:lnTo>
                <a:lnTo>
                  <a:pt x="1693929" y="1060716"/>
                </a:lnTo>
                <a:lnTo>
                  <a:pt x="1707642" y="1060716"/>
                </a:lnTo>
                <a:lnTo>
                  <a:pt x="1722123" y="1055379"/>
                </a:lnTo>
                <a:lnTo>
                  <a:pt x="1735836" y="1060716"/>
                </a:lnTo>
                <a:lnTo>
                  <a:pt x="1749550" y="1066053"/>
                </a:lnTo>
                <a:lnTo>
                  <a:pt x="1764031" y="1040149"/>
                </a:lnTo>
                <a:lnTo>
                  <a:pt x="1777744" y="989850"/>
                </a:lnTo>
                <a:lnTo>
                  <a:pt x="1792225" y="589033"/>
                </a:lnTo>
                <a:lnTo>
                  <a:pt x="1805938" y="406153"/>
                </a:lnTo>
                <a:lnTo>
                  <a:pt x="1819652" y="0"/>
                </a:lnTo>
                <a:lnTo>
                  <a:pt x="1834133" y="112014"/>
                </a:lnTo>
                <a:lnTo>
                  <a:pt x="1847846" y="456452"/>
                </a:lnTo>
                <a:lnTo>
                  <a:pt x="1861572" y="664469"/>
                </a:lnTo>
                <a:lnTo>
                  <a:pt x="1876040" y="832119"/>
                </a:lnTo>
                <a:lnTo>
                  <a:pt x="1889766" y="867929"/>
                </a:lnTo>
                <a:lnTo>
                  <a:pt x="1904234" y="883173"/>
                </a:lnTo>
                <a:lnTo>
                  <a:pt x="1917960" y="877836"/>
                </a:lnTo>
                <a:lnTo>
                  <a:pt x="1931674" y="771159"/>
                </a:lnTo>
                <a:lnTo>
                  <a:pt x="1946154" y="781820"/>
                </a:lnTo>
                <a:lnTo>
                  <a:pt x="1959868" y="812306"/>
                </a:lnTo>
                <a:lnTo>
                  <a:pt x="1973581" y="979189"/>
                </a:lnTo>
                <a:lnTo>
                  <a:pt x="1988062" y="1045473"/>
                </a:lnTo>
                <a:lnTo>
                  <a:pt x="2001775" y="1045473"/>
                </a:lnTo>
                <a:lnTo>
                  <a:pt x="2016256" y="1040149"/>
                </a:lnTo>
                <a:lnTo>
                  <a:pt x="2029970" y="1060716"/>
                </a:lnTo>
                <a:lnTo>
                  <a:pt x="2043683" y="1055379"/>
                </a:lnTo>
                <a:lnTo>
                  <a:pt x="2058164" y="1050810"/>
                </a:lnTo>
                <a:lnTo>
                  <a:pt x="2071877" y="1040149"/>
                </a:lnTo>
                <a:lnTo>
                  <a:pt x="2085591" y="1045473"/>
                </a:lnTo>
                <a:lnTo>
                  <a:pt x="2100071" y="1045473"/>
                </a:lnTo>
                <a:lnTo>
                  <a:pt x="2113785" y="1009662"/>
                </a:lnTo>
                <a:lnTo>
                  <a:pt x="2127511" y="1005093"/>
                </a:lnTo>
                <a:lnTo>
                  <a:pt x="2141979" y="1014999"/>
                </a:lnTo>
                <a:lnTo>
                  <a:pt x="2155705" y="1020336"/>
                </a:lnTo>
                <a:lnTo>
                  <a:pt x="2170173" y="963945"/>
                </a:lnTo>
                <a:lnTo>
                  <a:pt x="2183899" y="994419"/>
                </a:lnTo>
                <a:lnTo>
                  <a:pt x="2197612" y="974606"/>
                </a:lnTo>
                <a:lnTo>
                  <a:pt x="2212093" y="989850"/>
                </a:lnTo>
                <a:lnTo>
                  <a:pt x="2225807" y="984512"/>
                </a:lnTo>
                <a:lnTo>
                  <a:pt x="2239520" y="979189"/>
                </a:lnTo>
                <a:lnTo>
                  <a:pt x="2254001" y="984512"/>
                </a:lnTo>
                <a:lnTo>
                  <a:pt x="2267714" y="989850"/>
                </a:lnTo>
                <a:lnTo>
                  <a:pt x="2282195" y="1014999"/>
                </a:lnTo>
                <a:lnTo>
                  <a:pt x="2295908" y="1040149"/>
                </a:lnTo>
                <a:lnTo>
                  <a:pt x="2309622" y="1045473"/>
                </a:lnTo>
                <a:lnTo>
                  <a:pt x="2324103" y="1035566"/>
                </a:lnTo>
                <a:lnTo>
                  <a:pt x="2337816" y="1024905"/>
                </a:lnTo>
                <a:lnTo>
                  <a:pt x="2351530" y="1030242"/>
                </a:lnTo>
                <a:lnTo>
                  <a:pt x="2366010" y="1030242"/>
                </a:lnTo>
                <a:lnTo>
                  <a:pt x="2379724" y="1030242"/>
                </a:lnTo>
                <a:lnTo>
                  <a:pt x="2394204" y="1024905"/>
                </a:lnTo>
                <a:lnTo>
                  <a:pt x="2407918" y="1005093"/>
                </a:lnTo>
                <a:lnTo>
                  <a:pt x="2421644" y="1009662"/>
                </a:lnTo>
                <a:lnTo>
                  <a:pt x="2436112" y="979189"/>
                </a:lnTo>
                <a:lnTo>
                  <a:pt x="2449838" y="974606"/>
                </a:lnTo>
                <a:lnTo>
                  <a:pt x="2463551" y="974606"/>
                </a:lnTo>
                <a:lnTo>
                  <a:pt x="2482599" y="944133"/>
                </a:lnTo>
                <a:lnTo>
                  <a:pt x="2496313" y="938796"/>
                </a:lnTo>
                <a:lnTo>
                  <a:pt x="2510793" y="933459"/>
                </a:lnTo>
                <a:lnTo>
                  <a:pt x="2524507" y="954039"/>
                </a:lnTo>
                <a:lnTo>
                  <a:pt x="2538220" y="954039"/>
                </a:lnTo>
                <a:lnTo>
                  <a:pt x="2552701" y="948702"/>
                </a:lnTo>
                <a:lnTo>
                  <a:pt x="2566414" y="948702"/>
                </a:lnTo>
                <a:lnTo>
                  <a:pt x="2580895" y="944133"/>
                </a:lnTo>
                <a:lnTo>
                  <a:pt x="2594609" y="969282"/>
                </a:lnTo>
                <a:lnTo>
                  <a:pt x="2608334" y="959376"/>
                </a:lnTo>
                <a:lnTo>
                  <a:pt x="2622803" y="944133"/>
                </a:lnTo>
                <a:lnTo>
                  <a:pt x="2636516" y="944133"/>
                </a:lnTo>
                <a:lnTo>
                  <a:pt x="2650242" y="974606"/>
                </a:lnTo>
                <a:lnTo>
                  <a:pt x="2664710" y="959376"/>
                </a:lnTo>
                <a:lnTo>
                  <a:pt x="2678436" y="959376"/>
                </a:lnTo>
                <a:lnTo>
                  <a:pt x="2692150" y="959376"/>
                </a:lnTo>
                <a:lnTo>
                  <a:pt x="2706630" y="959376"/>
                </a:lnTo>
                <a:lnTo>
                  <a:pt x="2720344" y="963945"/>
                </a:lnTo>
                <a:lnTo>
                  <a:pt x="2734825" y="959376"/>
                </a:lnTo>
                <a:lnTo>
                  <a:pt x="2748538" y="954039"/>
                </a:lnTo>
                <a:lnTo>
                  <a:pt x="2762251" y="954039"/>
                </a:lnTo>
                <a:lnTo>
                  <a:pt x="2776732" y="994419"/>
                </a:lnTo>
                <a:lnTo>
                  <a:pt x="2790446" y="969282"/>
                </a:lnTo>
                <a:lnTo>
                  <a:pt x="2804159" y="948702"/>
                </a:lnTo>
              </a:path>
            </a:pathLst>
          </a:custGeom>
          <a:ln w="10035">
            <a:solidFill>
              <a:srgbClr val="00FF00"/>
            </a:solidFill>
          </a:ln>
        </p:spPr>
        <p:txBody>
          <a:bodyPr wrap="square" lIns="0" tIns="0" rIns="0" bIns="0" rtlCol="0">
            <a:noAutofit/>
          </a:bodyPr>
          <a:lstStyle/>
          <a:p>
            <a:pPr defTabSz="680759"/>
            <a:endParaRPr sz="1300">
              <a:solidFill>
                <a:prstClr val="black"/>
              </a:solidFill>
            </a:endParaRPr>
          </a:p>
        </p:txBody>
      </p:sp>
      <p:sp>
        <p:nvSpPr>
          <p:cNvPr id="272" name="object 272"/>
          <p:cNvSpPr/>
          <p:nvPr/>
        </p:nvSpPr>
        <p:spPr>
          <a:xfrm>
            <a:off x="2724797" y="5076768"/>
            <a:ext cx="1616588" cy="93115"/>
          </a:xfrm>
          <a:custGeom>
            <a:avLst/>
            <a:gdLst/>
            <a:ahLst/>
            <a:cxnLst/>
            <a:rect l="l" t="t" r="r" b="b"/>
            <a:pathLst>
              <a:path w="2141979" h="127257">
                <a:moveTo>
                  <a:pt x="0" y="25149"/>
                </a:moveTo>
                <a:lnTo>
                  <a:pt x="14480" y="9906"/>
                </a:lnTo>
                <a:lnTo>
                  <a:pt x="28194" y="30486"/>
                </a:lnTo>
                <a:lnTo>
                  <a:pt x="42674" y="51053"/>
                </a:lnTo>
                <a:lnTo>
                  <a:pt x="56388" y="40392"/>
                </a:lnTo>
                <a:lnTo>
                  <a:pt x="70101" y="40392"/>
                </a:lnTo>
                <a:lnTo>
                  <a:pt x="84582" y="25149"/>
                </a:lnTo>
                <a:lnTo>
                  <a:pt x="98296" y="30486"/>
                </a:lnTo>
                <a:lnTo>
                  <a:pt x="112009" y="35823"/>
                </a:lnTo>
                <a:lnTo>
                  <a:pt x="126490" y="35823"/>
                </a:lnTo>
                <a:lnTo>
                  <a:pt x="140203" y="5337"/>
                </a:lnTo>
                <a:lnTo>
                  <a:pt x="154684" y="9906"/>
                </a:lnTo>
                <a:lnTo>
                  <a:pt x="168397" y="30486"/>
                </a:lnTo>
                <a:lnTo>
                  <a:pt x="182123" y="20580"/>
                </a:lnTo>
                <a:lnTo>
                  <a:pt x="196592" y="35823"/>
                </a:lnTo>
                <a:lnTo>
                  <a:pt x="210317" y="25149"/>
                </a:lnTo>
                <a:lnTo>
                  <a:pt x="224031" y="15243"/>
                </a:lnTo>
                <a:lnTo>
                  <a:pt x="238511" y="9906"/>
                </a:lnTo>
                <a:lnTo>
                  <a:pt x="252225" y="5337"/>
                </a:lnTo>
                <a:lnTo>
                  <a:pt x="266693" y="66297"/>
                </a:lnTo>
                <a:lnTo>
                  <a:pt x="280419" y="40392"/>
                </a:lnTo>
                <a:lnTo>
                  <a:pt x="294133" y="40392"/>
                </a:lnTo>
                <a:lnTo>
                  <a:pt x="308613" y="40392"/>
                </a:lnTo>
                <a:lnTo>
                  <a:pt x="322327" y="40392"/>
                </a:lnTo>
                <a:lnTo>
                  <a:pt x="336040" y="40392"/>
                </a:lnTo>
                <a:lnTo>
                  <a:pt x="350521" y="35823"/>
                </a:lnTo>
                <a:lnTo>
                  <a:pt x="364234" y="20580"/>
                </a:lnTo>
                <a:lnTo>
                  <a:pt x="377948" y="35823"/>
                </a:lnTo>
                <a:lnTo>
                  <a:pt x="392429" y="51053"/>
                </a:lnTo>
                <a:lnTo>
                  <a:pt x="406142" y="45730"/>
                </a:lnTo>
                <a:lnTo>
                  <a:pt x="420623" y="40392"/>
                </a:lnTo>
                <a:lnTo>
                  <a:pt x="434336" y="40392"/>
                </a:lnTo>
                <a:lnTo>
                  <a:pt x="448050" y="45730"/>
                </a:lnTo>
                <a:lnTo>
                  <a:pt x="462530" y="40392"/>
                </a:lnTo>
                <a:lnTo>
                  <a:pt x="476244" y="45730"/>
                </a:lnTo>
                <a:lnTo>
                  <a:pt x="489970" y="40392"/>
                </a:lnTo>
                <a:lnTo>
                  <a:pt x="504438" y="86109"/>
                </a:lnTo>
                <a:lnTo>
                  <a:pt x="518164" y="60960"/>
                </a:lnTo>
                <a:lnTo>
                  <a:pt x="532632" y="45730"/>
                </a:lnTo>
                <a:lnTo>
                  <a:pt x="546358" y="40392"/>
                </a:lnTo>
                <a:lnTo>
                  <a:pt x="560071" y="35823"/>
                </a:lnTo>
                <a:lnTo>
                  <a:pt x="574552" y="30486"/>
                </a:lnTo>
                <a:lnTo>
                  <a:pt x="588266" y="30486"/>
                </a:lnTo>
                <a:lnTo>
                  <a:pt x="601979" y="35823"/>
                </a:lnTo>
                <a:lnTo>
                  <a:pt x="616460" y="30486"/>
                </a:lnTo>
                <a:lnTo>
                  <a:pt x="630173" y="30486"/>
                </a:lnTo>
                <a:lnTo>
                  <a:pt x="644654" y="81540"/>
                </a:lnTo>
                <a:lnTo>
                  <a:pt x="658368" y="51053"/>
                </a:lnTo>
                <a:lnTo>
                  <a:pt x="672081" y="20580"/>
                </a:lnTo>
                <a:lnTo>
                  <a:pt x="686562" y="9906"/>
                </a:lnTo>
                <a:lnTo>
                  <a:pt x="700275" y="9906"/>
                </a:lnTo>
                <a:lnTo>
                  <a:pt x="713989" y="5337"/>
                </a:lnTo>
                <a:lnTo>
                  <a:pt x="728469" y="0"/>
                </a:lnTo>
                <a:lnTo>
                  <a:pt x="742183" y="0"/>
                </a:lnTo>
                <a:lnTo>
                  <a:pt x="756664" y="0"/>
                </a:lnTo>
                <a:lnTo>
                  <a:pt x="770377" y="5337"/>
                </a:lnTo>
                <a:lnTo>
                  <a:pt x="784103" y="9906"/>
                </a:lnTo>
                <a:lnTo>
                  <a:pt x="798571" y="35823"/>
                </a:lnTo>
                <a:lnTo>
                  <a:pt x="812297" y="30486"/>
                </a:lnTo>
                <a:lnTo>
                  <a:pt x="826010" y="20580"/>
                </a:lnTo>
                <a:lnTo>
                  <a:pt x="840491" y="20580"/>
                </a:lnTo>
                <a:lnTo>
                  <a:pt x="854205" y="20580"/>
                </a:lnTo>
                <a:lnTo>
                  <a:pt x="868685" y="25149"/>
                </a:lnTo>
                <a:lnTo>
                  <a:pt x="882399" y="25149"/>
                </a:lnTo>
                <a:lnTo>
                  <a:pt x="896112" y="25149"/>
                </a:lnTo>
                <a:lnTo>
                  <a:pt x="910593" y="25149"/>
                </a:lnTo>
                <a:lnTo>
                  <a:pt x="924306" y="20580"/>
                </a:lnTo>
                <a:lnTo>
                  <a:pt x="938020" y="35823"/>
                </a:lnTo>
                <a:lnTo>
                  <a:pt x="952501" y="40392"/>
                </a:lnTo>
                <a:lnTo>
                  <a:pt x="966214" y="40392"/>
                </a:lnTo>
                <a:lnTo>
                  <a:pt x="979928" y="55636"/>
                </a:lnTo>
                <a:lnTo>
                  <a:pt x="994408" y="66297"/>
                </a:lnTo>
                <a:lnTo>
                  <a:pt x="1008122" y="66297"/>
                </a:lnTo>
                <a:lnTo>
                  <a:pt x="1022602" y="55636"/>
                </a:lnTo>
                <a:lnTo>
                  <a:pt x="1036316" y="55636"/>
                </a:lnTo>
                <a:lnTo>
                  <a:pt x="1050042" y="60960"/>
                </a:lnTo>
                <a:lnTo>
                  <a:pt x="1064510" y="66297"/>
                </a:lnTo>
                <a:lnTo>
                  <a:pt x="1078236" y="66297"/>
                </a:lnTo>
                <a:lnTo>
                  <a:pt x="1091949" y="55636"/>
                </a:lnTo>
                <a:lnTo>
                  <a:pt x="1106430" y="45730"/>
                </a:lnTo>
                <a:lnTo>
                  <a:pt x="1120143" y="55636"/>
                </a:lnTo>
                <a:lnTo>
                  <a:pt x="1134624" y="60960"/>
                </a:lnTo>
                <a:lnTo>
                  <a:pt x="1148338" y="66297"/>
                </a:lnTo>
                <a:lnTo>
                  <a:pt x="1162051" y="60960"/>
                </a:lnTo>
                <a:lnTo>
                  <a:pt x="1176532" y="55636"/>
                </a:lnTo>
                <a:lnTo>
                  <a:pt x="1190245" y="51053"/>
                </a:lnTo>
                <a:lnTo>
                  <a:pt x="1203959" y="51053"/>
                </a:lnTo>
                <a:lnTo>
                  <a:pt x="1218439" y="55636"/>
                </a:lnTo>
                <a:lnTo>
                  <a:pt x="1232153" y="60960"/>
                </a:lnTo>
                <a:lnTo>
                  <a:pt x="1246634" y="60960"/>
                </a:lnTo>
                <a:lnTo>
                  <a:pt x="1260347" y="60960"/>
                </a:lnTo>
                <a:lnTo>
                  <a:pt x="1274061" y="70866"/>
                </a:lnTo>
                <a:lnTo>
                  <a:pt x="1288541" y="76203"/>
                </a:lnTo>
                <a:lnTo>
                  <a:pt x="1302255" y="70866"/>
                </a:lnTo>
                <a:lnTo>
                  <a:pt x="1315980" y="51053"/>
                </a:lnTo>
                <a:lnTo>
                  <a:pt x="1330449" y="55636"/>
                </a:lnTo>
                <a:lnTo>
                  <a:pt x="1344175" y="60960"/>
                </a:lnTo>
                <a:lnTo>
                  <a:pt x="1358643" y="76203"/>
                </a:lnTo>
                <a:lnTo>
                  <a:pt x="1372369" y="81540"/>
                </a:lnTo>
                <a:lnTo>
                  <a:pt x="1386082" y="76203"/>
                </a:lnTo>
                <a:lnTo>
                  <a:pt x="1400563" y="81540"/>
                </a:lnTo>
                <a:lnTo>
                  <a:pt x="1414276" y="86109"/>
                </a:lnTo>
                <a:lnTo>
                  <a:pt x="1427990" y="91446"/>
                </a:lnTo>
                <a:lnTo>
                  <a:pt x="1442471" y="86109"/>
                </a:lnTo>
                <a:lnTo>
                  <a:pt x="1456184" y="55636"/>
                </a:lnTo>
                <a:lnTo>
                  <a:pt x="1470665" y="51053"/>
                </a:lnTo>
                <a:lnTo>
                  <a:pt x="1484378" y="40392"/>
                </a:lnTo>
                <a:lnTo>
                  <a:pt x="1498092" y="101352"/>
                </a:lnTo>
                <a:lnTo>
                  <a:pt x="1512573" y="96783"/>
                </a:lnTo>
                <a:lnTo>
                  <a:pt x="1526286" y="96783"/>
                </a:lnTo>
                <a:lnTo>
                  <a:pt x="1539999" y="101352"/>
                </a:lnTo>
                <a:lnTo>
                  <a:pt x="1554480" y="96783"/>
                </a:lnTo>
                <a:lnTo>
                  <a:pt x="1568194" y="101352"/>
                </a:lnTo>
                <a:lnTo>
                  <a:pt x="1581907" y="106690"/>
                </a:lnTo>
                <a:lnTo>
                  <a:pt x="1596388" y="86109"/>
                </a:lnTo>
                <a:lnTo>
                  <a:pt x="1610101" y="91446"/>
                </a:lnTo>
                <a:lnTo>
                  <a:pt x="1624582" y="96783"/>
                </a:lnTo>
                <a:lnTo>
                  <a:pt x="1638296" y="76203"/>
                </a:lnTo>
                <a:lnTo>
                  <a:pt x="1652021" y="96783"/>
                </a:lnTo>
                <a:lnTo>
                  <a:pt x="1666490" y="116596"/>
                </a:lnTo>
                <a:lnTo>
                  <a:pt x="1680215" y="116596"/>
                </a:lnTo>
                <a:lnTo>
                  <a:pt x="1693929" y="116596"/>
                </a:lnTo>
                <a:lnTo>
                  <a:pt x="1708410" y="116596"/>
                </a:lnTo>
                <a:lnTo>
                  <a:pt x="1722123" y="121920"/>
                </a:lnTo>
                <a:lnTo>
                  <a:pt x="1736604" y="116596"/>
                </a:lnTo>
                <a:lnTo>
                  <a:pt x="1750317" y="121920"/>
                </a:lnTo>
                <a:lnTo>
                  <a:pt x="1764031" y="121920"/>
                </a:lnTo>
                <a:lnTo>
                  <a:pt x="1778511" y="112014"/>
                </a:lnTo>
                <a:lnTo>
                  <a:pt x="1792225" y="106690"/>
                </a:lnTo>
                <a:lnTo>
                  <a:pt x="1805938" y="121920"/>
                </a:lnTo>
                <a:lnTo>
                  <a:pt x="1820419" y="101352"/>
                </a:lnTo>
                <a:lnTo>
                  <a:pt x="1834133" y="106690"/>
                </a:lnTo>
                <a:lnTo>
                  <a:pt x="1848613" y="106690"/>
                </a:lnTo>
                <a:lnTo>
                  <a:pt x="1862327" y="106690"/>
                </a:lnTo>
                <a:lnTo>
                  <a:pt x="1876040" y="127257"/>
                </a:lnTo>
                <a:lnTo>
                  <a:pt x="1890521" y="116596"/>
                </a:lnTo>
                <a:lnTo>
                  <a:pt x="1904234" y="116596"/>
                </a:lnTo>
                <a:lnTo>
                  <a:pt x="1917960" y="101352"/>
                </a:lnTo>
                <a:lnTo>
                  <a:pt x="1932429" y="112014"/>
                </a:lnTo>
                <a:lnTo>
                  <a:pt x="1946154" y="121920"/>
                </a:lnTo>
                <a:lnTo>
                  <a:pt x="1960623" y="121920"/>
                </a:lnTo>
                <a:lnTo>
                  <a:pt x="1974348" y="121920"/>
                </a:lnTo>
                <a:lnTo>
                  <a:pt x="1988062" y="101352"/>
                </a:lnTo>
                <a:lnTo>
                  <a:pt x="2002543" y="106690"/>
                </a:lnTo>
                <a:lnTo>
                  <a:pt x="2016256" y="112014"/>
                </a:lnTo>
                <a:lnTo>
                  <a:pt x="2029970" y="112014"/>
                </a:lnTo>
                <a:lnTo>
                  <a:pt x="2044450" y="116596"/>
                </a:lnTo>
                <a:lnTo>
                  <a:pt x="2058164" y="121920"/>
                </a:lnTo>
                <a:lnTo>
                  <a:pt x="2071877" y="121920"/>
                </a:lnTo>
                <a:lnTo>
                  <a:pt x="2086358" y="127257"/>
                </a:lnTo>
                <a:lnTo>
                  <a:pt x="2100071" y="127257"/>
                </a:lnTo>
                <a:lnTo>
                  <a:pt x="2114552" y="127257"/>
                </a:lnTo>
                <a:lnTo>
                  <a:pt x="2128266" y="127257"/>
                </a:lnTo>
                <a:lnTo>
                  <a:pt x="2141979" y="91446"/>
                </a:lnTo>
              </a:path>
            </a:pathLst>
          </a:custGeom>
          <a:ln w="10141">
            <a:solidFill>
              <a:srgbClr val="00FF00"/>
            </a:solidFill>
          </a:ln>
        </p:spPr>
        <p:txBody>
          <a:bodyPr wrap="square" lIns="0" tIns="0" rIns="0" bIns="0" rtlCol="0">
            <a:noAutofit/>
          </a:bodyPr>
          <a:lstStyle/>
          <a:p>
            <a:pPr defTabSz="680759"/>
            <a:endParaRPr sz="1300">
              <a:solidFill>
                <a:prstClr val="black"/>
              </a:solidFill>
            </a:endParaRPr>
          </a:p>
        </p:txBody>
      </p:sp>
      <p:sp>
        <p:nvSpPr>
          <p:cNvPr id="273" name="object 273"/>
          <p:cNvSpPr/>
          <p:nvPr/>
        </p:nvSpPr>
        <p:spPr>
          <a:xfrm>
            <a:off x="4341393" y="5139776"/>
            <a:ext cx="10919" cy="3905"/>
          </a:xfrm>
          <a:custGeom>
            <a:avLst/>
            <a:gdLst/>
            <a:ahLst/>
            <a:cxnLst/>
            <a:rect l="l" t="t" r="r" b="b"/>
            <a:pathLst>
              <a:path w="14468" h="5337">
                <a:moveTo>
                  <a:pt x="0" y="5337"/>
                </a:moveTo>
                <a:lnTo>
                  <a:pt x="14468" y="4"/>
                </a:lnTo>
              </a:path>
            </a:pathLst>
          </a:custGeom>
          <a:ln w="10047">
            <a:solidFill>
              <a:srgbClr val="00FF00"/>
            </a:solidFill>
          </a:ln>
        </p:spPr>
        <p:txBody>
          <a:bodyPr wrap="square" lIns="0" tIns="0" rIns="0" bIns="0" rtlCol="0">
            <a:noAutofit/>
          </a:bodyPr>
          <a:lstStyle/>
          <a:p>
            <a:pPr defTabSz="680759"/>
            <a:endParaRPr sz="1300">
              <a:solidFill>
                <a:prstClr val="black"/>
              </a:solidFill>
            </a:endParaRPr>
          </a:p>
        </p:txBody>
      </p:sp>
      <p:sp>
        <p:nvSpPr>
          <p:cNvPr id="274" name="object 274"/>
          <p:cNvSpPr/>
          <p:nvPr/>
        </p:nvSpPr>
        <p:spPr>
          <a:xfrm>
            <a:off x="344481" y="536226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275" name="object 275"/>
          <p:cNvSpPr/>
          <p:nvPr/>
        </p:nvSpPr>
        <p:spPr>
          <a:xfrm>
            <a:off x="344485" y="5361685"/>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80759"/>
            <a:endParaRPr sz="1300">
              <a:solidFill>
                <a:prstClr val="black"/>
              </a:solidFill>
            </a:endParaRPr>
          </a:p>
        </p:txBody>
      </p:sp>
      <p:sp>
        <p:nvSpPr>
          <p:cNvPr id="276" name="object 276"/>
          <p:cNvSpPr txBox="1"/>
          <p:nvPr/>
        </p:nvSpPr>
        <p:spPr>
          <a:xfrm>
            <a:off x="2247086" y="5410217"/>
            <a:ext cx="330200" cy="75735"/>
          </a:xfrm>
          <a:prstGeom prst="rect">
            <a:avLst/>
          </a:prstGeom>
        </p:spPr>
        <p:txBody>
          <a:bodyPr vert="horz" wrap="square" lIns="0" tIns="0" rIns="0" bIns="0" rtlCol="0">
            <a:noAutofit/>
          </a:bodyPr>
          <a:lstStyle/>
          <a:p>
            <a:pPr marL="9455" defTabSz="680759"/>
            <a:r>
              <a:rPr sz="400" b="1" spc="-71" dirty="0">
                <a:solidFill>
                  <a:srgbClr val="FFFFFF"/>
                </a:solidFill>
                <a:latin typeface="Arial"/>
                <a:cs typeface="Arial"/>
              </a:rPr>
              <a:t>W</a:t>
            </a:r>
            <a:r>
              <a:rPr sz="400" b="1" spc="-34" dirty="0">
                <a:solidFill>
                  <a:srgbClr val="FFFFFF"/>
                </a:solidFill>
                <a:latin typeface="Arial"/>
                <a:cs typeface="Arial"/>
              </a:rPr>
              <a:t>a</a:t>
            </a:r>
            <a:r>
              <a:rPr sz="400" b="1" spc="-15" dirty="0">
                <a:solidFill>
                  <a:srgbClr val="FFFFFF"/>
                </a:solidFill>
                <a:latin typeface="Arial"/>
                <a:cs typeface="Arial"/>
              </a:rPr>
              <a:t>t</a:t>
            </a:r>
            <a:r>
              <a:rPr sz="400" b="1" spc="-7" dirty="0">
                <a:solidFill>
                  <a:srgbClr val="FFFFFF"/>
                </a:solidFill>
                <a:latin typeface="Arial"/>
                <a:cs typeface="Arial"/>
              </a:rPr>
              <a:t>e</a:t>
            </a:r>
            <a:r>
              <a:rPr sz="400" b="1" spc="-15" dirty="0">
                <a:solidFill>
                  <a:srgbClr val="FFFFFF"/>
                </a:solidFill>
                <a:latin typeface="Arial"/>
                <a:cs typeface="Arial"/>
              </a:rPr>
              <a:t>r </a:t>
            </a:r>
            <a:r>
              <a:rPr sz="400" b="1" spc="-26" dirty="0">
                <a:solidFill>
                  <a:srgbClr val="FFFFFF"/>
                </a:solidFill>
                <a:latin typeface="Arial"/>
                <a:cs typeface="Arial"/>
              </a:rPr>
              <a:t>D</a:t>
            </a:r>
            <a:r>
              <a:rPr sz="400" b="1" spc="-4" dirty="0">
                <a:solidFill>
                  <a:srgbClr val="FFFFFF"/>
                </a:solidFill>
                <a:latin typeface="Arial"/>
                <a:cs typeface="Arial"/>
              </a:rPr>
              <a:t>e</a:t>
            </a:r>
            <a:r>
              <a:rPr sz="400" b="1" spc="-34" dirty="0">
                <a:solidFill>
                  <a:srgbClr val="FFFFFF"/>
                </a:solidFill>
                <a:latin typeface="Arial"/>
                <a:cs typeface="Arial"/>
              </a:rPr>
              <a:t>p</a:t>
            </a:r>
            <a:r>
              <a:rPr sz="400" b="1" spc="-19" dirty="0">
                <a:solidFill>
                  <a:srgbClr val="FFFFFF"/>
                </a:solidFill>
                <a:latin typeface="Arial"/>
                <a:cs typeface="Arial"/>
              </a:rPr>
              <a:t>t</a:t>
            </a:r>
            <a:r>
              <a:rPr sz="400" b="1" spc="-26" dirty="0">
                <a:solidFill>
                  <a:srgbClr val="FFFFFF"/>
                </a:solidFill>
                <a:latin typeface="Arial"/>
                <a:cs typeface="Arial"/>
              </a:rPr>
              <a:t>h</a:t>
            </a:r>
            <a:endParaRPr sz="400">
              <a:solidFill>
                <a:prstClr val="black"/>
              </a:solidFill>
              <a:latin typeface="Arial"/>
              <a:cs typeface="Arial"/>
            </a:endParaRPr>
          </a:p>
        </p:txBody>
      </p:sp>
      <p:sp>
        <p:nvSpPr>
          <p:cNvPr id="277" name="object 277"/>
          <p:cNvSpPr/>
          <p:nvPr/>
        </p:nvSpPr>
        <p:spPr>
          <a:xfrm>
            <a:off x="618808" y="5506653"/>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278" name="object 278"/>
          <p:cNvSpPr/>
          <p:nvPr/>
        </p:nvSpPr>
        <p:spPr>
          <a:xfrm>
            <a:off x="618808" y="5506653"/>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279" name="object 279"/>
          <p:cNvSpPr/>
          <p:nvPr/>
        </p:nvSpPr>
        <p:spPr>
          <a:xfrm>
            <a:off x="601546" y="6408800"/>
            <a:ext cx="3750767" cy="0"/>
          </a:xfrm>
          <a:custGeom>
            <a:avLst/>
            <a:gdLst/>
            <a:ahLst/>
            <a:cxnLst/>
            <a:rect l="l" t="t" r="r" b="b"/>
            <a:pathLst>
              <a:path w="4969766">
                <a:moveTo>
                  <a:pt x="0" y="0"/>
                </a:moveTo>
                <a:lnTo>
                  <a:pt x="4969766"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280" name="object 280"/>
          <p:cNvSpPr/>
          <p:nvPr/>
        </p:nvSpPr>
        <p:spPr>
          <a:xfrm>
            <a:off x="4193592"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81" name="object 281"/>
          <p:cNvSpPr/>
          <p:nvPr/>
        </p:nvSpPr>
        <p:spPr>
          <a:xfrm>
            <a:off x="3982534"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82" name="object 282"/>
          <p:cNvSpPr/>
          <p:nvPr/>
        </p:nvSpPr>
        <p:spPr>
          <a:xfrm>
            <a:off x="3774352"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83" name="object 283"/>
          <p:cNvSpPr/>
          <p:nvPr/>
        </p:nvSpPr>
        <p:spPr>
          <a:xfrm>
            <a:off x="3563294"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84" name="object 284"/>
          <p:cNvSpPr/>
          <p:nvPr/>
        </p:nvSpPr>
        <p:spPr>
          <a:xfrm>
            <a:off x="3352235"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85" name="object 285"/>
          <p:cNvSpPr/>
          <p:nvPr/>
        </p:nvSpPr>
        <p:spPr>
          <a:xfrm>
            <a:off x="3144054"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86" name="object 286"/>
          <p:cNvSpPr/>
          <p:nvPr/>
        </p:nvSpPr>
        <p:spPr>
          <a:xfrm>
            <a:off x="2932996"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87" name="object 287"/>
          <p:cNvSpPr/>
          <p:nvPr/>
        </p:nvSpPr>
        <p:spPr>
          <a:xfrm>
            <a:off x="2721358"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88" name="object 288"/>
          <p:cNvSpPr/>
          <p:nvPr/>
        </p:nvSpPr>
        <p:spPr>
          <a:xfrm>
            <a:off x="2510300"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89" name="object 289"/>
          <p:cNvSpPr/>
          <p:nvPr/>
        </p:nvSpPr>
        <p:spPr>
          <a:xfrm>
            <a:off x="2302688"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90" name="object 290"/>
          <p:cNvSpPr/>
          <p:nvPr/>
        </p:nvSpPr>
        <p:spPr>
          <a:xfrm>
            <a:off x="2091051"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91" name="object 291"/>
          <p:cNvSpPr/>
          <p:nvPr/>
        </p:nvSpPr>
        <p:spPr>
          <a:xfrm>
            <a:off x="1879992"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92" name="object 292"/>
          <p:cNvSpPr/>
          <p:nvPr/>
        </p:nvSpPr>
        <p:spPr>
          <a:xfrm>
            <a:off x="1671811"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93" name="object 293"/>
          <p:cNvSpPr/>
          <p:nvPr/>
        </p:nvSpPr>
        <p:spPr>
          <a:xfrm>
            <a:off x="1460753"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94" name="object 294"/>
          <p:cNvSpPr/>
          <p:nvPr/>
        </p:nvSpPr>
        <p:spPr>
          <a:xfrm>
            <a:off x="1249694"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95" name="object 295"/>
          <p:cNvSpPr/>
          <p:nvPr/>
        </p:nvSpPr>
        <p:spPr>
          <a:xfrm>
            <a:off x="1038057"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96" name="object 296"/>
          <p:cNvSpPr/>
          <p:nvPr/>
        </p:nvSpPr>
        <p:spPr>
          <a:xfrm>
            <a:off x="830445"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297" name="object 297"/>
          <p:cNvSpPr/>
          <p:nvPr/>
        </p:nvSpPr>
        <p:spPr>
          <a:xfrm>
            <a:off x="618804" y="5506653"/>
            <a:ext cx="0" cy="920550"/>
          </a:xfrm>
          <a:custGeom>
            <a:avLst/>
            <a:gdLst/>
            <a:ahLst/>
            <a:cxnLst/>
            <a:rect l="l" t="t" r="r" b="b"/>
            <a:pathLst>
              <a:path h="1258085">
                <a:moveTo>
                  <a:pt x="0" y="1258085"/>
                </a:moveTo>
                <a:lnTo>
                  <a:pt x="0" y="0"/>
                </a:lnTo>
              </a:path>
            </a:pathLst>
          </a:custGeom>
          <a:ln w="4676">
            <a:solidFill>
              <a:srgbClr val="FFFFFF"/>
            </a:solidFill>
          </a:ln>
        </p:spPr>
        <p:txBody>
          <a:bodyPr wrap="square" lIns="0" tIns="0" rIns="0" bIns="0" rtlCol="0">
            <a:noAutofit/>
          </a:bodyPr>
          <a:lstStyle/>
          <a:p>
            <a:pPr defTabSz="680759"/>
            <a:endParaRPr sz="1300">
              <a:solidFill>
                <a:prstClr val="black"/>
              </a:solidFill>
            </a:endParaRPr>
          </a:p>
        </p:txBody>
      </p:sp>
      <p:sp>
        <p:nvSpPr>
          <p:cNvPr id="298" name="object 298"/>
          <p:cNvSpPr txBox="1"/>
          <p:nvPr/>
        </p:nvSpPr>
        <p:spPr>
          <a:xfrm>
            <a:off x="4152949" y="6430738"/>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299" name="object 299"/>
          <p:cNvSpPr txBox="1"/>
          <p:nvPr/>
        </p:nvSpPr>
        <p:spPr>
          <a:xfrm>
            <a:off x="3941315"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320</a:t>
            </a:r>
            <a:endParaRPr sz="300">
              <a:solidFill>
                <a:prstClr val="black"/>
              </a:solidFill>
              <a:latin typeface="Arial"/>
              <a:cs typeface="Arial"/>
            </a:endParaRPr>
          </a:p>
        </p:txBody>
      </p:sp>
      <p:sp>
        <p:nvSpPr>
          <p:cNvPr id="300" name="object 300"/>
          <p:cNvSpPr txBox="1"/>
          <p:nvPr/>
        </p:nvSpPr>
        <p:spPr>
          <a:xfrm>
            <a:off x="3733706" y="6430738"/>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01" name="object 301"/>
          <p:cNvSpPr txBox="1"/>
          <p:nvPr/>
        </p:nvSpPr>
        <p:spPr>
          <a:xfrm>
            <a:off x="3522068"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280</a:t>
            </a:r>
            <a:endParaRPr sz="300">
              <a:solidFill>
                <a:prstClr val="black"/>
              </a:solidFill>
              <a:latin typeface="Arial"/>
              <a:cs typeface="Arial"/>
            </a:endParaRPr>
          </a:p>
        </p:txBody>
      </p:sp>
      <p:sp>
        <p:nvSpPr>
          <p:cNvPr id="302" name="object 302"/>
          <p:cNvSpPr txBox="1"/>
          <p:nvPr/>
        </p:nvSpPr>
        <p:spPr>
          <a:xfrm>
            <a:off x="3311009"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260</a:t>
            </a:r>
            <a:endParaRPr sz="300">
              <a:solidFill>
                <a:prstClr val="black"/>
              </a:solidFill>
              <a:latin typeface="Arial"/>
              <a:cs typeface="Arial"/>
            </a:endParaRPr>
          </a:p>
        </p:txBody>
      </p:sp>
      <p:sp>
        <p:nvSpPr>
          <p:cNvPr id="303" name="object 303"/>
          <p:cNvSpPr txBox="1"/>
          <p:nvPr/>
        </p:nvSpPr>
        <p:spPr>
          <a:xfrm>
            <a:off x="3103401" y="6430738"/>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304" name="object 304"/>
          <p:cNvSpPr txBox="1"/>
          <p:nvPr/>
        </p:nvSpPr>
        <p:spPr>
          <a:xfrm>
            <a:off x="2891766"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220</a:t>
            </a:r>
            <a:endParaRPr sz="300">
              <a:solidFill>
                <a:prstClr val="black"/>
              </a:solidFill>
              <a:latin typeface="Arial"/>
              <a:cs typeface="Arial"/>
            </a:endParaRPr>
          </a:p>
        </p:txBody>
      </p:sp>
      <p:sp>
        <p:nvSpPr>
          <p:cNvPr id="305" name="object 305"/>
          <p:cNvSpPr txBox="1"/>
          <p:nvPr/>
        </p:nvSpPr>
        <p:spPr>
          <a:xfrm>
            <a:off x="2680708" y="6430738"/>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06" name="object 306"/>
          <p:cNvSpPr txBox="1"/>
          <p:nvPr/>
        </p:nvSpPr>
        <p:spPr>
          <a:xfrm>
            <a:off x="2469071"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a:t>
            </a:r>
            <a:endParaRPr sz="300">
              <a:solidFill>
                <a:prstClr val="black"/>
              </a:solidFill>
              <a:latin typeface="Arial"/>
              <a:cs typeface="Arial"/>
            </a:endParaRPr>
          </a:p>
        </p:txBody>
      </p:sp>
      <p:sp>
        <p:nvSpPr>
          <p:cNvPr id="307" name="object 307"/>
          <p:cNvSpPr txBox="1"/>
          <p:nvPr/>
        </p:nvSpPr>
        <p:spPr>
          <a:xfrm>
            <a:off x="2261461"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160</a:t>
            </a:r>
            <a:endParaRPr sz="300">
              <a:solidFill>
                <a:prstClr val="black"/>
              </a:solidFill>
              <a:latin typeface="Arial"/>
              <a:cs typeface="Arial"/>
            </a:endParaRPr>
          </a:p>
        </p:txBody>
      </p:sp>
      <p:sp>
        <p:nvSpPr>
          <p:cNvPr id="308" name="object 308"/>
          <p:cNvSpPr txBox="1"/>
          <p:nvPr/>
        </p:nvSpPr>
        <p:spPr>
          <a:xfrm>
            <a:off x="2050401" y="6430738"/>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309" name="object 309"/>
          <p:cNvSpPr txBox="1"/>
          <p:nvPr/>
        </p:nvSpPr>
        <p:spPr>
          <a:xfrm>
            <a:off x="1838769"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120</a:t>
            </a:r>
            <a:endParaRPr sz="300">
              <a:solidFill>
                <a:prstClr val="black"/>
              </a:solidFill>
              <a:latin typeface="Arial"/>
              <a:cs typeface="Arial"/>
            </a:endParaRPr>
          </a:p>
        </p:txBody>
      </p:sp>
      <p:sp>
        <p:nvSpPr>
          <p:cNvPr id="310" name="object 310"/>
          <p:cNvSpPr txBox="1"/>
          <p:nvPr/>
        </p:nvSpPr>
        <p:spPr>
          <a:xfrm>
            <a:off x="1631158" y="6430738"/>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11" name="object 311"/>
          <p:cNvSpPr txBox="1"/>
          <p:nvPr/>
        </p:nvSpPr>
        <p:spPr>
          <a:xfrm>
            <a:off x="1429874" y="6430738"/>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a:t>
            </a:r>
            <a:endParaRPr sz="300">
              <a:solidFill>
                <a:prstClr val="black"/>
              </a:solidFill>
              <a:latin typeface="Arial"/>
              <a:cs typeface="Arial"/>
            </a:endParaRPr>
          </a:p>
        </p:txBody>
      </p:sp>
      <p:sp>
        <p:nvSpPr>
          <p:cNvPr id="312" name="object 312"/>
          <p:cNvSpPr txBox="1"/>
          <p:nvPr/>
        </p:nvSpPr>
        <p:spPr>
          <a:xfrm>
            <a:off x="1218816" y="6430738"/>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a:t>
            </a:r>
            <a:endParaRPr sz="300">
              <a:solidFill>
                <a:prstClr val="black"/>
              </a:solidFill>
              <a:latin typeface="Arial"/>
              <a:cs typeface="Arial"/>
            </a:endParaRPr>
          </a:p>
        </p:txBody>
      </p:sp>
      <p:sp>
        <p:nvSpPr>
          <p:cNvPr id="313" name="object 313"/>
          <p:cNvSpPr txBox="1"/>
          <p:nvPr/>
        </p:nvSpPr>
        <p:spPr>
          <a:xfrm>
            <a:off x="1007755" y="6430738"/>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40</a:t>
            </a:r>
            <a:endParaRPr sz="300">
              <a:solidFill>
                <a:prstClr val="black"/>
              </a:solidFill>
              <a:latin typeface="Arial"/>
              <a:cs typeface="Arial"/>
            </a:endParaRPr>
          </a:p>
        </p:txBody>
      </p:sp>
      <p:sp>
        <p:nvSpPr>
          <p:cNvPr id="314" name="object 314"/>
          <p:cNvSpPr txBox="1"/>
          <p:nvPr/>
        </p:nvSpPr>
        <p:spPr>
          <a:xfrm>
            <a:off x="799573" y="6430738"/>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a:t>
            </a:r>
            <a:endParaRPr sz="300">
              <a:solidFill>
                <a:prstClr val="black"/>
              </a:solidFill>
              <a:latin typeface="Arial"/>
              <a:cs typeface="Arial"/>
            </a:endParaRPr>
          </a:p>
        </p:txBody>
      </p:sp>
      <p:sp>
        <p:nvSpPr>
          <p:cNvPr id="315" name="object 315"/>
          <p:cNvSpPr txBox="1"/>
          <p:nvPr/>
        </p:nvSpPr>
        <p:spPr>
          <a:xfrm>
            <a:off x="599438" y="6430738"/>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316" name="object 316"/>
          <p:cNvSpPr/>
          <p:nvPr/>
        </p:nvSpPr>
        <p:spPr>
          <a:xfrm>
            <a:off x="601547" y="63195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17" name="object 317"/>
          <p:cNvSpPr/>
          <p:nvPr/>
        </p:nvSpPr>
        <p:spPr>
          <a:xfrm>
            <a:off x="601547" y="62270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18" name="object 318"/>
          <p:cNvSpPr/>
          <p:nvPr/>
        </p:nvSpPr>
        <p:spPr>
          <a:xfrm>
            <a:off x="601547" y="61378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19" name="object 319"/>
          <p:cNvSpPr/>
          <p:nvPr/>
        </p:nvSpPr>
        <p:spPr>
          <a:xfrm>
            <a:off x="601547" y="604861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20" name="object 320"/>
          <p:cNvSpPr/>
          <p:nvPr/>
        </p:nvSpPr>
        <p:spPr>
          <a:xfrm>
            <a:off x="601547" y="59594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21" name="object 321"/>
          <p:cNvSpPr/>
          <p:nvPr/>
        </p:nvSpPr>
        <p:spPr>
          <a:xfrm>
            <a:off x="601547" y="586685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22" name="object 322"/>
          <p:cNvSpPr/>
          <p:nvPr/>
        </p:nvSpPr>
        <p:spPr>
          <a:xfrm>
            <a:off x="601547" y="577764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23" name="object 323"/>
          <p:cNvSpPr/>
          <p:nvPr/>
        </p:nvSpPr>
        <p:spPr>
          <a:xfrm>
            <a:off x="601547" y="568843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24" name="object 324"/>
          <p:cNvSpPr/>
          <p:nvPr/>
        </p:nvSpPr>
        <p:spPr>
          <a:xfrm>
            <a:off x="601547" y="559588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25" name="object 325"/>
          <p:cNvSpPr/>
          <p:nvPr/>
        </p:nvSpPr>
        <p:spPr>
          <a:xfrm>
            <a:off x="601547" y="550667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26" name="object 326"/>
          <p:cNvSpPr txBox="1"/>
          <p:nvPr/>
        </p:nvSpPr>
        <p:spPr>
          <a:xfrm>
            <a:off x="525252" y="638278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500</a:t>
            </a:r>
            <a:endParaRPr sz="300">
              <a:solidFill>
                <a:prstClr val="black"/>
              </a:solidFill>
              <a:latin typeface="Arial"/>
              <a:cs typeface="Arial"/>
            </a:endParaRPr>
          </a:p>
        </p:txBody>
      </p:sp>
      <p:sp>
        <p:nvSpPr>
          <p:cNvPr id="327" name="object 327"/>
          <p:cNvSpPr txBox="1"/>
          <p:nvPr/>
        </p:nvSpPr>
        <p:spPr>
          <a:xfrm>
            <a:off x="525252" y="629358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450</a:t>
            </a:r>
            <a:endParaRPr sz="300">
              <a:solidFill>
                <a:prstClr val="black"/>
              </a:solidFill>
              <a:latin typeface="Arial"/>
              <a:cs typeface="Arial"/>
            </a:endParaRPr>
          </a:p>
        </p:txBody>
      </p:sp>
      <p:sp>
        <p:nvSpPr>
          <p:cNvPr id="328" name="object 328"/>
          <p:cNvSpPr txBox="1"/>
          <p:nvPr/>
        </p:nvSpPr>
        <p:spPr>
          <a:xfrm>
            <a:off x="525252" y="6201025"/>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400</a:t>
            </a:r>
            <a:endParaRPr sz="300">
              <a:solidFill>
                <a:prstClr val="black"/>
              </a:solidFill>
              <a:latin typeface="Arial"/>
              <a:cs typeface="Arial"/>
            </a:endParaRPr>
          </a:p>
        </p:txBody>
      </p:sp>
      <p:sp>
        <p:nvSpPr>
          <p:cNvPr id="329" name="object 329"/>
          <p:cNvSpPr txBox="1"/>
          <p:nvPr/>
        </p:nvSpPr>
        <p:spPr>
          <a:xfrm>
            <a:off x="525252" y="6111816"/>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350</a:t>
            </a:r>
            <a:endParaRPr sz="300">
              <a:solidFill>
                <a:prstClr val="black"/>
              </a:solidFill>
              <a:latin typeface="Arial"/>
              <a:cs typeface="Arial"/>
            </a:endParaRPr>
          </a:p>
        </p:txBody>
      </p:sp>
      <p:sp>
        <p:nvSpPr>
          <p:cNvPr id="330" name="object 330"/>
          <p:cNvSpPr txBox="1"/>
          <p:nvPr/>
        </p:nvSpPr>
        <p:spPr>
          <a:xfrm>
            <a:off x="525252" y="6022609"/>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300</a:t>
            </a:r>
            <a:endParaRPr sz="300">
              <a:solidFill>
                <a:prstClr val="black"/>
              </a:solidFill>
              <a:latin typeface="Arial"/>
              <a:cs typeface="Arial"/>
            </a:endParaRPr>
          </a:p>
        </p:txBody>
      </p:sp>
      <p:sp>
        <p:nvSpPr>
          <p:cNvPr id="331" name="object 331"/>
          <p:cNvSpPr txBox="1"/>
          <p:nvPr/>
        </p:nvSpPr>
        <p:spPr>
          <a:xfrm>
            <a:off x="525252" y="59334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250</a:t>
            </a:r>
            <a:endParaRPr sz="300">
              <a:solidFill>
                <a:prstClr val="black"/>
              </a:solidFill>
              <a:latin typeface="Arial"/>
              <a:cs typeface="Arial"/>
            </a:endParaRPr>
          </a:p>
        </p:txBody>
      </p:sp>
      <p:sp>
        <p:nvSpPr>
          <p:cNvPr id="332" name="object 332"/>
          <p:cNvSpPr txBox="1"/>
          <p:nvPr/>
        </p:nvSpPr>
        <p:spPr>
          <a:xfrm>
            <a:off x="525252" y="5840845"/>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200</a:t>
            </a:r>
            <a:endParaRPr sz="300">
              <a:solidFill>
                <a:prstClr val="black"/>
              </a:solidFill>
              <a:latin typeface="Arial"/>
              <a:cs typeface="Arial"/>
            </a:endParaRPr>
          </a:p>
        </p:txBody>
      </p:sp>
      <p:sp>
        <p:nvSpPr>
          <p:cNvPr id="333" name="object 333"/>
          <p:cNvSpPr txBox="1"/>
          <p:nvPr/>
        </p:nvSpPr>
        <p:spPr>
          <a:xfrm>
            <a:off x="525252" y="5662429"/>
            <a:ext cx="83388" cy="14357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100</a:t>
            </a:r>
            <a:endParaRPr sz="300">
              <a:solidFill>
                <a:prstClr val="black"/>
              </a:solidFill>
              <a:latin typeface="Arial"/>
              <a:cs typeface="Arial"/>
            </a:endParaRPr>
          </a:p>
          <a:p>
            <a:pPr marL="9455" defTabSz="680759">
              <a:spcBef>
                <a:spcPts val="357"/>
              </a:spcBef>
            </a:pPr>
            <a:r>
              <a:rPr sz="300" spc="-4" dirty="0">
                <a:solidFill>
                  <a:srgbClr val="FFFFFF"/>
                </a:solidFill>
                <a:latin typeface="Arial"/>
                <a:cs typeface="Arial"/>
              </a:rPr>
              <a:t>150</a:t>
            </a:r>
            <a:endParaRPr sz="300">
              <a:solidFill>
                <a:prstClr val="black"/>
              </a:solidFill>
              <a:latin typeface="Arial"/>
              <a:cs typeface="Arial"/>
            </a:endParaRPr>
          </a:p>
        </p:txBody>
      </p:sp>
      <p:sp>
        <p:nvSpPr>
          <p:cNvPr id="334" name="object 334"/>
          <p:cNvSpPr txBox="1"/>
          <p:nvPr/>
        </p:nvSpPr>
        <p:spPr>
          <a:xfrm>
            <a:off x="545958" y="5569872"/>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50</a:t>
            </a:r>
            <a:endParaRPr sz="300">
              <a:solidFill>
                <a:prstClr val="black"/>
              </a:solidFill>
              <a:latin typeface="Arial"/>
              <a:cs typeface="Arial"/>
            </a:endParaRPr>
          </a:p>
        </p:txBody>
      </p:sp>
      <p:sp>
        <p:nvSpPr>
          <p:cNvPr id="335" name="object 335"/>
          <p:cNvSpPr txBox="1"/>
          <p:nvPr/>
        </p:nvSpPr>
        <p:spPr>
          <a:xfrm>
            <a:off x="567237" y="548066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336" name="object 336"/>
          <p:cNvSpPr/>
          <p:nvPr/>
        </p:nvSpPr>
        <p:spPr>
          <a:xfrm>
            <a:off x="622828" y="5532865"/>
            <a:ext cx="6900" cy="0"/>
          </a:xfrm>
          <a:custGeom>
            <a:avLst/>
            <a:gdLst/>
            <a:ahLst/>
            <a:cxnLst/>
            <a:rect l="l" t="t" r="r" b="b"/>
            <a:pathLst>
              <a:path w="9143">
                <a:moveTo>
                  <a:pt x="0" y="0"/>
                </a:moveTo>
                <a:lnTo>
                  <a:pt x="9143" y="0"/>
                </a:lnTo>
              </a:path>
            </a:pathLst>
          </a:custGeom>
          <a:ln w="10144">
            <a:solidFill>
              <a:srgbClr val="00FF00"/>
            </a:solidFill>
          </a:ln>
        </p:spPr>
        <p:txBody>
          <a:bodyPr wrap="square" lIns="0" tIns="0" rIns="0" bIns="0" rtlCol="0">
            <a:noAutofit/>
          </a:bodyPr>
          <a:lstStyle/>
          <a:p>
            <a:pPr defTabSz="680759"/>
            <a:endParaRPr sz="1300">
              <a:solidFill>
                <a:prstClr val="black"/>
              </a:solidFill>
            </a:endParaRPr>
          </a:p>
        </p:txBody>
      </p:sp>
      <p:sp>
        <p:nvSpPr>
          <p:cNvPr id="337" name="object 337"/>
          <p:cNvSpPr/>
          <p:nvPr/>
        </p:nvSpPr>
        <p:spPr>
          <a:xfrm>
            <a:off x="629728" y="5532865"/>
            <a:ext cx="2102550" cy="55196"/>
          </a:xfrm>
          <a:custGeom>
            <a:avLst/>
            <a:gdLst/>
            <a:ahLst/>
            <a:cxnLst/>
            <a:rect l="l" t="t" r="r" b="b"/>
            <a:pathLst>
              <a:path w="2785879" h="75435">
                <a:moveTo>
                  <a:pt x="0" y="0"/>
                </a:moveTo>
                <a:lnTo>
                  <a:pt x="0" y="0"/>
                </a:lnTo>
                <a:lnTo>
                  <a:pt x="167642" y="0"/>
                </a:lnTo>
                <a:lnTo>
                  <a:pt x="182123" y="4569"/>
                </a:lnTo>
                <a:lnTo>
                  <a:pt x="391674" y="4569"/>
                </a:lnTo>
                <a:lnTo>
                  <a:pt x="405387" y="9906"/>
                </a:lnTo>
                <a:lnTo>
                  <a:pt x="918972" y="9906"/>
                </a:lnTo>
                <a:lnTo>
                  <a:pt x="932685" y="14475"/>
                </a:lnTo>
                <a:lnTo>
                  <a:pt x="1268726" y="14475"/>
                </a:lnTo>
                <a:lnTo>
                  <a:pt x="1283207" y="19812"/>
                </a:lnTo>
                <a:lnTo>
                  <a:pt x="1296920" y="19812"/>
                </a:lnTo>
                <a:lnTo>
                  <a:pt x="1311401" y="19812"/>
                </a:lnTo>
                <a:lnTo>
                  <a:pt x="1325115" y="19812"/>
                </a:lnTo>
                <a:lnTo>
                  <a:pt x="1338840" y="25149"/>
                </a:lnTo>
                <a:lnTo>
                  <a:pt x="1353309" y="25149"/>
                </a:lnTo>
                <a:lnTo>
                  <a:pt x="1367034" y="25149"/>
                </a:lnTo>
                <a:lnTo>
                  <a:pt x="1380748" y="25149"/>
                </a:lnTo>
                <a:lnTo>
                  <a:pt x="1395229" y="25149"/>
                </a:lnTo>
                <a:lnTo>
                  <a:pt x="1408942" y="29718"/>
                </a:lnTo>
                <a:lnTo>
                  <a:pt x="1572006" y="29718"/>
                </a:lnTo>
                <a:lnTo>
                  <a:pt x="1586486" y="35055"/>
                </a:lnTo>
                <a:lnTo>
                  <a:pt x="1712222" y="35055"/>
                </a:lnTo>
                <a:lnTo>
                  <a:pt x="1726690" y="40392"/>
                </a:lnTo>
                <a:lnTo>
                  <a:pt x="1908046" y="40392"/>
                </a:lnTo>
                <a:lnTo>
                  <a:pt x="1922527" y="44961"/>
                </a:lnTo>
                <a:lnTo>
                  <a:pt x="2202179" y="44961"/>
                </a:lnTo>
                <a:lnTo>
                  <a:pt x="2216660" y="50299"/>
                </a:lnTo>
                <a:lnTo>
                  <a:pt x="2370590" y="50299"/>
                </a:lnTo>
                <a:lnTo>
                  <a:pt x="2384303" y="55622"/>
                </a:lnTo>
                <a:lnTo>
                  <a:pt x="2505459" y="55622"/>
                </a:lnTo>
                <a:lnTo>
                  <a:pt x="2519940" y="60205"/>
                </a:lnTo>
                <a:lnTo>
                  <a:pt x="2603755" y="60205"/>
                </a:lnTo>
                <a:lnTo>
                  <a:pt x="2617468" y="65529"/>
                </a:lnTo>
                <a:lnTo>
                  <a:pt x="2631949" y="65529"/>
                </a:lnTo>
                <a:lnTo>
                  <a:pt x="2645663" y="65529"/>
                </a:lnTo>
                <a:lnTo>
                  <a:pt x="2659388" y="65529"/>
                </a:lnTo>
                <a:lnTo>
                  <a:pt x="2673857" y="65529"/>
                </a:lnTo>
                <a:lnTo>
                  <a:pt x="2687570" y="70866"/>
                </a:lnTo>
                <a:lnTo>
                  <a:pt x="2701296" y="70866"/>
                </a:lnTo>
                <a:lnTo>
                  <a:pt x="2715777" y="70866"/>
                </a:lnTo>
                <a:lnTo>
                  <a:pt x="2729490" y="70866"/>
                </a:lnTo>
                <a:lnTo>
                  <a:pt x="2743959" y="70866"/>
                </a:lnTo>
                <a:lnTo>
                  <a:pt x="2757684" y="75435"/>
                </a:lnTo>
                <a:lnTo>
                  <a:pt x="2771398" y="75435"/>
                </a:lnTo>
                <a:lnTo>
                  <a:pt x="2785879" y="75435"/>
                </a:lnTo>
              </a:path>
            </a:pathLst>
          </a:custGeom>
          <a:ln w="10143">
            <a:solidFill>
              <a:srgbClr val="00FF00"/>
            </a:solidFill>
          </a:ln>
        </p:spPr>
        <p:txBody>
          <a:bodyPr wrap="square" lIns="0" tIns="0" rIns="0" bIns="0" rtlCol="0">
            <a:noAutofit/>
          </a:bodyPr>
          <a:lstStyle/>
          <a:p>
            <a:pPr defTabSz="680759"/>
            <a:endParaRPr sz="1300">
              <a:solidFill>
                <a:prstClr val="black"/>
              </a:solidFill>
            </a:endParaRPr>
          </a:p>
        </p:txBody>
      </p:sp>
      <p:sp>
        <p:nvSpPr>
          <p:cNvPr id="338" name="object 338"/>
          <p:cNvSpPr/>
          <p:nvPr/>
        </p:nvSpPr>
        <p:spPr>
          <a:xfrm>
            <a:off x="2732279" y="5569661"/>
            <a:ext cx="1609115" cy="601619"/>
          </a:xfrm>
          <a:custGeom>
            <a:avLst/>
            <a:gdLst/>
            <a:ahLst/>
            <a:cxnLst/>
            <a:rect l="l" t="t" r="r" b="b"/>
            <a:pathLst>
              <a:path w="2132078" h="822213">
                <a:moveTo>
                  <a:pt x="0" y="25149"/>
                </a:moveTo>
                <a:lnTo>
                  <a:pt x="13713" y="30486"/>
                </a:lnTo>
                <a:lnTo>
                  <a:pt x="27426" y="30486"/>
                </a:lnTo>
                <a:lnTo>
                  <a:pt x="41907" y="30486"/>
                </a:lnTo>
                <a:lnTo>
                  <a:pt x="55621" y="35823"/>
                </a:lnTo>
                <a:lnTo>
                  <a:pt x="70101" y="35823"/>
                </a:lnTo>
                <a:lnTo>
                  <a:pt x="83815" y="35823"/>
                </a:lnTo>
                <a:lnTo>
                  <a:pt x="97540" y="40392"/>
                </a:lnTo>
                <a:lnTo>
                  <a:pt x="112009" y="40392"/>
                </a:lnTo>
                <a:lnTo>
                  <a:pt x="125735" y="45730"/>
                </a:lnTo>
                <a:lnTo>
                  <a:pt x="139448" y="45730"/>
                </a:lnTo>
                <a:lnTo>
                  <a:pt x="153929" y="45730"/>
                </a:lnTo>
                <a:lnTo>
                  <a:pt x="167642" y="51053"/>
                </a:lnTo>
                <a:lnTo>
                  <a:pt x="182123" y="51053"/>
                </a:lnTo>
                <a:lnTo>
                  <a:pt x="195837" y="51053"/>
                </a:lnTo>
                <a:lnTo>
                  <a:pt x="209550" y="55636"/>
                </a:lnTo>
                <a:lnTo>
                  <a:pt x="224031" y="55636"/>
                </a:lnTo>
                <a:lnTo>
                  <a:pt x="237744" y="55636"/>
                </a:lnTo>
                <a:lnTo>
                  <a:pt x="251458" y="60960"/>
                </a:lnTo>
                <a:lnTo>
                  <a:pt x="321560" y="60960"/>
                </a:lnTo>
                <a:lnTo>
                  <a:pt x="336040" y="66297"/>
                </a:lnTo>
                <a:lnTo>
                  <a:pt x="433581" y="66297"/>
                </a:lnTo>
                <a:lnTo>
                  <a:pt x="448062" y="60960"/>
                </a:lnTo>
                <a:lnTo>
                  <a:pt x="461775" y="51053"/>
                </a:lnTo>
                <a:lnTo>
                  <a:pt x="475489" y="40392"/>
                </a:lnTo>
                <a:lnTo>
                  <a:pt x="489970" y="40392"/>
                </a:lnTo>
                <a:lnTo>
                  <a:pt x="503683" y="35823"/>
                </a:lnTo>
                <a:lnTo>
                  <a:pt x="517397" y="20580"/>
                </a:lnTo>
                <a:lnTo>
                  <a:pt x="531877" y="0"/>
                </a:lnTo>
                <a:lnTo>
                  <a:pt x="545591" y="15243"/>
                </a:lnTo>
                <a:lnTo>
                  <a:pt x="560071" y="30486"/>
                </a:lnTo>
                <a:lnTo>
                  <a:pt x="573785" y="55636"/>
                </a:lnTo>
                <a:lnTo>
                  <a:pt x="587498" y="81540"/>
                </a:lnTo>
                <a:lnTo>
                  <a:pt x="601979" y="91446"/>
                </a:lnTo>
                <a:lnTo>
                  <a:pt x="615693" y="96783"/>
                </a:lnTo>
                <a:lnTo>
                  <a:pt x="629418" y="106690"/>
                </a:lnTo>
                <a:lnTo>
                  <a:pt x="643887" y="112014"/>
                </a:lnTo>
                <a:lnTo>
                  <a:pt x="657612" y="127257"/>
                </a:lnTo>
                <a:lnTo>
                  <a:pt x="666747" y="137163"/>
                </a:lnTo>
                <a:lnTo>
                  <a:pt x="681227" y="152406"/>
                </a:lnTo>
                <a:lnTo>
                  <a:pt x="694941" y="172219"/>
                </a:lnTo>
                <a:lnTo>
                  <a:pt x="709422" y="187462"/>
                </a:lnTo>
                <a:lnTo>
                  <a:pt x="723135" y="208029"/>
                </a:lnTo>
                <a:lnTo>
                  <a:pt x="736861" y="223273"/>
                </a:lnTo>
                <a:lnTo>
                  <a:pt x="751329" y="238516"/>
                </a:lnTo>
                <a:lnTo>
                  <a:pt x="765055" y="253746"/>
                </a:lnTo>
                <a:lnTo>
                  <a:pt x="778768" y="268989"/>
                </a:lnTo>
                <a:lnTo>
                  <a:pt x="793237" y="278896"/>
                </a:lnTo>
                <a:lnTo>
                  <a:pt x="806963" y="284233"/>
                </a:lnTo>
                <a:lnTo>
                  <a:pt x="821431" y="289570"/>
                </a:lnTo>
                <a:lnTo>
                  <a:pt x="835157" y="294139"/>
                </a:lnTo>
                <a:lnTo>
                  <a:pt x="848870" y="289570"/>
                </a:lnTo>
                <a:lnTo>
                  <a:pt x="863351" y="284233"/>
                </a:lnTo>
                <a:lnTo>
                  <a:pt x="877064" y="268989"/>
                </a:lnTo>
                <a:lnTo>
                  <a:pt x="890778" y="253746"/>
                </a:lnTo>
                <a:lnTo>
                  <a:pt x="905259" y="259083"/>
                </a:lnTo>
                <a:lnTo>
                  <a:pt x="918972" y="259083"/>
                </a:lnTo>
                <a:lnTo>
                  <a:pt x="932685" y="263652"/>
                </a:lnTo>
                <a:lnTo>
                  <a:pt x="947166" y="274327"/>
                </a:lnTo>
                <a:lnTo>
                  <a:pt x="960880" y="263652"/>
                </a:lnTo>
                <a:lnTo>
                  <a:pt x="975360" y="248422"/>
                </a:lnTo>
                <a:lnTo>
                  <a:pt x="989074" y="268989"/>
                </a:lnTo>
                <a:lnTo>
                  <a:pt x="1002787" y="299476"/>
                </a:lnTo>
                <a:lnTo>
                  <a:pt x="1017268" y="329950"/>
                </a:lnTo>
                <a:lnTo>
                  <a:pt x="1030982" y="360436"/>
                </a:lnTo>
                <a:lnTo>
                  <a:pt x="1044707" y="385586"/>
                </a:lnTo>
                <a:lnTo>
                  <a:pt x="1059176" y="410722"/>
                </a:lnTo>
                <a:lnTo>
                  <a:pt x="1072901" y="436640"/>
                </a:lnTo>
                <a:lnTo>
                  <a:pt x="1087370" y="461776"/>
                </a:lnTo>
                <a:lnTo>
                  <a:pt x="1101096" y="486925"/>
                </a:lnTo>
                <a:lnTo>
                  <a:pt x="1114809" y="507506"/>
                </a:lnTo>
                <a:lnTo>
                  <a:pt x="1129290" y="532642"/>
                </a:lnTo>
                <a:lnTo>
                  <a:pt x="1143003" y="553223"/>
                </a:lnTo>
                <a:lnTo>
                  <a:pt x="1156717" y="568466"/>
                </a:lnTo>
                <a:lnTo>
                  <a:pt x="1171197" y="583696"/>
                </a:lnTo>
                <a:lnTo>
                  <a:pt x="1184911" y="568466"/>
                </a:lnTo>
                <a:lnTo>
                  <a:pt x="1199392" y="553223"/>
                </a:lnTo>
                <a:lnTo>
                  <a:pt x="1213105" y="512830"/>
                </a:lnTo>
                <a:lnTo>
                  <a:pt x="1226819" y="467113"/>
                </a:lnTo>
                <a:lnTo>
                  <a:pt x="1241299" y="461776"/>
                </a:lnTo>
                <a:lnTo>
                  <a:pt x="1255013" y="471682"/>
                </a:lnTo>
                <a:lnTo>
                  <a:pt x="1268726" y="477019"/>
                </a:lnTo>
                <a:lnTo>
                  <a:pt x="1283207" y="477019"/>
                </a:lnTo>
                <a:lnTo>
                  <a:pt x="1296920" y="471682"/>
                </a:lnTo>
                <a:lnTo>
                  <a:pt x="1311401" y="467113"/>
                </a:lnTo>
                <a:lnTo>
                  <a:pt x="1325115" y="482356"/>
                </a:lnTo>
                <a:lnTo>
                  <a:pt x="1338840" y="497600"/>
                </a:lnTo>
                <a:lnTo>
                  <a:pt x="1353309" y="543317"/>
                </a:lnTo>
                <a:lnTo>
                  <a:pt x="1367034" y="593602"/>
                </a:lnTo>
                <a:lnTo>
                  <a:pt x="1380748" y="629426"/>
                </a:lnTo>
                <a:lnTo>
                  <a:pt x="1395229" y="659900"/>
                </a:lnTo>
                <a:lnTo>
                  <a:pt x="1408942" y="649239"/>
                </a:lnTo>
                <a:lnTo>
                  <a:pt x="1423423" y="629426"/>
                </a:lnTo>
                <a:lnTo>
                  <a:pt x="1437136" y="624089"/>
                </a:lnTo>
                <a:lnTo>
                  <a:pt x="1450850" y="624089"/>
                </a:lnTo>
                <a:lnTo>
                  <a:pt x="1465331" y="624089"/>
                </a:lnTo>
                <a:lnTo>
                  <a:pt x="1479044" y="624089"/>
                </a:lnTo>
                <a:lnTo>
                  <a:pt x="1492757" y="629426"/>
                </a:lnTo>
                <a:lnTo>
                  <a:pt x="1507238" y="633995"/>
                </a:lnTo>
                <a:lnTo>
                  <a:pt x="1520952" y="644669"/>
                </a:lnTo>
                <a:lnTo>
                  <a:pt x="1534665" y="654576"/>
                </a:lnTo>
                <a:lnTo>
                  <a:pt x="1549146" y="675143"/>
                </a:lnTo>
                <a:lnTo>
                  <a:pt x="1562859" y="694955"/>
                </a:lnTo>
                <a:lnTo>
                  <a:pt x="1577340" y="710199"/>
                </a:lnTo>
                <a:lnTo>
                  <a:pt x="1591053" y="725442"/>
                </a:lnTo>
                <a:lnTo>
                  <a:pt x="1604779" y="736103"/>
                </a:lnTo>
                <a:lnTo>
                  <a:pt x="1619248" y="746009"/>
                </a:lnTo>
                <a:lnTo>
                  <a:pt x="1632973" y="755915"/>
                </a:lnTo>
                <a:lnTo>
                  <a:pt x="1646687" y="766590"/>
                </a:lnTo>
                <a:lnTo>
                  <a:pt x="1656588" y="771159"/>
                </a:lnTo>
                <a:lnTo>
                  <a:pt x="1670302" y="771159"/>
                </a:lnTo>
                <a:lnTo>
                  <a:pt x="1684027" y="781820"/>
                </a:lnTo>
                <a:lnTo>
                  <a:pt x="1698496" y="786402"/>
                </a:lnTo>
                <a:lnTo>
                  <a:pt x="1712222" y="797063"/>
                </a:lnTo>
                <a:lnTo>
                  <a:pt x="1726690" y="806969"/>
                </a:lnTo>
                <a:lnTo>
                  <a:pt x="1740416" y="816875"/>
                </a:lnTo>
                <a:lnTo>
                  <a:pt x="1754129" y="822213"/>
                </a:lnTo>
                <a:lnTo>
                  <a:pt x="1768610" y="822213"/>
                </a:lnTo>
                <a:lnTo>
                  <a:pt x="1782323" y="822213"/>
                </a:lnTo>
                <a:lnTo>
                  <a:pt x="1796037" y="811538"/>
                </a:lnTo>
                <a:lnTo>
                  <a:pt x="1810518" y="801632"/>
                </a:lnTo>
                <a:lnTo>
                  <a:pt x="1824231" y="771159"/>
                </a:lnTo>
                <a:lnTo>
                  <a:pt x="1838712" y="736103"/>
                </a:lnTo>
                <a:lnTo>
                  <a:pt x="1852425" y="715536"/>
                </a:lnTo>
                <a:lnTo>
                  <a:pt x="1866139" y="694955"/>
                </a:lnTo>
                <a:lnTo>
                  <a:pt x="1880619" y="669806"/>
                </a:lnTo>
                <a:lnTo>
                  <a:pt x="1894333" y="644669"/>
                </a:lnTo>
                <a:lnTo>
                  <a:pt x="1908046" y="644669"/>
                </a:lnTo>
                <a:lnTo>
                  <a:pt x="1922527" y="654576"/>
                </a:lnTo>
                <a:lnTo>
                  <a:pt x="1936241" y="659900"/>
                </a:lnTo>
                <a:lnTo>
                  <a:pt x="1950721" y="669806"/>
                </a:lnTo>
                <a:lnTo>
                  <a:pt x="1964435" y="679712"/>
                </a:lnTo>
                <a:lnTo>
                  <a:pt x="1978148" y="694955"/>
                </a:lnTo>
                <a:lnTo>
                  <a:pt x="1992629" y="694955"/>
                </a:lnTo>
                <a:lnTo>
                  <a:pt x="2006342" y="694955"/>
                </a:lnTo>
                <a:lnTo>
                  <a:pt x="2020068" y="725442"/>
                </a:lnTo>
                <a:lnTo>
                  <a:pt x="2034537" y="755915"/>
                </a:lnTo>
                <a:lnTo>
                  <a:pt x="2048262" y="781820"/>
                </a:lnTo>
                <a:lnTo>
                  <a:pt x="2061976" y="797063"/>
                </a:lnTo>
                <a:lnTo>
                  <a:pt x="2076456" y="781820"/>
                </a:lnTo>
                <a:lnTo>
                  <a:pt x="2090170" y="766590"/>
                </a:lnTo>
                <a:lnTo>
                  <a:pt x="2104651" y="751346"/>
                </a:lnTo>
                <a:lnTo>
                  <a:pt x="2118364" y="746009"/>
                </a:lnTo>
                <a:lnTo>
                  <a:pt x="2132078" y="755915"/>
                </a:lnTo>
              </a:path>
            </a:pathLst>
          </a:custGeom>
          <a:ln w="10038">
            <a:solidFill>
              <a:srgbClr val="00FF00"/>
            </a:solidFill>
          </a:ln>
        </p:spPr>
        <p:txBody>
          <a:bodyPr wrap="square" lIns="0" tIns="0" rIns="0" bIns="0" rtlCol="0">
            <a:noAutofit/>
          </a:bodyPr>
          <a:lstStyle/>
          <a:p>
            <a:pPr defTabSz="680759"/>
            <a:endParaRPr sz="1300">
              <a:solidFill>
                <a:prstClr val="black"/>
              </a:solidFill>
            </a:endParaRPr>
          </a:p>
        </p:txBody>
      </p:sp>
      <p:sp>
        <p:nvSpPr>
          <p:cNvPr id="339" name="object 339"/>
          <p:cNvSpPr/>
          <p:nvPr/>
        </p:nvSpPr>
        <p:spPr>
          <a:xfrm>
            <a:off x="4341393" y="6122769"/>
            <a:ext cx="10919" cy="11153"/>
          </a:xfrm>
          <a:custGeom>
            <a:avLst/>
            <a:gdLst/>
            <a:ahLst/>
            <a:cxnLst/>
            <a:rect l="l" t="t" r="r" b="b"/>
            <a:pathLst>
              <a:path w="14468" h="15243">
                <a:moveTo>
                  <a:pt x="0" y="0"/>
                </a:moveTo>
                <a:lnTo>
                  <a:pt x="14468" y="15230"/>
                </a:lnTo>
              </a:path>
            </a:pathLst>
          </a:custGeom>
          <a:ln w="9715">
            <a:solidFill>
              <a:srgbClr val="00FF00"/>
            </a:solidFill>
          </a:ln>
        </p:spPr>
        <p:txBody>
          <a:bodyPr wrap="square" lIns="0" tIns="0" rIns="0" bIns="0" rtlCol="0">
            <a:noAutofit/>
          </a:bodyPr>
          <a:lstStyle/>
          <a:p>
            <a:pPr defTabSz="680759"/>
            <a:endParaRPr sz="1300">
              <a:solidFill>
                <a:prstClr val="black"/>
              </a:solidFill>
            </a:endParaRPr>
          </a:p>
        </p:txBody>
      </p:sp>
      <p:sp>
        <p:nvSpPr>
          <p:cNvPr id="340" name="object 340"/>
          <p:cNvSpPr txBox="1"/>
          <p:nvPr/>
        </p:nvSpPr>
        <p:spPr>
          <a:xfrm>
            <a:off x="1942860" y="441789"/>
            <a:ext cx="938842" cy="241610"/>
          </a:xfrm>
          <a:prstGeom prst="rect">
            <a:avLst/>
          </a:prstGeom>
        </p:spPr>
        <p:txBody>
          <a:bodyPr vert="horz" wrap="square" lIns="0" tIns="0" rIns="0" bIns="0" rtlCol="0">
            <a:noAutofit/>
          </a:bodyPr>
          <a:lstStyle/>
          <a:p>
            <a:pPr marL="9455" defTabSz="680759"/>
            <a:r>
              <a:rPr sz="1600" spc="-11" dirty="0">
                <a:solidFill>
                  <a:srgbClr val="FFFFFF"/>
                </a:solidFill>
                <a:latin typeface="Arial"/>
                <a:cs typeface="Arial"/>
              </a:rPr>
              <a:t>Deep</a:t>
            </a:r>
            <a:r>
              <a:rPr sz="1600" spc="4" dirty="0">
                <a:solidFill>
                  <a:srgbClr val="FFFFFF"/>
                </a:solidFill>
                <a:latin typeface="Arial"/>
                <a:cs typeface="Arial"/>
              </a:rPr>
              <a:t> </a:t>
            </a:r>
            <a:r>
              <a:rPr sz="1600" spc="-7" dirty="0">
                <a:solidFill>
                  <a:srgbClr val="FFFFFF"/>
                </a:solidFill>
                <a:latin typeface="Arial"/>
                <a:cs typeface="Arial"/>
              </a:rPr>
              <a:t>Inlet</a:t>
            </a:r>
            <a:endParaRPr sz="1600">
              <a:solidFill>
                <a:prstClr val="black"/>
              </a:solidFill>
              <a:latin typeface="Arial"/>
              <a:cs typeface="Arial"/>
            </a:endParaRPr>
          </a:p>
        </p:txBody>
      </p:sp>
      <p:sp>
        <p:nvSpPr>
          <p:cNvPr id="341" name="object 341"/>
          <p:cNvSpPr/>
          <p:nvPr/>
        </p:nvSpPr>
        <p:spPr>
          <a:xfrm>
            <a:off x="4651362" y="672623"/>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342" name="object 342"/>
          <p:cNvSpPr/>
          <p:nvPr/>
        </p:nvSpPr>
        <p:spPr>
          <a:xfrm>
            <a:off x="4651373" y="672544"/>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80759"/>
            <a:endParaRPr sz="1300">
              <a:solidFill>
                <a:prstClr val="black"/>
              </a:solidFill>
            </a:endParaRPr>
          </a:p>
        </p:txBody>
      </p:sp>
      <p:sp>
        <p:nvSpPr>
          <p:cNvPr id="343" name="object 343"/>
          <p:cNvSpPr txBox="1"/>
          <p:nvPr/>
        </p:nvSpPr>
        <p:spPr>
          <a:xfrm>
            <a:off x="6599974" y="721129"/>
            <a:ext cx="235789" cy="75735"/>
          </a:xfrm>
          <a:prstGeom prst="rect">
            <a:avLst/>
          </a:prstGeom>
        </p:spPr>
        <p:txBody>
          <a:bodyPr vert="horz" wrap="square" lIns="0" tIns="0" rIns="0" bIns="0" rtlCol="0">
            <a:noAutofit/>
          </a:bodyPr>
          <a:lstStyle/>
          <a:p>
            <a:pPr marL="9455" defTabSz="680759"/>
            <a:r>
              <a:rPr sz="400" b="1" spc="-11" dirty="0">
                <a:solidFill>
                  <a:srgbClr val="FFFFFF"/>
                </a:solidFill>
                <a:latin typeface="Arial"/>
                <a:cs typeface="Arial"/>
              </a:rPr>
              <a:t>Me</a:t>
            </a:r>
            <a:r>
              <a:rPr sz="400" b="1" spc="-15" dirty="0">
                <a:solidFill>
                  <a:srgbClr val="FFFFFF"/>
                </a:solidFill>
                <a:latin typeface="Arial"/>
                <a:cs typeface="Arial"/>
              </a:rPr>
              <a:t>t</a:t>
            </a:r>
            <a:r>
              <a:rPr sz="400" b="1" spc="-34" dirty="0">
                <a:solidFill>
                  <a:srgbClr val="FFFFFF"/>
                </a:solidFill>
                <a:latin typeface="Arial"/>
                <a:cs typeface="Arial"/>
              </a:rPr>
              <a:t>han</a:t>
            </a:r>
            <a:r>
              <a:rPr sz="400" b="1" spc="-22" dirty="0">
                <a:solidFill>
                  <a:srgbClr val="FFFFFF"/>
                </a:solidFill>
                <a:latin typeface="Arial"/>
                <a:cs typeface="Arial"/>
              </a:rPr>
              <a:t>e</a:t>
            </a:r>
            <a:endParaRPr sz="400">
              <a:solidFill>
                <a:prstClr val="black"/>
              </a:solidFill>
              <a:latin typeface="Arial"/>
              <a:cs typeface="Arial"/>
            </a:endParaRPr>
          </a:p>
        </p:txBody>
      </p:sp>
      <p:sp>
        <p:nvSpPr>
          <p:cNvPr id="344" name="object 344"/>
          <p:cNvSpPr/>
          <p:nvPr/>
        </p:nvSpPr>
        <p:spPr>
          <a:xfrm>
            <a:off x="4957896" y="817512"/>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345" name="object 345"/>
          <p:cNvSpPr/>
          <p:nvPr/>
        </p:nvSpPr>
        <p:spPr>
          <a:xfrm>
            <a:off x="4957896" y="817512"/>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346" name="object 346"/>
          <p:cNvSpPr/>
          <p:nvPr/>
        </p:nvSpPr>
        <p:spPr>
          <a:xfrm>
            <a:off x="4940072" y="1719660"/>
            <a:ext cx="3719129" cy="0"/>
          </a:xfrm>
          <a:custGeom>
            <a:avLst/>
            <a:gdLst/>
            <a:ahLst/>
            <a:cxnLst/>
            <a:rect l="l" t="t" r="r" b="b"/>
            <a:pathLst>
              <a:path w="4927846">
                <a:moveTo>
                  <a:pt x="0" y="0"/>
                </a:moveTo>
                <a:lnTo>
                  <a:pt x="4927846" y="0"/>
                </a:lnTo>
              </a:path>
            </a:pathLst>
          </a:custGeom>
          <a:ln w="5098">
            <a:solidFill>
              <a:srgbClr val="FFFFFF"/>
            </a:solidFill>
          </a:ln>
        </p:spPr>
        <p:txBody>
          <a:bodyPr wrap="square" lIns="0" tIns="0" rIns="0" bIns="0" rtlCol="0">
            <a:noAutofit/>
          </a:bodyPr>
          <a:lstStyle/>
          <a:p>
            <a:pPr defTabSz="680759"/>
            <a:endParaRPr sz="1300">
              <a:solidFill>
                <a:prstClr val="black"/>
              </a:solidFill>
            </a:endParaRPr>
          </a:p>
        </p:txBody>
      </p:sp>
      <p:sp>
        <p:nvSpPr>
          <p:cNvPr id="347" name="object 347"/>
          <p:cNvSpPr/>
          <p:nvPr/>
        </p:nvSpPr>
        <p:spPr>
          <a:xfrm>
            <a:off x="8503928"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48" name="object 348"/>
          <p:cNvSpPr/>
          <p:nvPr/>
        </p:nvSpPr>
        <p:spPr>
          <a:xfrm>
            <a:off x="8292869"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49" name="object 349"/>
          <p:cNvSpPr/>
          <p:nvPr/>
        </p:nvSpPr>
        <p:spPr>
          <a:xfrm>
            <a:off x="8085258"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0" name="object 350"/>
          <p:cNvSpPr/>
          <p:nvPr/>
        </p:nvSpPr>
        <p:spPr>
          <a:xfrm>
            <a:off x="7877076"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1" name="object 351"/>
          <p:cNvSpPr/>
          <p:nvPr/>
        </p:nvSpPr>
        <p:spPr>
          <a:xfrm>
            <a:off x="7669464"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2" name="object 352"/>
          <p:cNvSpPr/>
          <p:nvPr/>
        </p:nvSpPr>
        <p:spPr>
          <a:xfrm>
            <a:off x="7461854"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3" name="object 353"/>
          <p:cNvSpPr/>
          <p:nvPr/>
        </p:nvSpPr>
        <p:spPr>
          <a:xfrm>
            <a:off x="7250216"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4" name="object 354"/>
          <p:cNvSpPr/>
          <p:nvPr/>
        </p:nvSpPr>
        <p:spPr>
          <a:xfrm>
            <a:off x="7042605"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5" name="object 355"/>
          <p:cNvSpPr/>
          <p:nvPr/>
        </p:nvSpPr>
        <p:spPr>
          <a:xfrm>
            <a:off x="6834992"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6" name="object 356"/>
          <p:cNvSpPr/>
          <p:nvPr/>
        </p:nvSpPr>
        <p:spPr>
          <a:xfrm>
            <a:off x="6626811"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7" name="object 357"/>
          <p:cNvSpPr/>
          <p:nvPr/>
        </p:nvSpPr>
        <p:spPr>
          <a:xfrm>
            <a:off x="6415753"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8" name="object 358"/>
          <p:cNvSpPr/>
          <p:nvPr/>
        </p:nvSpPr>
        <p:spPr>
          <a:xfrm>
            <a:off x="6208141"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59" name="object 359"/>
          <p:cNvSpPr/>
          <p:nvPr/>
        </p:nvSpPr>
        <p:spPr>
          <a:xfrm>
            <a:off x="5999961"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60" name="object 360"/>
          <p:cNvSpPr/>
          <p:nvPr/>
        </p:nvSpPr>
        <p:spPr>
          <a:xfrm>
            <a:off x="5792349"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61" name="object 361"/>
          <p:cNvSpPr/>
          <p:nvPr/>
        </p:nvSpPr>
        <p:spPr>
          <a:xfrm>
            <a:off x="5584737"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62" name="object 362"/>
          <p:cNvSpPr/>
          <p:nvPr/>
        </p:nvSpPr>
        <p:spPr>
          <a:xfrm>
            <a:off x="5373100"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63" name="object 363"/>
          <p:cNvSpPr/>
          <p:nvPr/>
        </p:nvSpPr>
        <p:spPr>
          <a:xfrm>
            <a:off x="5165488" y="1722994"/>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364" name="object 364"/>
          <p:cNvSpPr/>
          <p:nvPr/>
        </p:nvSpPr>
        <p:spPr>
          <a:xfrm>
            <a:off x="4957886" y="817513"/>
            <a:ext cx="0" cy="920540"/>
          </a:xfrm>
          <a:custGeom>
            <a:avLst/>
            <a:gdLst/>
            <a:ahLst/>
            <a:cxnLst/>
            <a:rect l="l" t="t" r="r" b="b"/>
            <a:pathLst>
              <a:path h="1258071">
                <a:moveTo>
                  <a:pt x="0" y="1258071"/>
                </a:moveTo>
                <a:lnTo>
                  <a:pt x="0" y="0"/>
                </a:lnTo>
              </a:path>
            </a:pathLst>
          </a:custGeom>
          <a:ln w="4688">
            <a:solidFill>
              <a:srgbClr val="FFFFFF"/>
            </a:solidFill>
          </a:ln>
        </p:spPr>
        <p:txBody>
          <a:bodyPr wrap="square" lIns="0" tIns="0" rIns="0" bIns="0" rtlCol="0">
            <a:noAutofit/>
          </a:bodyPr>
          <a:lstStyle/>
          <a:p>
            <a:pPr defTabSz="680759"/>
            <a:endParaRPr sz="1300">
              <a:solidFill>
                <a:prstClr val="black"/>
              </a:solidFill>
            </a:endParaRPr>
          </a:p>
        </p:txBody>
      </p:sp>
      <p:sp>
        <p:nvSpPr>
          <p:cNvPr id="365" name="object 365"/>
          <p:cNvSpPr txBox="1"/>
          <p:nvPr/>
        </p:nvSpPr>
        <p:spPr>
          <a:xfrm>
            <a:off x="8463281" y="1741650"/>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366" name="object 366"/>
          <p:cNvSpPr txBox="1"/>
          <p:nvPr/>
        </p:nvSpPr>
        <p:spPr>
          <a:xfrm>
            <a:off x="8252222" y="1741650"/>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367" name="object 367"/>
          <p:cNvSpPr txBox="1"/>
          <p:nvPr/>
        </p:nvSpPr>
        <p:spPr>
          <a:xfrm>
            <a:off x="8044037"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300</a:t>
            </a:r>
            <a:endParaRPr sz="300">
              <a:solidFill>
                <a:prstClr val="black"/>
              </a:solidFill>
              <a:latin typeface="Arial"/>
              <a:cs typeface="Arial"/>
            </a:endParaRPr>
          </a:p>
        </p:txBody>
      </p:sp>
      <p:sp>
        <p:nvSpPr>
          <p:cNvPr id="368" name="object 368"/>
          <p:cNvSpPr txBox="1"/>
          <p:nvPr/>
        </p:nvSpPr>
        <p:spPr>
          <a:xfrm>
            <a:off x="7836429" y="1741650"/>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369" name="object 369"/>
          <p:cNvSpPr txBox="1"/>
          <p:nvPr/>
        </p:nvSpPr>
        <p:spPr>
          <a:xfrm>
            <a:off x="7628819" y="1741650"/>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370" name="object 370"/>
          <p:cNvSpPr txBox="1"/>
          <p:nvPr/>
        </p:nvSpPr>
        <p:spPr>
          <a:xfrm>
            <a:off x="7420634"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240</a:t>
            </a:r>
            <a:endParaRPr sz="300">
              <a:solidFill>
                <a:prstClr val="black"/>
              </a:solidFill>
              <a:latin typeface="Arial"/>
              <a:cs typeface="Arial"/>
            </a:endParaRPr>
          </a:p>
        </p:txBody>
      </p:sp>
      <p:sp>
        <p:nvSpPr>
          <p:cNvPr id="371" name="object 371"/>
          <p:cNvSpPr txBox="1"/>
          <p:nvPr/>
        </p:nvSpPr>
        <p:spPr>
          <a:xfrm>
            <a:off x="7209576" y="1741650"/>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372" name="object 372"/>
          <p:cNvSpPr txBox="1"/>
          <p:nvPr/>
        </p:nvSpPr>
        <p:spPr>
          <a:xfrm>
            <a:off x="7001966" y="1741650"/>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73" name="object 373"/>
          <p:cNvSpPr txBox="1"/>
          <p:nvPr/>
        </p:nvSpPr>
        <p:spPr>
          <a:xfrm>
            <a:off x="6793781"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a:t>
            </a:r>
            <a:endParaRPr sz="300">
              <a:solidFill>
                <a:prstClr val="black"/>
              </a:solidFill>
              <a:latin typeface="Arial"/>
              <a:cs typeface="Arial"/>
            </a:endParaRPr>
          </a:p>
        </p:txBody>
      </p:sp>
      <p:sp>
        <p:nvSpPr>
          <p:cNvPr id="374" name="object 374"/>
          <p:cNvSpPr txBox="1"/>
          <p:nvPr/>
        </p:nvSpPr>
        <p:spPr>
          <a:xfrm>
            <a:off x="6586173" y="1741650"/>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375" name="object 375"/>
          <p:cNvSpPr txBox="1"/>
          <p:nvPr/>
        </p:nvSpPr>
        <p:spPr>
          <a:xfrm>
            <a:off x="6374535"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140</a:t>
            </a:r>
            <a:endParaRPr sz="300">
              <a:solidFill>
                <a:prstClr val="black"/>
              </a:solidFill>
              <a:latin typeface="Arial"/>
              <a:cs typeface="Arial"/>
            </a:endParaRPr>
          </a:p>
        </p:txBody>
      </p:sp>
      <p:sp>
        <p:nvSpPr>
          <p:cNvPr id="376" name="object 376"/>
          <p:cNvSpPr txBox="1"/>
          <p:nvPr/>
        </p:nvSpPr>
        <p:spPr>
          <a:xfrm>
            <a:off x="6166926" y="174165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120</a:t>
            </a:r>
            <a:endParaRPr sz="300">
              <a:solidFill>
                <a:prstClr val="black"/>
              </a:solidFill>
              <a:latin typeface="Arial"/>
              <a:cs typeface="Arial"/>
            </a:endParaRPr>
          </a:p>
        </p:txBody>
      </p:sp>
      <p:sp>
        <p:nvSpPr>
          <p:cNvPr id="377" name="object 377"/>
          <p:cNvSpPr txBox="1"/>
          <p:nvPr/>
        </p:nvSpPr>
        <p:spPr>
          <a:xfrm>
            <a:off x="5959315" y="1741650"/>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78" name="object 378"/>
          <p:cNvSpPr txBox="1"/>
          <p:nvPr/>
        </p:nvSpPr>
        <p:spPr>
          <a:xfrm>
            <a:off x="5762059" y="1741650"/>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80</a:t>
            </a:r>
            <a:endParaRPr sz="300">
              <a:solidFill>
                <a:prstClr val="black"/>
              </a:solidFill>
              <a:latin typeface="Arial"/>
              <a:cs typeface="Arial"/>
            </a:endParaRPr>
          </a:p>
        </p:txBody>
      </p:sp>
      <p:sp>
        <p:nvSpPr>
          <p:cNvPr id="379" name="object 379"/>
          <p:cNvSpPr txBox="1"/>
          <p:nvPr/>
        </p:nvSpPr>
        <p:spPr>
          <a:xfrm>
            <a:off x="5553875" y="1741650"/>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a:t>
            </a:r>
            <a:endParaRPr sz="300">
              <a:solidFill>
                <a:prstClr val="black"/>
              </a:solidFill>
              <a:latin typeface="Arial"/>
              <a:cs typeface="Arial"/>
            </a:endParaRPr>
          </a:p>
        </p:txBody>
      </p:sp>
      <p:sp>
        <p:nvSpPr>
          <p:cNvPr id="380" name="object 380"/>
          <p:cNvSpPr txBox="1"/>
          <p:nvPr/>
        </p:nvSpPr>
        <p:spPr>
          <a:xfrm>
            <a:off x="5342816" y="1741650"/>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a:t>
            </a:r>
            <a:endParaRPr sz="300">
              <a:solidFill>
                <a:prstClr val="black"/>
              </a:solidFill>
              <a:latin typeface="Arial"/>
              <a:cs typeface="Arial"/>
            </a:endParaRPr>
          </a:p>
        </p:txBody>
      </p:sp>
      <p:sp>
        <p:nvSpPr>
          <p:cNvPr id="381" name="object 381"/>
          <p:cNvSpPr txBox="1"/>
          <p:nvPr/>
        </p:nvSpPr>
        <p:spPr>
          <a:xfrm>
            <a:off x="5134633" y="1741650"/>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a:t>
            </a:r>
            <a:endParaRPr sz="300">
              <a:solidFill>
                <a:prstClr val="black"/>
              </a:solidFill>
              <a:latin typeface="Arial"/>
              <a:cs typeface="Arial"/>
            </a:endParaRPr>
          </a:p>
        </p:txBody>
      </p:sp>
      <p:sp>
        <p:nvSpPr>
          <p:cNvPr id="382" name="object 382"/>
          <p:cNvSpPr txBox="1"/>
          <p:nvPr/>
        </p:nvSpPr>
        <p:spPr>
          <a:xfrm>
            <a:off x="4937951" y="1741650"/>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383" name="object 383"/>
          <p:cNvSpPr/>
          <p:nvPr/>
        </p:nvSpPr>
        <p:spPr>
          <a:xfrm>
            <a:off x="4940074" y="81751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84" name="object 384"/>
          <p:cNvSpPr/>
          <p:nvPr/>
        </p:nvSpPr>
        <p:spPr>
          <a:xfrm>
            <a:off x="4940074" y="9061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85" name="object 385"/>
          <p:cNvSpPr/>
          <p:nvPr/>
        </p:nvSpPr>
        <p:spPr>
          <a:xfrm>
            <a:off x="4940074" y="99928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86" name="object 386"/>
          <p:cNvSpPr/>
          <p:nvPr/>
        </p:nvSpPr>
        <p:spPr>
          <a:xfrm>
            <a:off x="4940074" y="108849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87" name="object 387"/>
          <p:cNvSpPr/>
          <p:nvPr/>
        </p:nvSpPr>
        <p:spPr>
          <a:xfrm>
            <a:off x="4940074" y="11777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88" name="object 388"/>
          <p:cNvSpPr/>
          <p:nvPr/>
        </p:nvSpPr>
        <p:spPr>
          <a:xfrm>
            <a:off x="4940074" y="1266362"/>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89" name="object 389"/>
          <p:cNvSpPr/>
          <p:nvPr/>
        </p:nvSpPr>
        <p:spPr>
          <a:xfrm>
            <a:off x="4940074" y="135947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90" name="object 390"/>
          <p:cNvSpPr/>
          <p:nvPr/>
        </p:nvSpPr>
        <p:spPr>
          <a:xfrm>
            <a:off x="4940074" y="14486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91" name="object 391"/>
          <p:cNvSpPr/>
          <p:nvPr/>
        </p:nvSpPr>
        <p:spPr>
          <a:xfrm>
            <a:off x="4940074" y="1537345"/>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92" name="object 392"/>
          <p:cNvSpPr/>
          <p:nvPr/>
        </p:nvSpPr>
        <p:spPr>
          <a:xfrm>
            <a:off x="4940074" y="1630460"/>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393" name="object 393"/>
          <p:cNvSpPr txBox="1"/>
          <p:nvPr/>
        </p:nvSpPr>
        <p:spPr>
          <a:xfrm>
            <a:off x="4832134" y="791567"/>
            <a:ext cx="11501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94" name="object 394"/>
          <p:cNvSpPr txBox="1"/>
          <p:nvPr/>
        </p:nvSpPr>
        <p:spPr>
          <a:xfrm>
            <a:off x="4832134" y="880219"/>
            <a:ext cx="11501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dirty="0">
                <a:solidFill>
                  <a:srgbClr val="FFFFFF"/>
                </a:solidFill>
                <a:latin typeface="Arial"/>
                <a:cs typeface="Arial"/>
              </a:rPr>
              <a:t>,</a:t>
            </a:r>
            <a:r>
              <a:rPr sz="300" spc="-7" dirty="0">
                <a:solidFill>
                  <a:srgbClr val="FFFFFF"/>
                </a:solidFill>
                <a:latin typeface="Arial"/>
                <a:cs typeface="Arial"/>
              </a:rPr>
              <a:t>8</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95" name="object 395"/>
          <p:cNvSpPr txBox="1"/>
          <p:nvPr/>
        </p:nvSpPr>
        <p:spPr>
          <a:xfrm>
            <a:off x="4832134" y="973331"/>
            <a:ext cx="11501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dirty="0">
                <a:solidFill>
                  <a:srgbClr val="FFFFFF"/>
                </a:solidFill>
                <a:latin typeface="Arial"/>
                <a:cs typeface="Arial"/>
              </a:rPr>
              <a:t>,</a:t>
            </a:r>
            <a:r>
              <a:rPr sz="300" spc="-7" dirty="0">
                <a:solidFill>
                  <a:srgbClr val="FFFFFF"/>
                </a:solidFill>
                <a:latin typeface="Arial"/>
                <a:cs typeface="Arial"/>
              </a:rPr>
              <a:t>6</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96" name="object 396"/>
          <p:cNvSpPr txBox="1"/>
          <p:nvPr/>
        </p:nvSpPr>
        <p:spPr>
          <a:xfrm>
            <a:off x="4832134" y="1062539"/>
            <a:ext cx="115019" cy="143107"/>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dirty="0">
                <a:solidFill>
                  <a:srgbClr val="FFFFFF"/>
                </a:solidFill>
                <a:latin typeface="Arial"/>
                <a:cs typeface="Arial"/>
              </a:rPr>
              <a:t>,</a:t>
            </a:r>
            <a:r>
              <a:rPr sz="300" spc="-7" dirty="0">
                <a:solidFill>
                  <a:srgbClr val="FFFFFF"/>
                </a:solidFill>
                <a:latin typeface="Arial"/>
                <a:cs typeface="Arial"/>
              </a:rPr>
              <a:t>4</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a:p>
            <a:pPr marL="9455" defTabSz="680759">
              <a:spcBef>
                <a:spcPts val="350"/>
              </a:spcBef>
            </a:pPr>
            <a:r>
              <a:rPr sz="300" spc="-4" dirty="0">
                <a:solidFill>
                  <a:srgbClr val="FFFFFF"/>
                </a:solidFill>
                <a:latin typeface="Arial"/>
                <a:cs typeface="Arial"/>
              </a:rPr>
              <a:t>1</a:t>
            </a:r>
            <a:r>
              <a:rPr sz="300" dirty="0">
                <a:solidFill>
                  <a:srgbClr val="FFFFFF"/>
                </a:solidFill>
                <a:latin typeface="Arial"/>
                <a:cs typeface="Arial"/>
              </a:rPr>
              <a:t>,</a:t>
            </a:r>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97" name="object 397"/>
          <p:cNvSpPr txBox="1"/>
          <p:nvPr/>
        </p:nvSpPr>
        <p:spPr>
          <a:xfrm>
            <a:off x="4832134" y="1240399"/>
            <a:ext cx="11501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398" name="object 398"/>
          <p:cNvSpPr txBox="1"/>
          <p:nvPr/>
        </p:nvSpPr>
        <p:spPr>
          <a:xfrm>
            <a:off x="4863766" y="133351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800</a:t>
            </a:r>
            <a:endParaRPr sz="300">
              <a:solidFill>
                <a:prstClr val="black"/>
              </a:solidFill>
              <a:latin typeface="Arial"/>
              <a:cs typeface="Arial"/>
            </a:endParaRPr>
          </a:p>
        </p:txBody>
      </p:sp>
      <p:sp>
        <p:nvSpPr>
          <p:cNvPr id="399" name="object 399"/>
          <p:cNvSpPr txBox="1"/>
          <p:nvPr/>
        </p:nvSpPr>
        <p:spPr>
          <a:xfrm>
            <a:off x="4863766" y="142271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600</a:t>
            </a:r>
            <a:endParaRPr sz="300">
              <a:solidFill>
                <a:prstClr val="black"/>
              </a:solidFill>
              <a:latin typeface="Arial"/>
              <a:cs typeface="Arial"/>
            </a:endParaRPr>
          </a:p>
        </p:txBody>
      </p:sp>
      <p:sp>
        <p:nvSpPr>
          <p:cNvPr id="400" name="object 400"/>
          <p:cNvSpPr txBox="1"/>
          <p:nvPr/>
        </p:nvSpPr>
        <p:spPr>
          <a:xfrm>
            <a:off x="4863766" y="151137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400</a:t>
            </a:r>
            <a:endParaRPr sz="300">
              <a:solidFill>
                <a:prstClr val="black"/>
              </a:solidFill>
              <a:latin typeface="Arial"/>
              <a:cs typeface="Arial"/>
            </a:endParaRPr>
          </a:p>
        </p:txBody>
      </p:sp>
      <p:sp>
        <p:nvSpPr>
          <p:cNvPr id="401" name="object 401"/>
          <p:cNvSpPr txBox="1"/>
          <p:nvPr/>
        </p:nvSpPr>
        <p:spPr>
          <a:xfrm>
            <a:off x="4863766" y="1604482"/>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200</a:t>
            </a:r>
            <a:endParaRPr sz="300">
              <a:solidFill>
                <a:prstClr val="black"/>
              </a:solidFill>
              <a:latin typeface="Arial"/>
              <a:cs typeface="Arial"/>
            </a:endParaRPr>
          </a:p>
        </p:txBody>
      </p:sp>
      <p:sp>
        <p:nvSpPr>
          <p:cNvPr id="402" name="object 402"/>
          <p:cNvSpPr txBox="1"/>
          <p:nvPr/>
        </p:nvSpPr>
        <p:spPr>
          <a:xfrm>
            <a:off x="4905748" y="1693691"/>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403" name="object 403"/>
          <p:cNvSpPr/>
          <p:nvPr/>
        </p:nvSpPr>
        <p:spPr>
          <a:xfrm>
            <a:off x="4961339" y="938496"/>
            <a:ext cx="6906" cy="12279"/>
          </a:xfrm>
          <a:custGeom>
            <a:avLst/>
            <a:gdLst/>
            <a:ahLst/>
            <a:cxnLst/>
            <a:rect l="l" t="t" r="r" b="b"/>
            <a:pathLst>
              <a:path w="9150" h="16781">
                <a:moveTo>
                  <a:pt x="0" y="0"/>
                </a:moveTo>
                <a:lnTo>
                  <a:pt x="9150" y="16781"/>
                </a:lnTo>
              </a:path>
            </a:pathLst>
          </a:custGeom>
          <a:ln w="9515">
            <a:solidFill>
              <a:srgbClr val="FF0000"/>
            </a:solidFill>
          </a:ln>
        </p:spPr>
        <p:txBody>
          <a:bodyPr wrap="square" lIns="0" tIns="0" rIns="0" bIns="0" rtlCol="0">
            <a:noAutofit/>
          </a:bodyPr>
          <a:lstStyle/>
          <a:p>
            <a:pPr defTabSz="680759"/>
            <a:endParaRPr sz="1300">
              <a:solidFill>
                <a:prstClr val="black"/>
              </a:solidFill>
            </a:endParaRPr>
          </a:p>
        </p:txBody>
      </p:sp>
      <p:sp>
        <p:nvSpPr>
          <p:cNvPr id="404" name="object 404"/>
          <p:cNvSpPr/>
          <p:nvPr/>
        </p:nvSpPr>
        <p:spPr>
          <a:xfrm>
            <a:off x="4968245" y="950764"/>
            <a:ext cx="1147888" cy="631165"/>
          </a:xfrm>
          <a:custGeom>
            <a:avLst/>
            <a:gdLst/>
            <a:ahLst/>
            <a:cxnLst/>
            <a:rect l="l" t="t" r="r" b="b"/>
            <a:pathLst>
              <a:path w="1520952" h="862592">
                <a:moveTo>
                  <a:pt x="0" y="0"/>
                </a:moveTo>
                <a:lnTo>
                  <a:pt x="13713" y="131826"/>
                </a:lnTo>
                <a:lnTo>
                  <a:pt x="28194" y="177543"/>
                </a:lnTo>
                <a:lnTo>
                  <a:pt x="41907" y="188217"/>
                </a:lnTo>
                <a:lnTo>
                  <a:pt x="55621" y="198123"/>
                </a:lnTo>
                <a:lnTo>
                  <a:pt x="70101" y="396247"/>
                </a:lnTo>
                <a:lnTo>
                  <a:pt x="83815" y="573790"/>
                </a:lnTo>
                <a:lnTo>
                  <a:pt x="98296" y="543317"/>
                </a:lnTo>
                <a:lnTo>
                  <a:pt x="112009" y="411490"/>
                </a:lnTo>
                <a:lnTo>
                  <a:pt x="125735" y="335287"/>
                </a:lnTo>
                <a:lnTo>
                  <a:pt x="140203" y="339856"/>
                </a:lnTo>
                <a:lnTo>
                  <a:pt x="153929" y="345193"/>
                </a:lnTo>
                <a:lnTo>
                  <a:pt x="163063" y="365760"/>
                </a:lnTo>
                <a:lnTo>
                  <a:pt x="177544" y="385572"/>
                </a:lnTo>
                <a:lnTo>
                  <a:pt x="191257" y="406153"/>
                </a:lnTo>
                <a:lnTo>
                  <a:pt x="204983" y="431302"/>
                </a:lnTo>
                <a:lnTo>
                  <a:pt x="219451" y="431302"/>
                </a:lnTo>
                <a:lnTo>
                  <a:pt x="233177" y="457207"/>
                </a:lnTo>
                <a:lnTo>
                  <a:pt x="247646" y="512830"/>
                </a:lnTo>
                <a:lnTo>
                  <a:pt x="261371" y="558547"/>
                </a:lnTo>
                <a:lnTo>
                  <a:pt x="275085" y="537979"/>
                </a:lnTo>
                <a:lnTo>
                  <a:pt x="289565" y="522736"/>
                </a:lnTo>
                <a:lnTo>
                  <a:pt x="303279" y="522736"/>
                </a:lnTo>
                <a:lnTo>
                  <a:pt x="316992" y="522736"/>
                </a:lnTo>
                <a:lnTo>
                  <a:pt x="331473" y="533410"/>
                </a:lnTo>
                <a:lnTo>
                  <a:pt x="345187" y="537979"/>
                </a:lnTo>
                <a:lnTo>
                  <a:pt x="359667" y="537979"/>
                </a:lnTo>
                <a:lnTo>
                  <a:pt x="373381" y="518167"/>
                </a:lnTo>
                <a:lnTo>
                  <a:pt x="387094" y="497587"/>
                </a:lnTo>
                <a:lnTo>
                  <a:pt x="401575" y="477019"/>
                </a:lnTo>
                <a:lnTo>
                  <a:pt x="415288" y="451870"/>
                </a:lnTo>
                <a:lnTo>
                  <a:pt x="429002" y="451870"/>
                </a:lnTo>
                <a:lnTo>
                  <a:pt x="443483" y="487680"/>
                </a:lnTo>
                <a:lnTo>
                  <a:pt x="457196" y="533410"/>
                </a:lnTo>
                <a:lnTo>
                  <a:pt x="471677" y="598939"/>
                </a:lnTo>
                <a:lnTo>
                  <a:pt x="485390" y="649993"/>
                </a:lnTo>
                <a:lnTo>
                  <a:pt x="499116" y="665237"/>
                </a:lnTo>
                <a:lnTo>
                  <a:pt x="513585" y="654562"/>
                </a:lnTo>
                <a:lnTo>
                  <a:pt x="522731" y="619520"/>
                </a:lnTo>
                <a:lnTo>
                  <a:pt x="536444" y="589033"/>
                </a:lnTo>
                <a:lnTo>
                  <a:pt x="550925" y="573790"/>
                </a:lnTo>
                <a:lnTo>
                  <a:pt x="564639" y="573790"/>
                </a:lnTo>
                <a:lnTo>
                  <a:pt x="578352" y="573790"/>
                </a:lnTo>
                <a:lnTo>
                  <a:pt x="592833" y="589033"/>
                </a:lnTo>
                <a:lnTo>
                  <a:pt x="606546" y="614183"/>
                </a:lnTo>
                <a:lnTo>
                  <a:pt x="620272" y="639319"/>
                </a:lnTo>
                <a:lnTo>
                  <a:pt x="634740" y="665237"/>
                </a:lnTo>
                <a:lnTo>
                  <a:pt x="648466" y="680480"/>
                </a:lnTo>
                <a:lnTo>
                  <a:pt x="662935" y="700292"/>
                </a:lnTo>
                <a:lnTo>
                  <a:pt x="676660" y="726197"/>
                </a:lnTo>
                <a:lnTo>
                  <a:pt x="690374" y="736103"/>
                </a:lnTo>
                <a:lnTo>
                  <a:pt x="704854" y="736103"/>
                </a:lnTo>
                <a:lnTo>
                  <a:pt x="718568" y="736103"/>
                </a:lnTo>
                <a:lnTo>
                  <a:pt x="732281" y="741440"/>
                </a:lnTo>
                <a:lnTo>
                  <a:pt x="746762" y="730766"/>
                </a:lnTo>
                <a:lnTo>
                  <a:pt x="760476" y="726197"/>
                </a:lnTo>
                <a:lnTo>
                  <a:pt x="774956" y="700292"/>
                </a:lnTo>
                <a:lnTo>
                  <a:pt x="788670" y="522736"/>
                </a:lnTo>
                <a:lnTo>
                  <a:pt x="802383" y="502924"/>
                </a:lnTo>
                <a:lnTo>
                  <a:pt x="816864" y="482356"/>
                </a:lnTo>
                <a:lnTo>
                  <a:pt x="830577" y="411490"/>
                </a:lnTo>
                <a:lnTo>
                  <a:pt x="844291" y="339856"/>
                </a:lnTo>
                <a:lnTo>
                  <a:pt x="858772" y="370342"/>
                </a:lnTo>
                <a:lnTo>
                  <a:pt x="867918" y="436626"/>
                </a:lnTo>
                <a:lnTo>
                  <a:pt x="881631" y="518167"/>
                </a:lnTo>
                <a:lnTo>
                  <a:pt x="896112" y="589033"/>
                </a:lnTo>
                <a:lnTo>
                  <a:pt x="909826" y="685049"/>
                </a:lnTo>
                <a:lnTo>
                  <a:pt x="924306" y="761253"/>
                </a:lnTo>
                <a:lnTo>
                  <a:pt x="938020" y="766576"/>
                </a:lnTo>
                <a:lnTo>
                  <a:pt x="951733" y="812306"/>
                </a:lnTo>
                <a:lnTo>
                  <a:pt x="966214" y="827537"/>
                </a:lnTo>
                <a:lnTo>
                  <a:pt x="979928" y="832119"/>
                </a:lnTo>
                <a:lnTo>
                  <a:pt x="993653" y="837443"/>
                </a:lnTo>
                <a:lnTo>
                  <a:pt x="1008122" y="842780"/>
                </a:lnTo>
                <a:lnTo>
                  <a:pt x="1021847" y="847349"/>
                </a:lnTo>
                <a:lnTo>
                  <a:pt x="1036316" y="847349"/>
                </a:lnTo>
                <a:lnTo>
                  <a:pt x="1050042" y="847349"/>
                </a:lnTo>
                <a:lnTo>
                  <a:pt x="1063755" y="852686"/>
                </a:lnTo>
                <a:lnTo>
                  <a:pt x="1078236" y="852686"/>
                </a:lnTo>
                <a:lnTo>
                  <a:pt x="1091949" y="858023"/>
                </a:lnTo>
                <a:lnTo>
                  <a:pt x="1105663" y="862592"/>
                </a:lnTo>
                <a:lnTo>
                  <a:pt x="1120143" y="858023"/>
                </a:lnTo>
                <a:lnTo>
                  <a:pt x="1133857" y="858023"/>
                </a:lnTo>
                <a:lnTo>
                  <a:pt x="1147570" y="827537"/>
                </a:lnTo>
                <a:lnTo>
                  <a:pt x="1162051" y="791726"/>
                </a:lnTo>
                <a:lnTo>
                  <a:pt x="1175765" y="665237"/>
                </a:lnTo>
                <a:lnTo>
                  <a:pt x="1190245" y="619520"/>
                </a:lnTo>
                <a:lnTo>
                  <a:pt x="1203959" y="649993"/>
                </a:lnTo>
                <a:lnTo>
                  <a:pt x="1213105" y="720860"/>
                </a:lnTo>
                <a:lnTo>
                  <a:pt x="1227586" y="781820"/>
                </a:lnTo>
                <a:lnTo>
                  <a:pt x="1241299" y="797063"/>
                </a:lnTo>
                <a:lnTo>
                  <a:pt x="1255013" y="806969"/>
                </a:lnTo>
                <a:lnTo>
                  <a:pt x="1269493" y="806969"/>
                </a:lnTo>
                <a:lnTo>
                  <a:pt x="1283207" y="806969"/>
                </a:lnTo>
                <a:lnTo>
                  <a:pt x="1296920" y="797063"/>
                </a:lnTo>
                <a:lnTo>
                  <a:pt x="1311401" y="786389"/>
                </a:lnTo>
                <a:lnTo>
                  <a:pt x="1325115" y="776483"/>
                </a:lnTo>
                <a:lnTo>
                  <a:pt x="1339595" y="746009"/>
                </a:lnTo>
                <a:lnTo>
                  <a:pt x="1353309" y="695710"/>
                </a:lnTo>
                <a:lnTo>
                  <a:pt x="1367034" y="685049"/>
                </a:lnTo>
                <a:lnTo>
                  <a:pt x="1381503" y="675143"/>
                </a:lnTo>
                <a:lnTo>
                  <a:pt x="1395229" y="659900"/>
                </a:lnTo>
                <a:lnTo>
                  <a:pt x="1408942" y="639319"/>
                </a:lnTo>
                <a:lnTo>
                  <a:pt x="1423411" y="598939"/>
                </a:lnTo>
                <a:lnTo>
                  <a:pt x="1437136" y="578359"/>
                </a:lnTo>
                <a:lnTo>
                  <a:pt x="1451605" y="553223"/>
                </a:lnTo>
                <a:lnTo>
                  <a:pt x="1465331" y="507493"/>
                </a:lnTo>
                <a:lnTo>
                  <a:pt x="1479044" y="406153"/>
                </a:lnTo>
                <a:lnTo>
                  <a:pt x="1493525" y="314706"/>
                </a:lnTo>
                <a:lnTo>
                  <a:pt x="1507238" y="188217"/>
                </a:lnTo>
                <a:lnTo>
                  <a:pt x="1520952" y="117351"/>
                </a:lnTo>
              </a:path>
            </a:pathLst>
          </a:custGeom>
          <a:ln w="9946">
            <a:solidFill>
              <a:srgbClr val="FF0000"/>
            </a:solidFill>
          </a:ln>
        </p:spPr>
        <p:txBody>
          <a:bodyPr wrap="square" lIns="0" tIns="0" rIns="0" bIns="0" rtlCol="0">
            <a:noAutofit/>
          </a:bodyPr>
          <a:lstStyle/>
          <a:p>
            <a:pPr defTabSz="680759"/>
            <a:endParaRPr sz="1300">
              <a:solidFill>
                <a:prstClr val="black"/>
              </a:solidFill>
            </a:endParaRPr>
          </a:p>
        </p:txBody>
      </p:sp>
      <p:sp>
        <p:nvSpPr>
          <p:cNvPr id="405" name="object 405"/>
          <p:cNvSpPr/>
          <p:nvPr/>
        </p:nvSpPr>
        <p:spPr>
          <a:xfrm>
            <a:off x="6116133" y="817589"/>
            <a:ext cx="1404" cy="219042"/>
          </a:xfrm>
          <a:custGeom>
            <a:avLst/>
            <a:gdLst/>
            <a:ahLst/>
            <a:cxnLst/>
            <a:rect l="l" t="t" r="r" b="b"/>
            <a:pathLst>
              <a:path w="1860" h="299358">
                <a:moveTo>
                  <a:pt x="0" y="299358"/>
                </a:moveTo>
                <a:lnTo>
                  <a:pt x="1860" y="0"/>
                </a:lnTo>
              </a:path>
            </a:pathLst>
          </a:custGeom>
          <a:ln w="9329">
            <a:solidFill>
              <a:srgbClr val="FF0000"/>
            </a:solidFill>
          </a:ln>
        </p:spPr>
        <p:txBody>
          <a:bodyPr wrap="square" lIns="0" tIns="0" rIns="0" bIns="0" rtlCol="0">
            <a:noAutofit/>
          </a:bodyPr>
          <a:lstStyle/>
          <a:p>
            <a:pPr defTabSz="680759"/>
            <a:endParaRPr sz="1300">
              <a:solidFill>
                <a:prstClr val="black"/>
              </a:solidFill>
            </a:endParaRPr>
          </a:p>
        </p:txBody>
      </p:sp>
      <p:sp>
        <p:nvSpPr>
          <p:cNvPr id="406" name="object 406"/>
          <p:cNvSpPr/>
          <p:nvPr/>
        </p:nvSpPr>
        <p:spPr>
          <a:xfrm>
            <a:off x="6463001" y="817589"/>
            <a:ext cx="5669" cy="244693"/>
          </a:xfrm>
          <a:custGeom>
            <a:avLst/>
            <a:gdLst/>
            <a:ahLst/>
            <a:cxnLst/>
            <a:rect l="l" t="t" r="r" b="b"/>
            <a:pathLst>
              <a:path w="7511" h="334414">
                <a:moveTo>
                  <a:pt x="0" y="0"/>
                </a:moveTo>
                <a:lnTo>
                  <a:pt x="7511" y="334414"/>
                </a:lnTo>
              </a:path>
            </a:pathLst>
          </a:custGeom>
          <a:ln w="9329">
            <a:solidFill>
              <a:srgbClr val="FF0000"/>
            </a:solidFill>
          </a:ln>
        </p:spPr>
        <p:txBody>
          <a:bodyPr wrap="square" lIns="0" tIns="0" rIns="0" bIns="0" rtlCol="0">
            <a:noAutofit/>
          </a:bodyPr>
          <a:lstStyle/>
          <a:p>
            <a:pPr defTabSz="680759"/>
            <a:endParaRPr sz="1300">
              <a:solidFill>
                <a:prstClr val="black"/>
              </a:solidFill>
            </a:endParaRPr>
          </a:p>
        </p:txBody>
      </p:sp>
      <p:sp>
        <p:nvSpPr>
          <p:cNvPr id="407" name="object 407"/>
          <p:cNvSpPr/>
          <p:nvPr/>
        </p:nvSpPr>
        <p:spPr>
          <a:xfrm>
            <a:off x="6468671" y="847059"/>
            <a:ext cx="802834" cy="835235"/>
          </a:xfrm>
          <a:custGeom>
            <a:avLst/>
            <a:gdLst/>
            <a:ahLst/>
            <a:cxnLst/>
            <a:rect l="l" t="t" r="r" b="b"/>
            <a:pathLst>
              <a:path w="1063755" h="1141488">
                <a:moveTo>
                  <a:pt x="0" y="294139"/>
                </a:moveTo>
                <a:lnTo>
                  <a:pt x="13713" y="694955"/>
                </a:lnTo>
                <a:lnTo>
                  <a:pt x="28194" y="867929"/>
                </a:lnTo>
                <a:lnTo>
                  <a:pt x="41907" y="954039"/>
                </a:lnTo>
                <a:lnTo>
                  <a:pt x="70101" y="1004338"/>
                </a:lnTo>
                <a:lnTo>
                  <a:pt x="83815" y="1009662"/>
                </a:lnTo>
                <a:lnTo>
                  <a:pt x="97540" y="994432"/>
                </a:lnTo>
                <a:lnTo>
                  <a:pt x="112009" y="979189"/>
                </a:lnTo>
                <a:lnTo>
                  <a:pt x="125735" y="973851"/>
                </a:lnTo>
                <a:lnTo>
                  <a:pt x="140203" y="963945"/>
                </a:lnTo>
                <a:lnTo>
                  <a:pt x="153929" y="954039"/>
                </a:lnTo>
                <a:lnTo>
                  <a:pt x="167642" y="948702"/>
                </a:lnTo>
                <a:lnTo>
                  <a:pt x="182123" y="948702"/>
                </a:lnTo>
                <a:lnTo>
                  <a:pt x="195837" y="943365"/>
                </a:lnTo>
                <a:lnTo>
                  <a:pt x="209550" y="948702"/>
                </a:lnTo>
                <a:lnTo>
                  <a:pt x="224031" y="954039"/>
                </a:lnTo>
                <a:lnTo>
                  <a:pt x="237744" y="979189"/>
                </a:lnTo>
                <a:lnTo>
                  <a:pt x="252225" y="1009662"/>
                </a:lnTo>
                <a:lnTo>
                  <a:pt x="265938" y="1030242"/>
                </a:lnTo>
                <a:lnTo>
                  <a:pt x="275085" y="1045486"/>
                </a:lnTo>
                <a:lnTo>
                  <a:pt x="288798" y="1075959"/>
                </a:lnTo>
                <a:lnTo>
                  <a:pt x="303279" y="1085865"/>
                </a:lnTo>
                <a:lnTo>
                  <a:pt x="316992" y="1091203"/>
                </a:lnTo>
                <a:lnTo>
                  <a:pt x="331473" y="1095772"/>
                </a:lnTo>
                <a:lnTo>
                  <a:pt x="345187" y="1105678"/>
                </a:lnTo>
                <a:lnTo>
                  <a:pt x="358900" y="1116352"/>
                </a:lnTo>
                <a:lnTo>
                  <a:pt x="373381" y="1116352"/>
                </a:lnTo>
                <a:lnTo>
                  <a:pt x="387094" y="1116352"/>
                </a:lnTo>
                <a:lnTo>
                  <a:pt x="400808" y="1126258"/>
                </a:lnTo>
                <a:lnTo>
                  <a:pt x="415288" y="1126258"/>
                </a:lnTo>
                <a:lnTo>
                  <a:pt x="429002" y="1126258"/>
                </a:lnTo>
                <a:lnTo>
                  <a:pt x="443483" y="1126258"/>
                </a:lnTo>
                <a:lnTo>
                  <a:pt x="457196" y="1131582"/>
                </a:lnTo>
                <a:lnTo>
                  <a:pt x="470922" y="1120921"/>
                </a:lnTo>
                <a:lnTo>
                  <a:pt x="541024" y="1120921"/>
                </a:lnTo>
                <a:lnTo>
                  <a:pt x="555504" y="1126258"/>
                </a:lnTo>
                <a:lnTo>
                  <a:pt x="569218" y="1126258"/>
                </a:lnTo>
                <a:lnTo>
                  <a:pt x="582931" y="1131582"/>
                </a:lnTo>
                <a:lnTo>
                  <a:pt x="597412" y="1136164"/>
                </a:lnTo>
                <a:lnTo>
                  <a:pt x="611125" y="1141488"/>
                </a:lnTo>
                <a:lnTo>
                  <a:pt x="624839" y="1141488"/>
                </a:lnTo>
                <a:lnTo>
                  <a:pt x="634753" y="1141488"/>
                </a:lnTo>
                <a:lnTo>
                  <a:pt x="648466" y="1141488"/>
                </a:lnTo>
                <a:lnTo>
                  <a:pt x="662180" y="1141488"/>
                </a:lnTo>
                <a:lnTo>
                  <a:pt x="676660" y="1136164"/>
                </a:lnTo>
                <a:lnTo>
                  <a:pt x="690374" y="1136164"/>
                </a:lnTo>
                <a:lnTo>
                  <a:pt x="704854" y="1136164"/>
                </a:lnTo>
                <a:lnTo>
                  <a:pt x="718568" y="1136164"/>
                </a:lnTo>
                <a:lnTo>
                  <a:pt x="732281" y="1131582"/>
                </a:lnTo>
                <a:lnTo>
                  <a:pt x="746762" y="1136164"/>
                </a:lnTo>
                <a:lnTo>
                  <a:pt x="760476" y="1131582"/>
                </a:lnTo>
                <a:lnTo>
                  <a:pt x="774189" y="1131582"/>
                </a:lnTo>
                <a:lnTo>
                  <a:pt x="788670" y="1131582"/>
                </a:lnTo>
                <a:lnTo>
                  <a:pt x="802383" y="1131582"/>
                </a:lnTo>
                <a:lnTo>
                  <a:pt x="816864" y="1131582"/>
                </a:lnTo>
                <a:lnTo>
                  <a:pt x="830577" y="1131582"/>
                </a:lnTo>
                <a:lnTo>
                  <a:pt x="844291" y="1136164"/>
                </a:lnTo>
                <a:lnTo>
                  <a:pt x="858772" y="1141488"/>
                </a:lnTo>
                <a:lnTo>
                  <a:pt x="872485" y="1141488"/>
                </a:lnTo>
                <a:lnTo>
                  <a:pt x="886211" y="1141488"/>
                </a:lnTo>
                <a:lnTo>
                  <a:pt x="900679" y="1141488"/>
                </a:lnTo>
                <a:lnTo>
                  <a:pt x="914405" y="1141488"/>
                </a:lnTo>
                <a:lnTo>
                  <a:pt x="928118" y="1141488"/>
                </a:lnTo>
                <a:lnTo>
                  <a:pt x="942599" y="1136164"/>
                </a:lnTo>
                <a:lnTo>
                  <a:pt x="956313" y="1091203"/>
                </a:lnTo>
                <a:lnTo>
                  <a:pt x="970793" y="1045486"/>
                </a:lnTo>
                <a:lnTo>
                  <a:pt x="979928" y="1065298"/>
                </a:lnTo>
                <a:lnTo>
                  <a:pt x="993653" y="1075959"/>
                </a:lnTo>
                <a:lnTo>
                  <a:pt x="1008122" y="1070622"/>
                </a:lnTo>
                <a:lnTo>
                  <a:pt x="1021847" y="1070622"/>
                </a:lnTo>
                <a:lnTo>
                  <a:pt x="1035561" y="973851"/>
                </a:lnTo>
                <a:lnTo>
                  <a:pt x="1050042" y="345193"/>
                </a:lnTo>
                <a:lnTo>
                  <a:pt x="1063755" y="0"/>
                </a:lnTo>
              </a:path>
            </a:pathLst>
          </a:custGeom>
          <a:ln w="9708">
            <a:solidFill>
              <a:srgbClr val="FF0000"/>
            </a:solidFill>
          </a:ln>
        </p:spPr>
        <p:txBody>
          <a:bodyPr wrap="square" lIns="0" tIns="0" rIns="0" bIns="0" rtlCol="0">
            <a:noAutofit/>
          </a:bodyPr>
          <a:lstStyle/>
          <a:p>
            <a:pPr defTabSz="680759"/>
            <a:endParaRPr sz="1300">
              <a:solidFill>
                <a:prstClr val="black"/>
              </a:solidFill>
            </a:endParaRPr>
          </a:p>
        </p:txBody>
      </p:sp>
      <p:sp>
        <p:nvSpPr>
          <p:cNvPr id="408" name="object 408"/>
          <p:cNvSpPr/>
          <p:nvPr/>
        </p:nvSpPr>
        <p:spPr>
          <a:xfrm>
            <a:off x="7271503" y="817588"/>
            <a:ext cx="1208" cy="29469"/>
          </a:xfrm>
          <a:custGeom>
            <a:avLst/>
            <a:gdLst/>
            <a:ahLst/>
            <a:cxnLst/>
            <a:rect l="l" t="t" r="r" b="b"/>
            <a:pathLst>
              <a:path w="1600" h="40274">
                <a:moveTo>
                  <a:pt x="0" y="40275"/>
                </a:moveTo>
                <a:lnTo>
                  <a:pt x="1599" y="0"/>
                </a:lnTo>
              </a:path>
            </a:pathLst>
          </a:custGeom>
          <a:ln w="9330">
            <a:solidFill>
              <a:srgbClr val="FF0000"/>
            </a:solidFill>
          </a:ln>
        </p:spPr>
        <p:txBody>
          <a:bodyPr wrap="square" lIns="0" tIns="0" rIns="0" bIns="0" rtlCol="0">
            <a:noAutofit/>
          </a:bodyPr>
          <a:lstStyle/>
          <a:p>
            <a:pPr defTabSz="680759"/>
            <a:endParaRPr sz="1300">
              <a:solidFill>
                <a:prstClr val="black"/>
              </a:solidFill>
            </a:endParaRPr>
          </a:p>
        </p:txBody>
      </p:sp>
      <p:sp>
        <p:nvSpPr>
          <p:cNvPr id="409" name="object 409"/>
          <p:cNvSpPr/>
          <p:nvPr/>
        </p:nvSpPr>
        <p:spPr>
          <a:xfrm>
            <a:off x="7322350" y="817589"/>
            <a:ext cx="2060" cy="70169"/>
          </a:xfrm>
          <a:custGeom>
            <a:avLst/>
            <a:gdLst/>
            <a:ahLst/>
            <a:cxnLst/>
            <a:rect l="l" t="t" r="r" b="b"/>
            <a:pathLst>
              <a:path w="2730" h="95897">
                <a:moveTo>
                  <a:pt x="0" y="0"/>
                </a:moveTo>
                <a:lnTo>
                  <a:pt x="2730" y="95897"/>
                </a:lnTo>
              </a:path>
            </a:pathLst>
          </a:custGeom>
          <a:ln w="9329">
            <a:solidFill>
              <a:srgbClr val="FF0000"/>
            </a:solidFill>
          </a:ln>
        </p:spPr>
        <p:txBody>
          <a:bodyPr wrap="square" lIns="0" tIns="0" rIns="0" bIns="0" rtlCol="0">
            <a:noAutofit/>
          </a:bodyPr>
          <a:lstStyle/>
          <a:p>
            <a:pPr defTabSz="680759"/>
            <a:endParaRPr sz="1300">
              <a:solidFill>
                <a:prstClr val="black"/>
              </a:solidFill>
            </a:endParaRPr>
          </a:p>
        </p:txBody>
      </p:sp>
      <p:sp>
        <p:nvSpPr>
          <p:cNvPr id="410" name="object 410"/>
          <p:cNvSpPr/>
          <p:nvPr/>
        </p:nvSpPr>
        <p:spPr>
          <a:xfrm>
            <a:off x="7324410" y="887759"/>
            <a:ext cx="1324441" cy="798441"/>
          </a:xfrm>
          <a:custGeom>
            <a:avLst/>
            <a:gdLst/>
            <a:ahLst/>
            <a:cxnLst/>
            <a:rect l="l" t="t" r="r" b="b"/>
            <a:pathLst>
              <a:path w="1754884" h="1091203">
                <a:moveTo>
                  <a:pt x="0" y="0"/>
                </a:moveTo>
                <a:lnTo>
                  <a:pt x="13713" y="619520"/>
                </a:lnTo>
                <a:lnTo>
                  <a:pt x="28194" y="944133"/>
                </a:lnTo>
                <a:lnTo>
                  <a:pt x="41907" y="1020336"/>
                </a:lnTo>
                <a:lnTo>
                  <a:pt x="55621" y="1024905"/>
                </a:lnTo>
                <a:lnTo>
                  <a:pt x="70101" y="1030242"/>
                </a:lnTo>
                <a:lnTo>
                  <a:pt x="83815" y="1024905"/>
                </a:lnTo>
                <a:lnTo>
                  <a:pt x="98296" y="1024905"/>
                </a:lnTo>
                <a:lnTo>
                  <a:pt x="112009" y="1020336"/>
                </a:lnTo>
                <a:lnTo>
                  <a:pt x="125735" y="1020336"/>
                </a:lnTo>
                <a:lnTo>
                  <a:pt x="140203" y="1030242"/>
                </a:lnTo>
                <a:lnTo>
                  <a:pt x="153929" y="1035566"/>
                </a:lnTo>
                <a:lnTo>
                  <a:pt x="167642" y="1040149"/>
                </a:lnTo>
                <a:lnTo>
                  <a:pt x="182123" y="847349"/>
                </a:lnTo>
                <a:lnTo>
                  <a:pt x="191257" y="659900"/>
                </a:lnTo>
                <a:lnTo>
                  <a:pt x="204983" y="694955"/>
                </a:lnTo>
                <a:lnTo>
                  <a:pt x="219451" y="736103"/>
                </a:lnTo>
                <a:lnTo>
                  <a:pt x="233177" y="913646"/>
                </a:lnTo>
                <a:lnTo>
                  <a:pt x="247646" y="979189"/>
                </a:lnTo>
                <a:lnTo>
                  <a:pt x="261371" y="999756"/>
                </a:lnTo>
                <a:lnTo>
                  <a:pt x="275085" y="1009662"/>
                </a:lnTo>
                <a:lnTo>
                  <a:pt x="289565" y="1020336"/>
                </a:lnTo>
                <a:lnTo>
                  <a:pt x="303279" y="1024905"/>
                </a:lnTo>
                <a:lnTo>
                  <a:pt x="316992" y="1024905"/>
                </a:lnTo>
                <a:lnTo>
                  <a:pt x="331473" y="1030242"/>
                </a:lnTo>
                <a:lnTo>
                  <a:pt x="345187" y="1030242"/>
                </a:lnTo>
                <a:lnTo>
                  <a:pt x="358900" y="1030242"/>
                </a:lnTo>
                <a:lnTo>
                  <a:pt x="373381" y="1030242"/>
                </a:lnTo>
                <a:lnTo>
                  <a:pt x="387094" y="1055379"/>
                </a:lnTo>
                <a:lnTo>
                  <a:pt x="401575" y="1065285"/>
                </a:lnTo>
                <a:lnTo>
                  <a:pt x="415288" y="1065285"/>
                </a:lnTo>
                <a:lnTo>
                  <a:pt x="429002" y="1065285"/>
                </a:lnTo>
                <a:lnTo>
                  <a:pt x="443483" y="1065285"/>
                </a:lnTo>
                <a:lnTo>
                  <a:pt x="457196" y="1065285"/>
                </a:lnTo>
                <a:lnTo>
                  <a:pt x="470922" y="1065285"/>
                </a:lnTo>
                <a:lnTo>
                  <a:pt x="485390" y="1065285"/>
                </a:lnTo>
                <a:lnTo>
                  <a:pt x="499116" y="1070622"/>
                </a:lnTo>
                <a:lnTo>
                  <a:pt x="513585" y="1070622"/>
                </a:lnTo>
                <a:lnTo>
                  <a:pt x="527310" y="1075959"/>
                </a:lnTo>
                <a:lnTo>
                  <a:pt x="541024" y="1075959"/>
                </a:lnTo>
                <a:lnTo>
                  <a:pt x="550925" y="1075959"/>
                </a:lnTo>
                <a:lnTo>
                  <a:pt x="564639" y="1080528"/>
                </a:lnTo>
                <a:lnTo>
                  <a:pt x="578364" y="1080528"/>
                </a:lnTo>
                <a:lnTo>
                  <a:pt x="592833" y="1080528"/>
                </a:lnTo>
                <a:lnTo>
                  <a:pt x="606558" y="1080528"/>
                </a:lnTo>
                <a:lnTo>
                  <a:pt x="620272" y="1075959"/>
                </a:lnTo>
                <a:lnTo>
                  <a:pt x="634753" y="1070622"/>
                </a:lnTo>
                <a:lnTo>
                  <a:pt x="648466" y="1070622"/>
                </a:lnTo>
                <a:lnTo>
                  <a:pt x="662935" y="1070622"/>
                </a:lnTo>
                <a:lnTo>
                  <a:pt x="676660" y="1065285"/>
                </a:lnTo>
                <a:lnTo>
                  <a:pt x="690374" y="1065285"/>
                </a:lnTo>
                <a:lnTo>
                  <a:pt x="704854" y="1060716"/>
                </a:lnTo>
                <a:lnTo>
                  <a:pt x="718568" y="1060716"/>
                </a:lnTo>
                <a:lnTo>
                  <a:pt x="732281" y="1060716"/>
                </a:lnTo>
                <a:lnTo>
                  <a:pt x="746762" y="1060716"/>
                </a:lnTo>
                <a:lnTo>
                  <a:pt x="760476" y="1055379"/>
                </a:lnTo>
                <a:lnTo>
                  <a:pt x="774956" y="1055379"/>
                </a:lnTo>
                <a:lnTo>
                  <a:pt x="788670" y="1055379"/>
                </a:lnTo>
                <a:lnTo>
                  <a:pt x="802383" y="1050055"/>
                </a:lnTo>
                <a:lnTo>
                  <a:pt x="816864" y="1050055"/>
                </a:lnTo>
                <a:lnTo>
                  <a:pt x="830577" y="1055379"/>
                </a:lnTo>
                <a:lnTo>
                  <a:pt x="844291" y="1060716"/>
                </a:lnTo>
                <a:lnTo>
                  <a:pt x="858772" y="1060716"/>
                </a:lnTo>
                <a:lnTo>
                  <a:pt x="872497" y="1060716"/>
                </a:lnTo>
                <a:lnTo>
                  <a:pt x="886211" y="1065285"/>
                </a:lnTo>
                <a:lnTo>
                  <a:pt x="896112" y="1060716"/>
                </a:lnTo>
                <a:lnTo>
                  <a:pt x="909826" y="1060716"/>
                </a:lnTo>
                <a:lnTo>
                  <a:pt x="923539" y="1060716"/>
                </a:lnTo>
                <a:lnTo>
                  <a:pt x="938020" y="1065285"/>
                </a:lnTo>
                <a:lnTo>
                  <a:pt x="951733" y="1065285"/>
                </a:lnTo>
                <a:lnTo>
                  <a:pt x="966214" y="1065285"/>
                </a:lnTo>
                <a:lnTo>
                  <a:pt x="979928" y="1065285"/>
                </a:lnTo>
                <a:lnTo>
                  <a:pt x="993653" y="1070622"/>
                </a:lnTo>
                <a:lnTo>
                  <a:pt x="1008122" y="1070622"/>
                </a:lnTo>
                <a:lnTo>
                  <a:pt x="1021847" y="1075959"/>
                </a:lnTo>
                <a:lnTo>
                  <a:pt x="1035561" y="1075959"/>
                </a:lnTo>
                <a:lnTo>
                  <a:pt x="1050042" y="1080528"/>
                </a:lnTo>
                <a:lnTo>
                  <a:pt x="1063755" y="1085865"/>
                </a:lnTo>
                <a:lnTo>
                  <a:pt x="1078236" y="1085865"/>
                </a:lnTo>
                <a:lnTo>
                  <a:pt x="1175765" y="1085865"/>
                </a:lnTo>
                <a:lnTo>
                  <a:pt x="1190245" y="1091203"/>
                </a:lnTo>
                <a:lnTo>
                  <a:pt x="1423423" y="1091203"/>
                </a:lnTo>
                <a:lnTo>
                  <a:pt x="1437136" y="1085865"/>
                </a:lnTo>
                <a:lnTo>
                  <a:pt x="1450850" y="1091203"/>
                </a:lnTo>
                <a:lnTo>
                  <a:pt x="1465331" y="1091203"/>
                </a:lnTo>
                <a:lnTo>
                  <a:pt x="1479044" y="1091203"/>
                </a:lnTo>
                <a:lnTo>
                  <a:pt x="1740416" y="1091203"/>
                </a:lnTo>
                <a:lnTo>
                  <a:pt x="1754884" y="1091203"/>
                </a:lnTo>
              </a:path>
            </a:pathLst>
          </a:custGeom>
          <a:ln w="9917">
            <a:solidFill>
              <a:srgbClr val="FF0000"/>
            </a:solidFill>
          </a:ln>
        </p:spPr>
        <p:txBody>
          <a:bodyPr wrap="square" lIns="0" tIns="0" rIns="0" bIns="0" rtlCol="0">
            <a:noAutofit/>
          </a:bodyPr>
          <a:lstStyle/>
          <a:p>
            <a:pPr defTabSz="680759"/>
            <a:endParaRPr sz="1300">
              <a:solidFill>
                <a:prstClr val="black"/>
              </a:solidFill>
            </a:endParaRPr>
          </a:p>
        </p:txBody>
      </p:sp>
      <p:sp>
        <p:nvSpPr>
          <p:cNvPr id="411" name="object 411"/>
          <p:cNvSpPr/>
          <p:nvPr/>
        </p:nvSpPr>
        <p:spPr>
          <a:xfrm>
            <a:off x="8648853" y="1686199"/>
            <a:ext cx="10343" cy="0"/>
          </a:xfrm>
          <a:custGeom>
            <a:avLst/>
            <a:gdLst/>
            <a:ahLst/>
            <a:cxnLst/>
            <a:rect l="l" t="t" r="r" b="b"/>
            <a:pathLst>
              <a:path w="13704">
                <a:moveTo>
                  <a:pt x="0" y="0"/>
                </a:moveTo>
                <a:lnTo>
                  <a:pt x="13704" y="0"/>
                </a:lnTo>
              </a:path>
            </a:pathLst>
          </a:custGeom>
          <a:ln w="10144">
            <a:solidFill>
              <a:srgbClr val="FF0000"/>
            </a:solidFill>
          </a:ln>
        </p:spPr>
        <p:txBody>
          <a:bodyPr wrap="square" lIns="0" tIns="0" rIns="0" bIns="0" rtlCol="0">
            <a:noAutofit/>
          </a:bodyPr>
          <a:lstStyle/>
          <a:p>
            <a:pPr defTabSz="680759"/>
            <a:endParaRPr sz="1300">
              <a:solidFill>
                <a:prstClr val="black"/>
              </a:solidFill>
            </a:endParaRPr>
          </a:p>
        </p:txBody>
      </p:sp>
      <p:sp>
        <p:nvSpPr>
          <p:cNvPr id="412" name="object 412"/>
          <p:cNvSpPr/>
          <p:nvPr/>
        </p:nvSpPr>
        <p:spPr>
          <a:xfrm>
            <a:off x="4651362" y="1845174"/>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413" name="object 413"/>
          <p:cNvSpPr/>
          <p:nvPr/>
        </p:nvSpPr>
        <p:spPr>
          <a:xfrm>
            <a:off x="4651373" y="1845102"/>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pPr defTabSz="680759"/>
            <a:endParaRPr sz="1300">
              <a:solidFill>
                <a:prstClr val="black"/>
              </a:solidFill>
            </a:endParaRPr>
          </a:p>
        </p:txBody>
      </p:sp>
      <p:sp>
        <p:nvSpPr>
          <p:cNvPr id="414" name="object 414"/>
          <p:cNvSpPr txBox="1"/>
          <p:nvPr/>
        </p:nvSpPr>
        <p:spPr>
          <a:xfrm>
            <a:off x="6621253" y="1893122"/>
            <a:ext cx="192657" cy="75735"/>
          </a:xfrm>
          <a:prstGeom prst="rect">
            <a:avLst/>
          </a:prstGeom>
        </p:spPr>
        <p:txBody>
          <a:bodyPr vert="horz" wrap="square" lIns="0" tIns="0" rIns="0" bIns="0" rtlCol="0">
            <a:noAutofit/>
          </a:bodyPr>
          <a:lstStyle/>
          <a:p>
            <a:pPr marL="9455" defTabSz="680759"/>
            <a:r>
              <a:rPr sz="400" b="1" spc="-30" dirty="0">
                <a:solidFill>
                  <a:srgbClr val="FFFFFF"/>
                </a:solidFill>
                <a:latin typeface="Arial"/>
                <a:cs typeface="Arial"/>
              </a:rPr>
              <a:t>E</a:t>
            </a:r>
            <a:r>
              <a:rPr sz="400" b="1" spc="-15" dirty="0">
                <a:solidFill>
                  <a:srgbClr val="FFFFFF"/>
                </a:solidFill>
                <a:latin typeface="Arial"/>
                <a:cs typeface="Arial"/>
              </a:rPr>
              <a:t>t</a:t>
            </a:r>
            <a:r>
              <a:rPr sz="400" b="1" spc="-30" dirty="0">
                <a:solidFill>
                  <a:srgbClr val="FFFFFF"/>
                </a:solidFill>
                <a:latin typeface="Arial"/>
                <a:cs typeface="Arial"/>
              </a:rPr>
              <a:t>h</a:t>
            </a:r>
            <a:r>
              <a:rPr sz="400" b="1" spc="-34" dirty="0">
                <a:solidFill>
                  <a:srgbClr val="FFFFFF"/>
                </a:solidFill>
                <a:latin typeface="Arial"/>
                <a:cs typeface="Arial"/>
              </a:rPr>
              <a:t>a</a:t>
            </a:r>
            <a:r>
              <a:rPr sz="400" b="1" spc="-30" dirty="0">
                <a:solidFill>
                  <a:srgbClr val="FFFFFF"/>
                </a:solidFill>
                <a:latin typeface="Arial"/>
                <a:cs typeface="Arial"/>
              </a:rPr>
              <a:t>ne</a:t>
            </a:r>
            <a:endParaRPr sz="400">
              <a:solidFill>
                <a:prstClr val="black"/>
              </a:solidFill>
              <a:latin typeface="Arial"/>
              <a:cs typeface="Arial"/>
            </a:endParaRPr>
          </a:p>
        </p:txBody>
      </p:sp>
      <p:sp>
        <p:nvSpPr>
          <p:cNvPr id="415" name="object 415"/>
          <p:cNvSpPr/>
          <p:nvPr/>
        </p:nvSpPr>
        <p:spPr>
          <a:xfrm>
            <a:off x="4904980" y="1989519"/>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416" name="object 416"/>
          <p:cNvSpPr/>
          <p:nvPr/>
        </p:nvSpPr>
        <p:spPr>
          <a:xfrm>
            <a:off x="4904980" y="1989519"/>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417" name="object 417"/>
          <p:cNvSpPr/>
          <p:nvPr/>
        </p:nvSpPr>
        <p:spPr>
          <a:xfrm>
            <a:off x="4887165" y="2891657"/>
            <a:ext cx="3772045" cy="0"/>
          </a:xfrm>
          <a:custGeom>
            <a:avLst/>
            <a:gdLst/>
            <a:ahLst/>
            <a:cxnLst/>
            <a:rect l="l" t="t" r="r" b="b"/>
            <a:pathLst>
              <a:path w="4997960">
                <a:moveTo>
                  <a:pt x="0" y="0"/>
                </a:moveTo>
                <a:lnTo>
                  <a:pt x="4997960" y="0"/>
                </a:lnTo>
              </a:path>
            </a:pathLst>
          </a:custGeom>
          <a:ln w="5098">
            <a:solidFill>
              <a:srgbClr val="FFFFFF"/>
            </a:solidFill>
          </a:ln>
        </p:spPr>
        <p:txBody>
          <a:bodyPr wrap="square" lIns="0" tIns="0" rIns="0" bIns="0" rtlCol="0">
            <a:noAutofit/>
          </a:bodyPr>
          <a:lstStyle/>
          <a:p>
            <a:pPr defTabSz="680759"/>
            <a:endParaRPr sz="1300">
              <a:solidFill>
                <a:prstClr val="black"/>
              </a:solidFill>
            </a:endParaRPr>
          </a:p>
        </p:txBody>
      </p:sp>
      <p:sp>
        <p:nvSpPr>
          <p:cNvPr id="418" name="object 418"/>
          <p:cNvSpPr/>
          <p:nvPr/>
        </p:nvSpPr>
        <p:spPr>
          <a:xfrm>
            <a:off x="8500481"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19" name="object 419"/>
          <p:cNvSpPr/>
          <p:nvPr/>
        </p:nvSpPr>
        <p:spPr>
          <a:xfrm>
            <a:off x="8289423"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0" name="object 420"/>
          <p:cNvSpPr/>
          <p:nvPr/>
        </p:nvSpPr>
        <p:spPr>
          <a:xfrm>
            <a:off x="8077785"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1" name="object 421"/>
          <p:cNvSpPr/>
          <p:nvPr/>
        </p:nvSpPr>
        <p:spPr>
          <a:xfrm>
            <a:off x="7866727"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2" name="object 422"/>
          <p:cNvSpPr/>
          <p:nvPr/>
        </p:nvSpPr>
        <p:spPr>
          <a:xfrm>
            <a:off x="7655668"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3" name="object 423"/>
          <p:cNvSpPr/>
          <p:nvPr/>
        </p:nvSpPr>
        <p:spPr>
          <a:xfrm>
            <a:off x="7444031"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4" name="object 424"/>
          <p:cNvSpPr/>
          <p:nvPr/>
        </p:nvSpPr>
        <p:spPr>
          <a:xfrm>
            <a:off x="7232972"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5" name="object 425"/>
          <p:cNvSpPr/>
          <p:nvPr/>
        </p:nvSpPr>
        <p:spPr>
          <a:xfrm>
            <a:off x="7021335"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6" name="object 426"/>
          <p:cNvSpPr/>
          <p:nvPr/>
        </p:nvSpPr>
        <p:spPr>
          <a:xfrm>
            <a:off x="6810276"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7" name="object 427"/>
          <p:cNvSpPr/>
          <p:nvPr/>
        </p:nvSpPr>
        <p:spPr>
          <a:xfrm>
            <a:off x="6595192"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8" name="object 428"/>
          <p:cNvSpPr/>
          <p:nvPr/>
        </p:nvSpPr>
        <p:spPr>
          <a:xfrm>
            <a:off x="6384134"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29" name="object 429"/>
          <p:cNvSpPr/>
          <p:nvPr/>
        </p:nvSpPr>
        <p:spPr>
          <a:xfrm>
            <a:off x="6172497"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30" name="object 430"/>
          <p:cNvSpPr/>
          <p:nvPr/>
        </p:nvSpPr>
        <p:spPr>
          <a:xfrm>
            <a:off x="5961438"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31" name="object 431"/>
          <p:cNvSpPr/>
          <p:nvPr/>
        </p:nvSpPr>
        <p:spPr>
          <a:xfrm>
            <a:off x="5750380"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32" name="object 432"/>
          <p:cNvSpPr/>
          <p:nvPr/>
        </p:nvSpPr>
        <p:spPr>
          <a:xfrm>
            <a:off x="5538743"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33" name="object 433"/>
          <p:cNvSpPr/>
          <p:nvPr/>
        </p:nvSpPr>
        <p:spPr>
          <a:xfrm>
            <a:off x="5327684"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34" name="object 434"/>
          <p:cNvSpPr/>
          <p:nvPr/>
        </p:nvSpPr>
        <p:spPr>
          <a:xfrm>
            <a:off x="5116047" y="289557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35" name="object 435"/>
          <p:cNvSpPr/>
          <p:nvPr/>
        </p:nvSpPr>
        <p:spPr>
          <a:xfrm>
            <a:off x="4904988" y="1989519"/>
            <a:ext cx="0" cy="921112"/>
          </a:xfrm>
          <a:custGeom>
            <a:avLst/>
            <a:gdLst/>
            <a:ahLst/>
            <a:cxnLst/>
            <a:rect l="l" t="t" r="r" b="b"/>
            <a:pathLst>
              <a:path h="1258853">
                <a:moveTo>
                  <a:pt x="0" y="1258853"/>
                </a:moveTo>
                <a:lnTo>
                  <a:pt x="0" y="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36" name="object 436"/>
          <p:cNvSpPr txBox="1"/>
          <p:nvPr/>
        </p:nvSpPr>
        <p:spPr>
          <a:xfrm>
            <a:off x="8459829" y="2914201"/>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437" name="object 437"/>
          <p:cNvSpPr txBox="1"/>
          <p:nvPr/>
        </p:nvSpPr>
        <p:spPr>
          <a:xfrm>
            <a:off x="8248197"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320</a:t>
            </a:r>
            <a:endParaRPr sz="300">
              <a:solidFill>
                <a:prstClr val="black"/>
              </a:solidFill>
              <a:latin typeface="Arial"/>
              <a:cs typeface="Arial"/>
            </a:endParaRPr>
          </a:p>
        </p:txBody>
      </p:sp>
      <p:sp>
        <p:nvSpPr>
          <p:cNvPr id="438" name="object 438"/>
          <p:cNvSpPr txBox="1"/>
          <p:nvPr/>
        </p:nvSpPr>
        <p:spPr>
          <a:xfrm>
            <a:off x="8037137" y="2914201"/>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39" name="object 439"/>
          <p:cNvSpPr txBox="1"/>
          <p:nvPr/>
        </p:nvSpPr>
        <p:spPr>
          <a:xfrm>
            <a:off x="7826078" y="2914201"/>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440" name="object 440"/>
          <p:cNvSpPr txBox="1"/>
          <p:nvPr/>
        </p:nvSpPr>
        <p:spPr>
          <a:xfrm>
            <a:off x="7614446"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260</a:t>
            </a:r>
            <a:endParaRPr sz="300">
              <a:solidFill>
                <a:prstClr val="black"/>
              </a:solidFill>
              <a:latin typeface="Arial"/>
              <a:cs typeface="Arial"/>
            </a:endParaRPr>
          </a:p>
        </p:txBody>
      </p:sp>
      <p:sp>
        <p:nvSpPr>
          <p:cNvPr id="441" name="object 441"/>
          <p:cNvSpPr txBox="1"/>
          <p:nvPr/>
        </p:nvSpPr>
        <p:spPr>
          <a:xfrm>
            <a:off x="7403386" y="2914201"/>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442" name="object 442"/>
          <p:cNvSpPr txBox="1"/>
          <p:nvPr/>
        </p:nvSpPr>
        <p:spPr>
          <a:xfrm>
            <a:off x="7191749"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220</a:t>
            </a:r>
            <a:endParaRPr sz="300">
              <a:solidFill>
                <a:prstClr val="black"/>
              </a:solidFill>
              <a:latin typeface="Arial"/>
              <a:cs typeface="Arial"/>
            </a:endParaRPr>
          </a:p>
        </p:txBody>
      </p:sp>
      <p:sp>
        <p:nvSpPr>
          <p:cNvPr id="443" name="object 443"/>
          <p:cNvSpPr txBox="1"/>
          <p:nvPr/>
        </p:nvSpPr>
        <p:spPr>
          <a:xfrm>
            <a:off x="6980690" y="2914201"/>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444" name="object 444"/>
          <p:cNvSpPr txBox="1"/>
          <p:nvPr/>
        </p:nvSpPr>
        <p:spPr>
          <a:xfrm>
            <a:off x="6769052"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a:t>
            </a:r>
            <a:endParaRPr sz="300">
              <a:solidFill>
                <a:prstClr val="black"/>
              </a:solidFill>
              <a:latin typeface="Arial"/>
              <a:cs typeface="Arial"/>
            </a:endParaRPr>
          </a:p>
        </p:txBody>
      </p:sp>
      <p:sp>
        <p:nvSpPr>
          <p:cNvPr id="445" name="object 445"/>
          <p:cNvSpPr txBox="1"/>
          <p:nvPr/>
        </p:nvSpPr>
        <p:spPr>
          <a:xfrm>
            <a:off x="6554545" y="2914201"/>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446" name="object 446"/>
          <p:cNvSpPr txBox="1"/>
          <p:nvPr/>
        </p:nvSpPr>
        <p:spPr>
          <a:xfrm>
            <a:off x="6342911"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140</a:t>
            </a:r>
            <a:endParaRPr sz="300">
              <a:solidFill>
                <a:prstClr val="black"/>
              </a:solidFill>
              <a:latin typeface="Arial"/>
              <a:cs typeface="Arial"/>
            </a:endParaRPr>
          </a:p>
        </p:txBody>
      </p:sp>
      <p:sp>
        <p:nvSpPr>
          <p:cNvPr id="447" name="object 447"/>
          <p:cNvSpPr txBox="1"/>
          <p:nvPr/>
        </p:nvSpPr>
        <p:spPr>
          <a:xfrm>
            <a:off x="6131853" y="2914201"/>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448" name="object 448"/>
          <p:cNvSpPr txBox="1"/>
          <p:nvPr/>
        </p:nvSpPr>
        <p:spPr>
          <a:xfrm>
            <a:off x="5920218" y="29142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100</a:t>
            </a:r>
            <a:endParaRPr sz="300">
              <a:solidFill>
                <a:prstClr val="black"/>
              </a:solidFill>
              <a:latin typeface="Arial"/>
              <a:cs typeface="Arial"/>
            </a:endParaRPr>
          </a:p>
        </p:txBody>
      </p:sp>
      <p:sp>
        <p:nvSpPr>
          <p:cNvPr id="449" name="object 449"/>
          <p:cNvSpPr txBox="1"/>
          <p:nvPr/>
        </p:nvSpPr>
        <p:spPr>
          <a:xfrm>
            <a:off x="5719512" y="2914201"/>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a:t>
            </a:r>
            <a:endParaRPr sz="300">
              <a:solidFill>
                <a:prstClr val="black"/>
              </a:solidFill>
              <a:latin typeface="Arial"/>
              <a:cs typeface="Arial"/>
            </a:endParaRPr>
          </a:p>
        </p:txBody>
      </p:sp>
      <p:sp>
        <p:nvSpPr>
          <p:cNvPr id="450" name="object 450"/>
          <p:cNvSpPr txBox="1"/>
          <p:nvPr/>
        </p:nvSpPr>
        <p:spPr>
          <a:xfrm>
            <a:off x="5508453" y="2914201"/>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60</a:t>
            </a:r>
            <a:endParaRPr sz="300">
              <a:solidFill>
                <a:prstClr val="black"/>
              </a:solidFill>
              <a:latin typeface="Arial"/>
              <a:cs typeface="Arial"/>
            </a:endParaRPr>
          </a:p>
        </p:txBody>
      </p:sp>
      <p:sp>
        <p:nvSpPr>
          <p:cNvPr id="451" name="object 451"/>
          <p:cNvSpPr txBox="1"/>
          <p:nvPr/>
        </p:nvSpPr>
        <p:spPr>
          <a:xfrm>
            <a:off x="5296820" y="2914201"/>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a:t>
            </a:r>
            <a:endParaRPr sz="300">
              <a:solidFill>
                <a:prstClr val="black"/>
              </a:solidFill>
              <a:latin typeface="Arial"/>
              <a:cs typeface="Arial"/>
            </a:endParaRPr>
          </a:p>
        </p:txBody>
      </p:sp>
      <p:sp>
        <p:nvSpPr>
          <p:cNvPr id="452" name="object 452"/>
          <p:cNvSpPr txBox="1"/>
          <p:nvPr/>
        </p:nvSpPr>
        <p:spPr>
          <a:xfrm>
            <a:off x="5085760" y="2914201"/>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20</a:t>
            </a:r>
            <a:endParaRPr sz="300">
              <a:solidFill>
                <a:prstClr val="black"/>
              </a:solidFill>
              <a:latin typeface="Arial"/>
              <a:cs typeface="Arial"/>
            </a:endParaRPr>
          </a:p>
        </p:txBody>
      </p:sp>
      <p:sp>
        <p:nvSpPr>
          <p:cNvPr id="453" name="object 453"/>
          <p:cNvSpPr txBox="1"/>
          <p:nvPr/>
        </p:nvSpPr>
        <p:spPr>
          <a:xfrm>
            <a:off x="4885053" y="2914201"/>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454" name="object 454"/>
          <p:cNvSpPr/>
          <p:nvPr/>
        </p:nvSpPr>
        <p:spPr>
          <a:xfrm>
            <a:off x="4887167" y="19895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55" name="object 455"/>
          <p:cNvSpPr/>
          <p:nvPr/>
        </p:nvSpPr>
        <p:spPr>
          <a:xfrm>
            <a:off x="4887167" y="207872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56" name="object 456"/>
          <p:cNvSpPr/>
          <p:nvPr/>
        </p:nvSpPr>
        <p:spPr>
          <a:xfrm>
            <a:off x="4887167" y="217128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57" name="object 457"/>
          <p:cNvSpPr/>
          <p:nvPr/>
        </p:nvSpPr>
        <p:spPr>
          <a:xfrm>
            <a:off x="4887167" y="226049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58" name="object 458"/>
          <p:cNvSpPr/>
          <p:nvPr/>
        </p:nvSpPr>
        <p:spPr>
          <a:xfrm>
            <a:off x="4887167" y="234970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59" name="object 459"/>
          <p:cNvSpPr/>
          <p:nvPr/>
        </p:nvSpPr>
        <p:spPr>
          <a:xfrm>
            <a:off x="4887167" y="2438911"/>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60" name="object 460"/>
          <p:cNvSpPr/>
          <p:nvPr/>
        </p:nvSpPr>
        <p:spPr>
          <a:xfrm>
            <a:off x="4887167" y="253146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61" name="object 461"/>
          <p:cNvSpPr/>
          <p:nvPr/>
        </p:nvSpPr>
        <p:spPr>
          <a:xfrm>
            <a:off x="4887167" y="262067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62" name="object 462"/>
          <p:cNvSpPr/>
          <p:nvPr/>
        </p:nvSpPr>
        <p:spPr>
          <a:xfrm>
            <a:off x="4887167" y="27098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63" name="object 463"/>
          <p:cNvSpPr/>
          <p:nvPr/>
        </p:nvSpPr>
        <p:spPr>
          <a:xfrm>
            <a:off x="4887167" y="2802438"/>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64" name="object 464"/>
          <p:cNvSpPr txBox="1"/>
          <p:nvPr/>
        </p:nvSpPr>
        <p:spPr>
          <a:xfrm>
            <a:off x="4832136" y="1963560"/>
            <a:ext cx="60864" cy="14357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20</a:t>
            </a:r>
            <a:endParaRPr sz="300">
              <a:solidFill>
                <a:prstClr val="black"/>
              </a:solidFill>
              <a:latin typeface="Arial"/>
              <a:cs typeface="Arial"/>
            </a:endParaRPr>
          </a:p>
          <a:p>
            <a:pPr marL="9455" defTabSz="680759">
              <a:spcBef>
                <a:spcPts val="357"/>
              </a:spcBef>
            </a:pPr>
            <a:r>
              <a:rPr sz="300" spc="-7" dirty="0">
                <a:solidFill>
                  <a:srgbClr val="FFFFFF"/>
                </a:solidFill>
                <a:latin typeface="Arial"/>
                <a:cs typeface="Arial"/>
              </a:rPr>
              <a:t>18</a:t>
            </a:r>
            <a:endParaRPr sz="300">
              <a:solidFill>
                <a:prstClr val="black"/>
              </a:solidFill>
              <a:latin typeface="Arial"/>
              <a:cs typeface="Arial"/>
            </a:endParaRPr>
          </a:p>
        </p:txBody>
      </p:sp>
      <p:sp>
        <p:nvSpPr>
          <p:cNvPr id="465" name="object 465"/>
          <p:cNvSpPr txBox="1"/>
          <p:nvPr/>
        </p:nvSpPr>
        <p:spPr>
          <a:xfrm>
            <a:off x="4832136" y="2145325"/>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16</a:t>
            </a:r>
            <a:endParaRPr sz="300">
              <a:solidFill>
                <a:prstClr val="black"/>
              </a:solidFill>
              <a:latin typeface="Arial"/>
              <a:cs typeface="Arial"/>
            </a:endParaRPr>
          </a:p>
        </p:txBody>
      </p:sp>
      <p:sp>
        <p:nvSpPr>
          <p:cNvPr id="466" name="object 466"/>
          <p:cNvSpPr txBox="1"/>
          <p:nvPr/>
        </p:nvSpPr>
        <p:spPr>
          <a:xfrm>
            <a:off x="4832136" y="2234531"/>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14</a:t>
            </a:r>
            <a:endParaRPr sz="300">
              <a:solidFill>
                <a:prstClr val="black"/>
              </a:solidFill>
              <a:latin typeface="Arial"/>
              <a:cs typeface="Arial"/>
            </a:endParaRPr>
          </a:p>
        </p:txBody>
      </p:sp>
      <p:sp>
        <p:nvSpPr>
          <p:cNvPr id="467" name="object 467"/>
          <p:cNvSpPr txBox="1"/>
          <p:nvPr/>
        </p:nvSpPr>
        <p:spPr>
          <a:xfrm>
            <a:off x="4832136" y="2323740"/>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12</a:t>
            </a:r>
            <a:endParaRPr sz="300">
              <a:solidFill>
                <a:prstClr val="black"/>
              </a:solidFill>
              <a:latin typeface="Arial"/>
              <a:cs typeface="Arial"/>
            </a:endParaRPr>
          </a:p>
        </p:txBody>
      </p:sp>
      <p:sp>
        <p:nvSpPr>
          <p:cNvPr id="468" name="object 468"/>
          <p:cNvSpPr txBox="1"/>
          <p:nvPr/>
        </p:nvSpPr>
        <p:spPr>
          <a:xfrm>
            <a:off x="4832136" y="2412947"/>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10</a:t>
            </a:r>
            <a:endParaRPr sz="300">
              <a:solidFill>
                <a:prstClr val="black"/>
              </a:solidFill>
              <a:latin typeface="Arial"/>
              <a:cs typeface="Arial"/>
            </a:endParaRPr>
          </a:p>
        </p:txBody>
      </p:sp>
      <p:sp>
        <p:nvSpPr>
          <p:cNvPr id="469" name="object 469"/>
          <p:cNvSpPr txBox="1"/>
          <p:nvPr/>
        </p:nvSpPr>
        <p:spPr>
          <a:xfrm>
            <a:off x="4853412" y="250550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8</a:t>
            </a:r>
            <a:endParaRPr sz="300">
              <a:solidFill>
                <a:prstClr val="black"/>
              </a:solidFill>
              <a:latin typeface="Arial"/>
              <a:cs typeface="Arial"/>
            </a:endParaRPr>
          </a:p>
        </p:txBody>
      </p:sp>
      <p:sp>
        <p:nvSpPr>
          <p:cNvPr id="470" name="object 470"/>
          <p:cNvSpPr txBox="1"/>
          <p:nvPr/>
        </p:nvSpPr>
        <p:spPr>
          <a:xfrm>
            <a:off x="4853412" y="2594711"/>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6</a:t>
            </a:r>
            <a:endParaRPr sz="300">
              <a:solidFill>
                <a:prstClr val="black"/>
              </a:solidFill>
              <a:latin typeface="Arial"/>
              <a:cs typeface="Arial"/>
            </a:endParaRPr>
          </a:p>
        </p:txBody>
      </p:sp>
      <p:sp>
        <p:nvSpPr>
          <p:cNvPr id="471" name="object 471"/>
          <p:cNvSpPr txBox="1"/>
          <p:nvPr/>
        </p:nvSpPr>
        <p:spPr>
          <a:xfrm>
            <a:off x="4853412" y="2683920"/>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4</a:t>
            </a:r>
            <a:endParaRPr sz="300">
              <a:solidFill>
                <a:prstClr val="black"/>
              </a:solidFill>
              <a:latin typeface="Arial"/>
              <a:cs typeface="Arial"/>
            </a:endParaRPr>
          </a:p>
        </p:txBody>
      </p:sp>
      <p:sp>
        <p:nvSpPr>
          <p:cNvPr id="472" name="object 472"/>
          <p:cNvSpPr txBox="1"/>
          <p:nvPr/>
        </p:nvSpPr>
        <p:spPr>
          <a:xfrm>
            <a:off x="4853412" y="2776476"/>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2</a:t>
            </a:r>
            <a:endParaRPr sz="300">
              <a:solidFill>
                <a:prstClr val="black"/>
              </a:solidFill>
              <a:latin typeface="Arial"/>
              <a:cs typeface="Arial"/>
            </a:endParaRPr>
          </a:p>
        </p:txBody>
      </p:sp>
      <p:sp>
        <p:nvSpPr>
          <p:cNvPr id="473" name="object 473"/>
          <p:cNvSpPr txBox="1"/>
          <p:nvPr/>
        </p:nvSpPr>
        <p:spPr>
          <a:xfrm>
            <a:off x="4853412" y="2865683"/>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474" name="object 474"/>
          <p:cNvSpPr/>
          <p:nvPr/>
        </p:nvSpPr>
        <p:spPr>
          <a:xfrm>
            <a:off x="4908430" y="2682731"/>
            <a:ext cx="6907" cy="27163"/>
          </a:xfrm>
          <a:custGeom>
            <a:avLst/>
            <a:gdLst/>
            <a:ahLst/>
            <a:cxnLst/>
            <a:rect l="l" t="t" r="r" b="b"/>
            <a:pathLst>
              <a:path w="9152" h="37123">
                <a:moveTo>
                  <a:pt x="0" y="0"/>
                </a:moveTo>
                <a:lnTo>
                  <a:pt x="9152" y="37123"/>
                </a:lnTo>
              </a:path>
            </a:pathLst>
          </a:custGeom>
          <a:ln w="9375">
            <a:solidFill>
              <a:srgbClr val="00FF00"/>
            </a:solidFill>
          </a:ln>
        </p:spPr>
        <p:txBody>
          <a:bodyPr wrap="square" lIns="0" tIns="0" rIns="0" bIns="0" rtlCol="0">
            <a:noAutofit/>
          </a:bodyPr>
          <a:lstStyle/>
          <a:p>
            <a:pPr defTabSz="680759"/>
            <a:endParaRPr sz="1300">
              <a:solidFill>
                <a:prstClr val="black"/>
              </a:solidFill>
            </a:endParaRPr>
          </a:p>
        </p:txBody>
      </p:sp>
      <p:sp>
        <p:nvSpPr>
          <p:cNvPr id="475" name="object 475"/>
          <p:cNvSpPr/>
          <p:nvPr/>
        </p:nvSpPr>
        <p:spPr>
          <a:xfrm>
            <a:off x="4915339" y="2227040"/>
            <a:ext cx="1268087" cy="523553"/>
          </a:xfrm>
          <a:custGeom>
            <a:avLst/>
            <a:gdLst/>
            <a:ahLst/>
            <a:cxnLst/>
            <a:rect l="l" t="t" r="r" b="b"/>
            <a:pathLst>
              <a:path w="1680215" h="715523">
                <a:moveTo>
                  <a:pt x="0" y="659900"/>
                </a:moveTo>
                <a:lnTo>
                  <a:pt x="14480" y="680480"/>
                </a:lnTo>
                <a:lnTo>
                  <a:pt x="28194" y="680480"/>
                </a:lnTo>
                <a:lnTo>
                  <a:pt x="41907" y="680480"/>
                </a:lnTo>
                <a:lnTo>
                  <a:pt x="56388" y="710953"/>
                </a:lnTo>
                <a:lnTo>
                  <a:pt x="70101" y="715523"/>
                </a:lnTo>
                <a:lnTo>
                  <a:pt x="83815" y="639319"/>
                </a:lnTo>
                <a:lnTo>
                  <a:pt x="98296" y="563129"/>
                </a:lnTo>
                <a:lnTo>
                  <a:pt x="112009" y="112014"/>
                </a:lnTo>
                <a:lnTo>
                  <a:pt x="125735" y="0"/>
                </a:lnTo>
                <a:lnTo>
                  <a:pt x="140203" y="35810"/>
                </a:lnTo>
                <a:lnTo>
                  <a:pt x="153929" y="162313"/>
                </a:lnTo>
                <a:lnTo>
                  <a:pt x="168397" y="218690"/>
                </a:lnTo>
                <a:lnTo>
                  <a:pt x="182123" y="325381"/>
                </a:lnTo>
                <a:lnTo>
                  <a:pt x="195837" y="400816"/>
                </a:lnTo>
                <a:lnTo>
                  <a:pt x="210317" y="467113"/>
                </a:lnTo>
                <a:lnTo>
                  <a:pt x="224031" y="396247"/>
                </a:lnTo>
                <a:lnTo>
                  <a:pt x="237744" y="406153"/>
                </a:lnTo>
                <a:lnTo>
                  <a:pt x="252225" y="411490"/>
                </a:lnTo>
                <a:lnTo>
                  <a:pt x="265938" y="604277"/>
                </a:lnTo>
                <a:lnTo>
                  <a:pt x="280419" y="654562"/>
                </a:lnTo>
                <a:lnTo>
                  <a:pt x="294133" y="654562"/>
                </a:lnTo>
                <a:lnTo>
                  <a:pt x="307846" y="654562"/>
                </a:lnTo>
                <a:lnTo>
                  <a:pt x="322327" y="629413"/>
                </a:lnTo>
                <a:lnTo>
                  <a:pt x="336040" y="634750"/>
                </a:lnTo>
                <a:lnTo>
                  <a:pt x="349754" y="619520"/>
                </a:lnTo>
                <a:lnTo>
                  <a:pt x="364234" y="604277"/>
                </a:lnTo>
                <a:lnTo>
                  <a:pt x="377948" y="553223"/>
                </a:lnTo>
                <a:lnTo>
                  <a:pt x="392429" y="451870"/>
                </a:lnTo>
                <a:lnTo>
                  <a:pt x="406142" y="370342"/>
                </a:lnTo>
                <a:lnTo>
                  <a:pt x="419868" y="289557"/>
                </a:lnTo>
                <a:lnTo>
                  <a:pt x="434336" y="299463"/>
                </a:lnTo>
                <a:lnTo>
                  <a:pt x="448062" y="310137"/>
                </a:lnTo>
                <a:lnTo>
                  <a:pt x="461775" y="365760"/>
                </a:lnTo>
                <a:lnTo>
                  <a:pt x="476244" y="451870"/>
                </a:lnTo>
                <a:lnTo>
                  <a:pt x="489970" y="512830"/>
                </a:lnTo>
                <a:lnTo>
                  <a:pt x="504438" y="477019"/>
                </a:lnTo>
                <a:lnTo>
                  <a:pt x="518164" y="446533"/>
                </a:lnTo>
                <a:lnTo>
                  <a:pt x="531877" y="294894"/>
                </a:lnTo>
                <a:lnTo>
                  <a:pt x="546358" y="192786"/>
                </a:lnTo>
                <a:lnTo>
                  <a:pt x="560071" y="76203"/>
                </a:lnTo>
                <a:lnTo>
                  <a:pt x="573785" y="76203"/>
                </a:lnTo>
                <a:lnTo>
                  <a:pt x="588266" y="76203"/>
                </a:lnTo>
                <a:lnTo>
                  <a:pt x="601979" y="127257"/>
                </a:lnTo>
                <a:lnTo>
                  <a:pt x="616460" y="198123"/>
                </a:lnTo>
                <a:lnTo>
                  <a:pt x="630173" y="310137"/>
                </a:lnTo>
                <a:lnTo>
                  <a:pt x="643887" y="400816"/>
                </a:lnTo>
                <a:lnTo>
                  <a:pt x="658368" y="518167"/>
                </a:lnTo>
                <a:lnTo>
                  <a:pt x="672081" y="573790"/>
                </a:lnTo>
                <a:lnTo>
                  <a:pt x="685794" y="649993"/>
                </a:lnTo>
                <a:lnTo>
                  <a:pt x="700275" y="659900"/>
                </a:lnTo>
                <a:lnTo>
                  <a:pt x="713989" y="685049"/>
                </a:lnTo>
                <a:lnTo>
                  <a:pt x="727714" y="675143"/>
                </a:lnTo>
                <a:lnTo>
                  <a:pt x="742183" y="659900"/>
                </a:lnTo>
                <a:lnTo>
                  <a:pt x="755908" y="654562"/>
                </a:lnTo>
                <a:lnTo>
                  <a:pt x="770377" y="644656"/>
                </a:lnTo>
                <a:lnTo>
                  <a:pt x="784103" y="608846"/>
                </a:lnTo>
                <a:lnTo>
                  <a:pt x="797816" y="533410"/>
                </a:lnTo>
                <a:lnTo>
                  <a:pt x="812297" y="528073"/>
                </a:lnTo>
                <a:lnTo>
                  <a:pt x="826010" y="528073"/>
                </a:lnTo>
                <a:lnTo>
                  <a:pt x="839724" y="528073"/>
                </a:lnTo>
                <a:lnTo>
                  <a:pt x="854205" y="497587"/>
                </a:lnTo>
                <a:lnTo>
                  <a:pt x="867918" y="492263"/>
                </a:lnTo>
                <a:lnTo>
                  <a:pt x="882399" y="477019"/>
                </a:lnTo>
                <a:lnTo>
                  <a:pt x="896112" y="477019"/>
                </a:lnTo>
                <a:lnTo>
                  <a:pt x="909826" y="608846"/>
                </a:lnTo>
                <a:lnTo>
                  <a:pt x="924306" y="624089"/>
                </a:lnTo>
                <a:lnTo>
                  <a:pt x="938020" y="593602"/>
                </a:lnTo>
                <a:lnTo>
                  <a:pt x="951733" y="568453"/>
                </a:lnTo>
                <a:lnTo>
                  <a:pt x="966214" y="573790"/>
                </a:lnTo>
                <a:lnTo>
                  <a:pt x="979928" y="589033"/>
                </a:lnTo>
                <a:lnTo>
                  <a:pt x="994408" y="619520"/>
                </a:lnTo>
                <a:lnTo>
                  <a:pt x="1008122" y="644656"/>
                </a:lnTo>
                <a:lnTo>
                  <a:pt x="1021847" y="675143"/>
                </a:lnTo>
                <a:lnTo>
                  <a:pt x="1036316" y="680480"/>
                </a:lnTo>
                <a:lnTo>
                  <a:pt x="1050042" y="690386"/>
                </a:lnTo>
                <a:lnTo>
                  <a:pt x="1063755" y="690386"/>
                </a:lnTo>
                <a:lnTo>
                  <a:pt x="1078236" y="680480"/>
                </a:lnTo>
                <a:lnTo>
                  <a:pt x="1091949" y="685049"/>
                </a:lnTo>
                <a:lnTo>
                  <a:pt x="1106430" y="685049"/>
                </a:lnTo>
                <a:lnTo>
                  <a:pt x="1120143" y="685049"/>
                </a:lnTo>
                <a:lnTo>
                  <a:pt x="1133857" y="685049"/>
                </a:lnTo>
                <a:lnTo>
                  <a:pt x="1148338" y="690386"/>
                </a:lnTo>
                <a:lnTo>
                  <a:pt x="1162051" y="665237"/>
                </a:lnTo>
                <a:lnTo>
                  <a:pt x="1175765" y="608846"/>
                </a:lnTo>
                <a:lnTo>
                  <a:pt x="1190245" y="578359"/>
                </a:lnTo>
                <a:lnTo>
                  <a:pt x="1203959" y="583696"/>
                </a:lnTo>
                <a:lnTo>
                  <a:pt x="1217672" y="583696"/>
                </a:lnTo>
                <a:lnTo>
                  <a:pt x="1232153" y="589033"/>
                </a:lnTo>
                <a:lnTo>
                  <a:pt x="1245866" y="608846"/>
                </a:lnTo>
                <a:lnTo>
                  <a:pt x="1260347" y="634750"/>
                </a:lnTo>
                <a:lnTo>
                  <a:pt x="1274061" y="639319"/>
                </a:lnTo>
                <a:lnTo>
                  <a:pt x="1287786" y="634750"/>
                </a:lnTo>
                <a:lnTo>
                  <a:pt x="1302255" y="634750"/>
                </a:lnTo>
                <a:lnTo>
                  <a:pt x="1315980" y="634750"/>
                </a:lnTo>
                <a:lnTo>
                  <a:pt x="1329694" y="619520"/>
                </a:lnTo>
                <a:lnTo>
                  <a:pt x="1344175" y="598939"/>
                </a:lnTo>
                <a:lnTo>
                  <a:pt x="1357888" y="604277"/>
                </a:lnTo>
                <a:lnTo>
                  <a:pt x="1372369" y="593602"/>
                </a:lnTo>
                <a:lnTo>
                  <a:pt x="1386082" y="598939"/>
                </a:lnTo>
                <a:lnTo>
                  <a:pt x="1399796" y="593602"/>
                </a:lnTo>
                <a:lnTo>
                  <a:pt x="1414276" y="589033"/>
                </a:lnTo>
                <a:lnTo>
                  <a:pt x="1427990" y="583696"/>
                </a:lnTo>
                <a:lnTo>
                  <a:pt x="1441703" y="578359"/>
                </a:lnTo>
                <a:lnTo>
                  <a:pt x="1456184" y="583696"/>
                </a:lnTo>
                <a:lnTo>
                  <a:pt x="1469898" y="589033"/>
                </a:lnTo>
                <a:lnTo>
                  <a:pt x="1484378" y="583696"/>
                </a:lnTo>
                <a:lnTo>
                  <a:pt x="1498092" y="583696"/>
                </a:lnTo>
                <a:lnTo>
                  <a:pt x="1511805" y="573790"/>
                </a:lnTo>
                <a:lnTo>
                  <a:pt x="1526286" y="563129"/>
                </a:lnTo>
                <a:lnTo>
                  <a:pt x="1539999" y="543317"/>
                </a:lnTo>
                <a:lnTo>
                  <a:pt x="1553725" y="416059"/>
                </a:lnTo>
                <a:lnTo>
                  <a:pt x="1568194" y="355099"/>
                </a:lnTo>
                <a:lnTo>
                  <a:pt x="1581919" y="360436"/>
                </a:lnTo>
                <a:lnTo>
                  <a:pt x="1596388" y="543317"/>
                </a:lnTo>
                <a:lnTo>
                  <a:pt x="1610114" y="528073"/>
                </a:lnTo>
                <a:lnTo>
                  <a:pt x="1623827" y="477019"/>
                </a:lnTo>
                <a:lnTo>
                  <a:pt x="1638308" y="400816"/>
                </a:lnTo>
                <a:lnTo>
                  <a:pt x="1652021" y="375666"/>
                </a:lnTo>
                <a:lnTo>
                  <a:pt x="1665735" y="310137"/>
                </a:lnTo>
                <a:lnTo>
                  <a:pt x="1680215" y="218690"/>
                </a:lnTo>
              </a:path>
            </a:pathLst>
          </a:custGeom>
          <a:ln w="10019">
            <a:solidFill>
              <a:srgbClr val="00FF00"/>
            </a:solidFill>
          </a:ln>
        </p:spPr>
        <p:txBody>
          <a:bodyPr wrap="square" lIns="0" tIns="0" rIns="0" bIns="0" rtlCol="0">
            <a:noAutofit/>
          </a:bodyPr>
          <a:lstStyle/>
          <a:p>
            <a:pPr defTabSz="680759"/>
            <a:endParaRPr sz="1300">
              <a:solidFill>
                <a:prstClr val="black"/>
              </a:solidFill>
            </a:endParaRPr>
          </a:p>
        </p:txBody>
      </p:sp>
      <p:sp>
        <p:nvSpPr>
          <p:cNvPr id="476" name="object 476"/>
          <p:cNvSpPr/>
          <p:nvPr/>
        </p:nvSpPr>
        <p:spPr>
          <a:xfrm>
            <a:off x="6183426" y="1990141"/>
            <a:ext cx="8195" cy="396918"/>
          </a:xfrm>
          <a:custGeom>
            <a:avLst/>
            <a:gdLst/>
            <a:ahLst/>
            <a:cxnLst/>
            <a:rect l="l" t="t" r="r" b="b"/>
            <a:pathLst>
              <a:path w="10858" h="542455">
                <a:moveTo>
                  <a:pt x="0" y="542455"/>
                </a:moveTo>
                <a:lnTo>
                  <a:pt x="10858" y="0"/>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477" name="object 477"/>
          <p:cNvSpPr/>
          <p:nvPr/>
        </p:nvSpPr>
        <p:spPr>
          <a:xfrm>
            <a:off x="6340441" y="1990141"/>
            <a:ext cx="1127" cy="95837"/>
          </a:xfrm>
          <a:custGeom>
            <a:avLst/>
            <a:gdLst/>
            <a:ahLst/>
            <a:cxnLst/>
            <a:rect l="l" t="t" r="r" b="b"/>
            <a:pathLst>
              <a:path w="1493" h="130977">
                <a:moveTo>
                  <a:pt x="0" y="0"/>
                </a:moveTo>
                <a:lnTo>
                  <a:pt x="1493" y="130977"/>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478" name="object 478"/>
          <p:cNvSpPr/>
          <p:nvPr/>
        </p:nvSpPr>
        <p:spPr>
          <a:xfrm>
            <a:off x="6341577" y="2085977"/>
            <a:ext cx="891395" cy="735434"/>
          </a:xfrm>
          <a:custGeom>
            <a:avLst/>
            <a:gdLst/>
            <a:ahLst/>
            <a:cxnLst/>
            <a:rect l="l" t="t" r="r" b="b"/>
            <a:pathLst>
              <a:path w="1181099" h="1005093">
                <a:moveTo>
                  <a:pt x="0" y="0"/>
                </a:moveTo>
                <a:lnTo>
                  <a:pt x="14480" y="629413"/>
                </a:lnTo>
                <a:lnTo>
                  <a:pt x="28194" y="791726"/>
                </a:lnTo>
                <a:lnTo>
                  <a:pt x="41907" y="822213"/>
                </a:lnTo>
                <a:lnTo>
                  <a:pt x="56388" y="873267"/>
                </a:lnTo>
                <a:lnTo>
                  <a:pt x="70101" y="893079"/>
                </a:lnTo>
                <a:lnTo>
                  <a:pt x="84582" y="934227"/>
                </a:lnTo>
                <a:lnTo>
                  <a:pt x="98296" y="898403"/>
                </a:lnTo>
                <a:lnTo>
                  <a:pt x="112009" y="862592"/>
                </a:lnTo>
                <a:lnTo>
                  <a:pt x="126490" y="883173"/>
                </a:lnTo>
                <a:lnTo>
                  <a:pt x="140203" y="923552"/>
                </a:lnTo>
                <a:lnTo>
                  <a:pt x="153929" y="928890"/>
                </a:lnTo>
                <a:lnTo>
                  <a:pt x="168397" y="928890"/>
                </a:lnTo>
                <a:lnTo>
                  <a:pt x="182123" y="928890"/>
                </a:lnTo>
                <a:lnTo>
                  <a:pt x="196592" y="908309"/>
                </a:lnTo>
                <a:lnTo>
                  <a:pt x="210317" y="913646"/>
                </a:lnTo>
                <a:lnTo>
                  <a:pt x="224031" y="913646"/>
                </a:lnTo>
                <a:lnTo>
                  <a:pt x="238511" y="858023"/>
                </a:lnTo>
                <a:lnTo>
                  <a:pt x="252225" y="862592"/>
                </a:lnTo>
                <a:lnTo>
                  <a:pt x="265938" y="837443"/>
                </a:lnTo>
                <a:lnTo>
                  <a:pt x="280419" y="832119"/>
                </a:lnTo>
                <a:lnTo>
                  <a:pt x="294133" y="822213"/>
                </a:lnTo>
                <a:lnTo>
                  <a:pt x="308613" y="822213"/>
                </a:lnTo>
                <a:lnTo>
                  <a:pt x="322327" y="822213"/>
                </a:lnTo>
                <a:lnTo>
                  <a:pt x="336040" y="822213"/>
                </a:lnTo>
                <a:lnTo>
                  <a:pt x="350521" y="842780"/>
                </a:lnTo>
                <a:lnTo>
                  <a:pt x="364234" y="883173"/>
                </a:lnTo>
                <a:lnTo>
                  <a:pt x="392429" y="923552"/>
                </a:lnTo>
                <a:lnTo>
                  <a:pt x="420623" y="934227"/>
                </a:lnTo>
                <a:lnTo>
                  <a:pt x="434336" y="949470"/>
                </a:lnTo>
                <a:lnTo>
                  <a:pt x="448050" y="969269"/>
                </a:lnTo>
                <a:lnTo>
                  <a:pt x="462530" y="969269"/>
                </a:lnTo>
                <a:lnTo>
                  <a:pt x="476244" y="974606"/>
                </a:lnTo>
                <a:lnTo>
                  <a:pt x="489970" y="979175"/>
                </a:lnTo>
                <a:lnTo>
                  <a:pt x="504438" y="974606"/>
                </a:lnTo>
                <a:lnTo>
                  <a:pt x="518164" y="974606"/>
                </a:lnTo>
                <a:lnTo>
                  <a:pt x="531877" y="969269"/>
                </a:lnTo>
                <a:lnTo>
                  <a:pt x="546358" y="963945"/>
                </a:lnTo>
                <a:lnTo>
                  <a:pt x="560071" y="969269"/>
                </a:lnTo>
                <a:lnTo>
                  <a:pt x="574552" y="984512"/>
                </a:lnTo>
                <a:lnTo>
                  <a:pt x="592833" y="974606"/>
                </a:lnTo>
                <a:lnTo>
                  <a:pt x="606558" y="979175"/>
                </a:lnTo>
                <a:lnTo>
                  <a:pt x="621027" y="979175"/>
                </a:lnTo>
                <a:lnTo>
                  <a:pt x="634740" y="979175"/>
                </a:lnTo>
                <a:lnTo>
                  <a:pt x="649221" y="979175"/>
                </a:lnTo>
                <a:lnTo>
                  <a:pt x="662935" y="979175"/>
                </a:lnTo>
                <a:lnTo>
                  <a:pt x="676660" y="984512"/>
                </a:lnTo>
                <a:lnTo>
                  <a:pt x="691129" y="979175"/>
                </a:lnTo>
                <a:lnTo>
                  <a:pt x="704854" y="979175"/>
                </a:lnTo>
                <a:lnTo>
                  <a:pt x="718568" y="989850"/>
                </a:lnTo>
                <a:lnTo>
                  <a:pt x="733049" y="999756"/>
                </a:lnTo>
                <a:lnTo>
                  <a:pt x="746762" y="994419"/>
                </a:lnTo>
                <a:lnTo>
                  <a:pt x="761243" y="994419"/>
                </a:lnTo>
                <a:lnTo>
                  <a:pt x="774956" y="994419"/>
                </a:lnTo>
                <a:lnTo>
                  <a:pt x="788670" y="989850"/>
                </a:lnTo>
                <a:lnTo>
                  <a:pt x="803151" y="984512"/>
                </a:lnTo>
                <a:lnTo>
                  <a:pt x="816864" y="984512"/>
                </a:lnTo>
                <a:lnTo>
                  <a:pt x="830577" y="979175"/>
                </a:lnTo>
                <a:lnTo>
                  <a:pt x="845058" y="984512"/>
                </a:lnTo>
                <a:lnTo>
                  <a:pt x="858772" y="984512"/>
                </a:lnTo>
                <a:lnTo>
                  <a:pt x="873252" y="979175"/>
                </a:lnTo>
                <a:lnTo>
                  <a:pt x="886966" y="994419"/>
                </a:lnTo>
                <a:lnTo>
                  <a:pt x="900679" y="994419"/>
                </a:lnTo>
                <a:lnTo>
                  <a:pt x="915160" y="974606"/>
                </a:lnTo>
                <a:lnTo>
                  <a:pt x="928873" y="979175"/>
                </a:lnTo>
                <a:lnTo>
                  <a:pt x="942599" y="979175"/>
                </a:lnTo>
                <a:lnTo>
                  <a:pt x="957068" y="984512"/>
                </a:lnTo>
                <a:lnTo>
                  <a:pt x="970793" y="989850"/>
                </a:lnTo>
                <a:lnTo>
                  <a:pt x="985262" y="994419"/>
                </a:lnTo>
                <a:lnTo>
                  <a:pt x="998988" y="994419"/>
                </a:lnTo>
                <a:lnTo>
                  <a:pt x="1012701" y="999756"/>
                </a:lnTo>
                <a:lnTo>
                  <a:pt x="1027182" y="1005093"/>
                </a:lnTo>
                <a:lnTo>
                  <a:pt x="1040895" y="974606"/>
                </a:lnTo>
                <a:lnTo>
                  <a:pt x="1054609" y="989850"/>
                </a:lnTo>
                <a:lnTo>
                  <a:pt x="1069089" y="984512"/>
                </a:lnTo>
                <a:lnTo>
                  <a:pt x="1082803" y="984512"/>
                </a:lnTo>
                <a:lnTo>
                  <a:pt x="1096516" y="923552"/>
                </a:lnTo>
                <a:lnTo>
                  <a:pt x="1110997" y="862592"/>
                </a:lnTo>
                <a:lnTo>
                  <a:pt x="1124711" y="888497"/>
                </a:lnTo>
                <a:lnTo>
                  <a:pt x="1139191" y="908309"/>
                </a:lnTo>
                <a:lnTo>
                  <a:pt x="1152905" y="923552"/>
                </a:lnTo>
                <a:lnTo>
                  <a:pt x="1166618" y="827537"/>
                </a:lnTo>
                <a:lnTo>
                  <a:pt x="1181099" y="736103"/>
                </a:lnTo>
              </a:path>
            </a:pathLst>
          </a:custGeom>
          <a:ln w="9802">
            <a:solidFill>
              <a:srgbClr val="00FF00"/>
            </a:solidFill>
          </a:ln>
        </p:spPr>
        <p:txBody>
          <a:bodyPr wrap="square" lIns="0" tIns="0" rIns="0" bIns="0" rtlCol="0">
            <a:noAutofit/>
          </a:bodyPr>
          <a:lstStyle/>
          <a:p>
            <a:pPr defTabSz="680759"/>
            <a:endParaRPr sz="1300">
              <a:solidFill>
                <a:prstClr val="black"/>
              </a:solidFill>
            </a:endParaRPr>
          </a:p>
        </p:txBody>
      </p:sp>
      <p:sp>
        <p:nvSpPr>
          <p:cNvPr id="479" name="object 479"/>
          <p:cNvSpPr/>
          <p:nvPr/>
        </p:nvSpPr>
        <p:spPr>
          <a:xfrm>
            <a:off x="7232972" y="1990139"/>
            <a:ext cx="9880" cy="634450"/>
          </a:xfrm>
          <a:custGeom>
            <a:avLst/>
            <a:gdLst/>
            <a:ahLst/>
            <a:cxnLst/>
            <a:rect l="l" t="t" r="r" b="b"/>
            <a:pathLst>
              <a:path w="13091" h="867081">
                <a:moveTo>
                  <a:pt x="0" y="867081"/>
                </a:moveTo>
                <a:lnTo>
                  <a:pt x="13091" y="0"/>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480" name="object 480"/>
          <p:cNvSpPr/>
          <p:nvPr/>
        </p:nvSpPr>
        <p:spPr>
          <a:xfrm>
            <a:off x="7318405" y="1990140"/>
            <a:ext cx="9452" cy="593740"/>
          </a:xfrm>
          <a:custGeom>
            <a:avLst/>
            <a:gdLst/>
            <a:ahLst/>
            <a:cxnLst/>
            <a:rect l="l" t="t" r="r" b="b"/>
            <a:pathLst>
              <a:path w="12524" h="811445">
                <a:moveTo>
                  <a:pt x="0" y="0"/>
                </a:moveTo>
                <a:lnTo>
                  <a:pt x="12524" y="811445"/>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481" name="object 481"/>
          <p:cNvSpPr/>
          <p:nvPr/>
        </p:nvSpPr>
        <p:spPr>
          <a:xfrm>
            <a:off x="7327858" y="2379257"/>
            <a:ext cx="1320994" cy="445487"/>
          </a:xfrm>
          <a:custGeom>
            <a:avLst/>
            <a:gdLst/>
            <a:ahLst/>
            <a:cxnLst/>
            <a:rect l="l" t="t" r="r" b="b"/>
            <a:pathLst>
              <a:path w="1750317" h="608832">
                <a:moveTo>
                  <a:pt x="0" y="279650"/>
                </a:moveTo>
                <a:lnTo>
                  <a:pt x="13713" y="497587"/>
                </a:lnTo>
                <a:lnTo>
                  <a:pt x="28194" y="533397"/>
                </a:lnTo>
                <a:lnTo>
                  <a:pt x="41907" y="522736"/>
                </a:lnTo>
                <a:lnTo>
                  <a:pt x="56388" y="522736"/>
                </a:lnTo>
                <a:lnTo>
                  <a:pt x="70101" y="522736"/>
                </a:lnTo>
                <a:lnTo>
                  <a:pt x="83815" y="522736"/>
                </a:lnTo>
                <a:lnTo>
                  <a:pt x="98296" y="522736"/>
                </a:lnTo>
                <a:lnTo>
                  <a:pt x="112009" y="537966"/>
                </a:lnTo>
                <a:lnTo>
                  <a:pt x="125735" y="543303"/>
                </a:lnTo>
                <a:lnTo>
                  <a:pt x="140203" y="553209"/>
                </a:lnTo>
                <a:lnTo>
                  <a:pt x="153929" y="274313"/>
                </a:lnTo>
                <a:lnTo>
                  <a:pt x="168397" y="0"/>
                </a:lnTo>
                <a:lnTo>
                  <a:pt x="182111" y="127244"/>
                </a:lnTo>
                <a:lnTo>
                  <a:pt x="195837" y="487680"/>
                </a:lnTo>
                <a:lnTo>
                  <a:pt x="210305" y="558547"/>
                </a:lnTo>
                <a:lnTo>
                  <a:pt x="224031" y="563116"/>
                </a:lnTo>
                <a:lnTo>
                  <a:pt x="237744" y="563116"/>
                </a:lnTo>
                <a:lnTo>
                  <a:pt x="252225" y="568453"/>
                </a:lnTo>
                <a:lnTo>
                  <a:pt x="265938" y="568453"/>
                </a:lnTo>
                <a:lnTo>
                  <a:pt x="279652" y="568453"/>
                </a:lnTo>
                <a:lnTo>
                  <a:pt x="294133" y="568453"/>
                </a:lnTo>
                <a:lnTo>
                  <a:pt x="307846" y="573790"/>
                </a:lnTo>
                <a:lnTo>
                  <a:pt x="322327" y="563116"/>
                </a:lnTo>
                <a:lnTo>
                  <a:pt x="336040" y="553209"/>
                </a:lnTo>
                <a:lnTo>
                  <a:pt x="349754" y="563116"/>
                </a:lnTo>
                <a:lnTo>
                  <a:pt x="364234" y="573790"/>
                </a:lnTo>
                <a:lnTo>
                  <a:pt x="377948" y="578359"/>
                </a:lnTo>
                <a:lnTo>
                  <a:pt x="391674" y="578359"/>
                </a:lnTo>
                <a:lnTo>
                  <a:pt x="406142" y="578359"/>
                </a:lnTo>
                <a:lnTo>
                  <a:pt x="419856" y="578359"/>
                </a:lnTo>
                <a:lnTo>
                  <a:pt x="434336" y="583696"/>
                </a:lnTo>
                <a:lnTo>
                  <a:pt x="448050" y="583696"/>
                </a:lnTo>
                <a:lnTo>
                  <a:pt x="461775" y="589020"/>
                </a:lnTo>
                <a:lnTo>
                  <a:pt x="476244" y="589020"/>
                </a:lnTo>
                <a:lnTo>
                  <a:pt x="546358" y="589020"/>
                </a:lnTo>
                <a:lnTo>
                  <a:pt x="560071" y="583696"/>
                </a:lnTo>
                <a:lnTo>
                  <a:pt x="573785" y="583696"/>
                </a:lnTo>
                <a:lnTo>
                  <a:pt x="588266" y="583696"/>
                </a:lnTo>
                <a:lnTo>
                  <a:pt x="601979" y="583696"/>
                </a:lnTo>
                <a:lnTo>
                  <a:pt x="615693" y="589020"/>
                </a:lnTo>
                <a:lnTo>
                  <a:pt x="630173" y="583696"/>
                </a:lnTo>
                <a:lnTo>
                  <a:pt x="643887" y="583696"/>
                </a:lnTo>
                <a:lnTo>
                  <a:pt x="658368" y="583696"/>
                </a:lnTo>
                <a:lnTo>
                  <a:pt x="672081" y="583696"/>
                </a:lnTo>
                <a:lnTo>
                  <a:pt x="685794" y="573790"/>
                </a:lnTo>
                <a:lnTo>
                  <a:pt x="700275" y="573790"/>
                </a:lnTo>
                <a:lnTo>
                  <a:pt x="770377" y="573790"/>
                </a:lnTo>
                <a:lnTo>
                  <a:pt x="784103" y="578359"/>
                </a:lnTo>
                <a:lnTo>
                  <a:pt x="797816" y="578359"/>
                </a:lnTo>
                <a:lnTo>
                  <a:pt x="812297" y="578359"/>
                </a:lnTo>
                <a:lnTo>
                  <a:pt x="826010" y="573790"/>
                </a:lnTo>
                <a:lnTo>
                  <a:pt x="839724" y="573790"/>
                </a:lnTo>
                <a:lnTo>
                  <a:pt x="854205" y="583696"/>
                </a:lnTo>
                <a:lnTo>
                  <a:pt x="867918" y="583696"/>
                </a:lnTo>
                <a:lnTo>
                  <a:pt x="881631" y="583696"/>
                </a:lnTo>
                <a:lnTo>
                  <a:pt x="896112" y="578359"/>
                </a:lnTo>
                <a:lnTo>
                  <a:pt x="909826" y="578359"/>
                </a:lnTo>
                <a:lnTo>
                  <a:pt x="924306" y="578359"/>
                </a:lnTo>
                <a:lnTo>
                  <a:pt x="938020" y="578359"/>
                </a:lnTo>
                <a:lnTo>
                  <a:pt x="951733" y="578359"/>
                </a:lnTo>
                <a:lnTo>
                  <a:pt x="966214" y="578359"/>
                </a:lnTo>
                <a:lnTo>
                  <a:pt x="979928" y="589020"/>
                </a:lnTo>
                <a:lnTo>
                  <a:pt x="993653" y="583696"/>
                </a:lnTo>
                <a:lnTo>
                  <a:pt x="1008122" y="589020"/>
                </a:lnTo>
                <a:lnTo>
                  <a:pt x="1021847" y="589020"/>
                </a:lnTo>
                <a:lnTo>
                  <a:pt x="1036316" y="583696"/>
                </a:lnTo>
                <a:lnTo>
                  <a:pt x="1050042" y="593602"/>
                </a:lnTo>
                <a:lnTo>
                  <a:pt x="1063755" y="593602"/>
                </a:lnTo>
                <a:lnTo>
                  <a:pt x="1078236" y="598926"/>
                </a:lnTo>
                <a:lnTo>
                  <a:pt x="1091949" y="604263"/>
                </a:lnTo>
                <a:lnTo>
                  <a:pt x="1105663" y="604263"/>
                </a:lnTo>
                <a:lnTo>
                  <a:pt x="1120143" y="604263"/>
                </a:lnTo>
                <a:lnTo>
                  <a:pt x="1133857" y="604263"/>
                </a:lnTo>
                <a:lnTo>
                  <a:pt x="1148338" y="604263"/>
                </a:lnTo>
                <a:lnTo>
                  <a:pt x="1162051" y="604263"/>
                </a:lnTo>
                <a:lnTo>
                  <a:pt x="1175765" y="593602"/>
                </a:lnTo>
                <a:lnTo>
                  <a:pt x="1190245" y="589020"/>
                </a:lnTo>
                <a:lnTo>
                  <a:pt x="1203959" y="589020"/>
                </a:lnTo>
                <a:lnTo>
                  <a:pt x="1217672" y="589020"/>
                </a:lnTo>
                <a:lnTo>
                  <a:pt x="1232153" y="583696"/>
                </a:lnTo>
                <a:lnTo>
                  <a:pt x="1245866" y="589020"/>
                </a:lnTo>
                <a:lnTo>
                  <a:pt x="1260347" y="589020"/>
                </a:lnTo>
                <a:lnTo>
                  <a:pt x="1274061" y="593602"/>
                </a:lnTo>
                <a:lnTo>
                  <a:pt x="1287786" y="598926"/>
                </a:lnTo>
                <a:lnTo>
                  <a:pt x="1302255" y="598926"/>
                </a:lnTo>
                <a:lnTo>
                  <a:pt x="1315980" y="598926"/>
                </a:lnTo>
                <a:lnTo>
                  <a:pt x="1329694" y="604263"/>
                </a:lnTo>
                <a:lnTo>
                  <a:pt x="1344175" y="604263"/>
                </a:lnTo>
                <a:lnTo>
                  <a:pt x="1357888" y="604263"/>
                </a:lnTo>
                <a:lnTo>
                  <a:pt x="1372357" y="604263"/>
                </a:lnTo>
                <a:lnTo>
                  <a:pt x="1386082" y="593602"/>
                </a:lnTo>
                <a:lnTo>
                  <a:pt x="1456184" y="593602"/>
                </a:lnTo>
                <a:lnTo>
                  <a:pt x="1469898" y="589020"/>
                </a:lnTo>
                <a:lnTo>
                  <a:pt x="1483611" y="593602"/>
                </a:lnTo>
                <a:lnTo>
                  <a:pt x="1498092" y="593602"/>
                </a:lnTo>
                <a:lnTo>
                  <a:pt x="1511805" y="593602"/>
                </a:lnTo>
                <a:lnTo>
                  <a:pt x="1526286" y="589020"/>
                </a:lnTo>
                <a:lnTo>
                  <a:pt x="1539999" y="589020"/>
                </a:lnTo>
                <a:lnTo>
                  <a:pt x="1553713" y="593602"/>
                </a:lnTo>
                <a:lnTo>
                  <a:pt x="1568194" y="598926"/>
                </a:lnTo>
                <a:lnTo>
                  <a:pt x="1581907" y="598926"/>
                </a:lnTo>
                <a:lnTo>
                  <a:pt x="1595633" y="593602"/>
                </a:lnTo>
                <a:lnTo>
                  <a:pt x="1610101" y="593602"/>
                </a:lnTo>
                <a:lnTo>
                  <a:pt x="1623827" y="598926"/>
                </a:lnTo>
                <a:lnTo>
                  <a:pt x="1638296" y="589020"/>
                </a:lnTo>
                <a:lnTo>
                  <a:pt x="1652021" y="589020"/>
                </a:lnTo>
                <a:lnTo>
                  <a:pt x="1665735" y="593602"/>
                </a:lnTo>
                <a:lnTo>
                  <a:pt x="1680215" y="608832"/>
                </a:lnTo>
                <a:lnTo>
                  <a:pt x="1693929" y="608832"/>
                </a:lnTo>
                <a:lnTo>
                  <a:pt x="1707642" y="598926"/>
                </a:lnTo>
                <a:lnTo>
                  <a:pt x="1722123" y="604263"/>
                </a:lnTo>
                <a:lnTo>
                  <a:pt x="1735836" y="598926"/>
                </a:lnTo>
                <a:lnTo>
                  <a:pt x="1750317" y="604263"/>
                </a:lnTo>
              </a:path>
            </a:pathLst>
          </a:custGeom>
          <a:ln w="10056">
            <a:solidFill>
              <a:srgbClr val="00FF00"/>
            </a:solidFill>
          </a:ln>
        </p:spPr>
        <p:txBody>
          <a:bodyPr wrap="square" lIns="0" tIns="0" rIns="0" bIns="0" rtlCol="0">
            <a:noAutofit/>
          </a:bodyPr>
          <a:lstStyle/>
          <a:p>
            <a:pPr defTabSz="680759"/>
            <a:endParaRPr sz="1300">
              <a:solidFill>
                <a:prstClr val="black"/>
              </a:solidFill>
            </a:endParaRPr>
          </a:p>
        </p:txBody>
      </p:sp>
      <p:sp>
        <p:nvSpPr>
          <p:cNvPr id="482" name="object 482"/>
          <p:cNvSpPr/>
          <p:nvPr/>
        </p:nvSpPr>
        <p:spPr>
          <a:xfrm>
            <a:off x="8648853" y="2821411"/>
            <a:ext cx="10343" cy="0"/>
          </a:xfrm>
          <a:custGeom>
            <a:avLst/>
            <a:gdLst/>
            <a:ahLst/>
            <a:cxnLst/>
            <a:rect l="l" t="t" r="r" b="b"/>
            <a:pathLst>
              <a:path w="13704">
                <a:moveTo>
                  <a:pt x="0" y="0"/>
                </a:moveTo>
                <a:lnTo>
                  <a:pt x="13704" y="0"/>
                </a:lnTo>
              </a:path>
            </a:pathLst>
          </a:custGeom>
          <a:ln w="10144">
            <a:solidFill>
              <a:srgbClr val="00FF00"/>
            </a:solidFill>
          </a:ln>
        </p:spPr>
        <p:txBody>
          <a:bodyPr wrap="square" lIns="0" tIns="0" rIns="0" bIns="0" rtlCol="0">
            <a:noAutofit/>
          </a:bodyPr>
          <a:lstStyle/>
          <a:p>
            <a:pPr defTabSz="680759"/>
            <a:endParaRPr sz="1300">
              <a:solidFill>
                <a:prstClr val="black"/>
              </a:solidFill>
            </a:endParaRPr>
          </a:p>
        </p:txBody>
      </p:sp>
      <p:sp>
        <p:nvSpPr>
          <p:cNvPr id="483" name="object 483"/>
          <p:cNvSpPr/>
          <p:nvPr/>
        </p:nvSpPr>
        <p:spPr>
          <a:xfrm>
            <a:off x="4651362" y="3017724"/>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484" name="object 484"/>
          <p:cNvSpPr/>
          <p:nvPr/>
        </p:nvSpPr>
        <p:spPr>
          <a:xfrm>
            <a:off x="4651373" y="3017119"/>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80759"/>
            <a:endParaRPr sz="1300">
              <a:solidFill>
                <a:prstClr val="black"/>
              </a:solidFill>
            </a:endParaRPr>
          </a:p>
        </p:txBody>
      </p:sp>
      <p:sp>
        <p:nvSpPr>
          <p:cNvPr id="485" name="object 485"/>
          <p:cNvSpPr txBox="1"/>
          <p:nvPr/>
        </p:nvSpPr>
        <p:spPr>
          <a:xfrm>
            <a:off x="6603425" y="3065673"/>
            <a:ext cx="228600" cy="75735"/>
          </a:xfrm>
          <a:prstGeom prst="rect">
            <a:avLst/>
          </a:prstGeom>
        </p:spPr>
        <p:txBody>
          <a:bodyPr vert="horz" wrap="square" lIns="0" tIns="0" rIns="0" bIns="0" rtlCol="0">
            <a:noAutofit/>
          </a:bodyPr>
          <a:lstStyle/>
          <a:p>
            <a:pPr marL="9455" defTabSz="680759"/>
            <a:r>
              <a:rPr sz="400" b="1" spc="-22" dirty="0">
                <a:solidFill>
                  <a:srgbClr val="FFFFFF"/>
                </a:solidFill>
                <a:latin typeface="Arial"/>
                <a:cs typeface="Arial"/>
              </a:rPr>
              <a:t>Pr</a:t>
            </a:r>
            <a:r>
              <a:rPr sz="400" b="1" spc="-26" dirty="0">
                <a:solidFill>
                  <a:srgbClr val="FFFFFF"/>
                </a:solidFill>
                <a:latin typeface="Arial"/>
                <a:cs typeface="Arial"/>
              </a:rPr>
              <a:t>o</a:t>
            </a:r>
            <a:r>
              <a:rPr sz="400" b="1" spc="-34" dirty="0">
                <a:solidFill>
                  <a:srgbClr val="FFFFFF"/>
                </a:solidFill>
                <a:latin typeface="Arial"/>
                <a:cs typeface="Arial"/>
              </a:rPr>
              <a:t>pan</a:t>
            </a:r>
            <a:r>
              <a:rPr sz="400" b="1" spc="-22" dirty="0">
                <a:solidFill>
                  <a:srgbClr val="FFFFFF"/>
                </a:solidFill>
                <a:latin typeface="Arial"/>
                <a:cs typeface="Arial"/>
              </a:rPr>
              <a:t>e</a:t>
            </a:r>
            <a:endParaRPr sz="400">
              <a:solidFill>
                <a:prstClr val="black"/>
              </a:solidFill>
              <a:latin typeface="Arial"/>
              <a:cs typeface="Arial"/>
            </a:endParaRPr>
          </a:p>
        </p:txBody>
      </p:sp>
      <p:sp>
        <p:nvSpPr>
          <p:cNvPr id="486" name="object 486"/>
          <p:cNvSpPr/>
          <p:nvPr/>
        </p:nvSpPr>
        <p:spPr>
          <a:xfrm>
            <a:off x="4915328" y="3162087"/>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487" name="object 487"/>
          <p:cNvSpPr/>
          <p:nvPr/>
        </p:nvSpPr>
        <p:spPr>
          <a:xfrm>
            <a:off x="4915328" y="3162087"/>
            <a:ext cx="3743873" cy="902148"/>
          </a:xfrm>
          <a:custGeom>
            <a:avLst/>
            <a:gdLst/>
            <a:ahLst/>
            <a:cxnLst/>
            <a:rect l="l" t="t" r="r" b="b"/>
            <a:pathLst>
              <a:path w="4960632" h="1232935">
                <a:moveTo>
                  <a:pt x="4960632" y="0"/>
                </a:moveTo>
                <a:lnTo>
                  <a:pt x="0" y="0"/>
                </a:lnTo>
                <a:lnTo>
                  <a:pt x="0" y="1232935"/>
                </a:lnTo>
                <a:lnTo>
                  <a:pt x="4960632" y="1232935"/>
                </a:lnTo>
                <a:lnTo>
                  <a:pt x="4960632"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488" name="object 488"/>
          <p:cNvSpPr/>
          <p:nvPr/>
        </p:nvSpPr>
        <p:spPr>
          <a:xfrm>
            <a:off x="4898086" y="4064225"/>
            <a:ext cx="3761125" cy="0"/>
          </a:xfrm>
          <a:custGeom>
            <a:avLst/>
            <a:gdLst/>
            <a:ahLst/>
            <a:cxnLst/>
            <a:rect l="l" t="t" r="r" b="b"/>
            <a:pathLst>
              <a:path w="4983491">
                <a:moveTo>
                  <a:pt x="0" y="0"/>
                </a:moveTo>
                <a:lnTo>
                  <a:pt x="4983491"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489" name="object 489"/>
          <p:cNvSpPr/>
          <p:nvPr/>
        </p:nvSpPr>
        <p:spPr>
          <a:xfrm>
            <a:off x="8500481"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0" name="object 490"/>
          <p:cNvSpPr/>
          <p:nvPr/>
        </p:nvSpPr>
        <p:spPr>
          <a:xfrm>
            <a:off x="8289423"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1" name="object 491"/>
          <p:cNvSpPr/>
          <p:nvPr/>
        </p:nvSpPr>
        <p:spPr>
          <a:xfrm>
            <a:off x="8077785"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2" name="object 492"/>
          <p:cNvSpPr/>
          <p:nvPr/>
        </p:nvSpPr>
        <p:spPr>
          <a:xfrm>
            <a:off x="7866727"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3" name="object 493"/>
          <p:cNvSpPr/>
          <p:nvPr/>
        </p:nvSpPr>
        <p:spPr>
          <a:xfrm>
            <a:off x="7659115"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4" name="object 494"/>
          <p:cNvSpPr/>
          <p:nvPr/>
        </p:nvSpPr>
        <p:spPr>
          <a:xfrm>
            <a:off x="7447478"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5" name="object 495"/>
          <p:cNvSpPr/>
          <p:nvPr/>
        </p:nvSpPr>
        <p:spPr>
          <a:xfrm>
            <a:off x="7236419"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6" name="object 496"/>
          <p:cNvSpPr/>
          <p:nvPr/>
        </p:nvSpPr>
        <p:spPr>
          <a:xfrm>
            <a:off x="7024782"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7" name="object 497"/>
          <p:cNvSpPr/>
          <p:nvPr/>
        </p:nvSpPr>
        <p:spPr>
          <a:xfrm>
            <a:off x="6813723"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8" name="object 498"/>
          <p:cNvSpPr/>
          <p:nvPr/>
        </p:nvSpPr>
        <p:spPr>
          <a:xfrm>
            <a:off x="6602665"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499" name="object 499"/>
          <p:cNvSpPr/>
          <p:nvPr/>
        </p:nvSpPr>
        <p:spPr>
          <a:xfrm>
            <a:off x="6391027"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00" name="object 500"/>
          <p:cNvSpPr/>
          <p:nvPr/>
        </p:nvSpPr>
        <p:spPr>
          <a:xfrm>
            <a:off x="6179969"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01" name="object 501"/>
          <p:cNvSpPr/>
          <p:nvPr/>
        </p:nvSpPr>
        <p:spPr>
          <a:xfrm>
            <a:off x="5968331"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02" name="object 502"/>
          <p:cNvSpPr/>
          <p:nvPr/>
        </p:nvSpPr>
        <p:spPr>
          <a:xfrm>
            <a:off x="5760721"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03" name="object 503"/>
          <p:cNvSpPr/>
          <p:nvPr/>
        </p:nvSpPr>
        <p:spPr>
          <a:xfrm>
            <a:off x="5549082"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04" name="object 504"/>
          <p:cNvSpPr/>
          <p:nvPr/>
        </p:nvSpPr>
        <p:spPr>
          <a:xfrm>
            <a:off x="5338025"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05" name="object 505"/>
          <p:cNvSpPr/>
          <p:nvPr/>
        </p:nvSpPr>
        <p:spPr>
          <a:xfrm>
            <a:off x="5126966" y="4067570"/>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06" name="object 506"/>
          <p:cNvSpPr/>
          <p:nvPr/>
        </p:nvSpPr>
        <p:spPr>
          <a:xfrm>
            <a:off x="4915334" y="3162087"/>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pPr defTabSz="680759"/>
            <a:endParaRPr sz="1300">
              <a:solidFill>
                <a:prstClr val="black"/>
              </a:solidFill>
            </a:endParaRPr>
          </a:p>
        </p:txBody>
      </p:sp>
      <p:sp>
        <p:nvSpPr>
          <p:cNvPr id="507" name="object 507"/>
          <p:cNvSpPr txBox="1"/>
          <p:nvPr/>
        </p:nvSpPr>
        <p:spPr>
          <a:xfrm>
            <a:off x="8459829" y="4086194"/>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508" name="object 508"/>
          <p:cNvSpPr txBox="1"/>
          <p:nvPr/>
        </p:nvSpPr>
        <p:spPr>
          <a:xfrm>
            <a:off x="8248197"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320</a:t>
            </a:r>
            <a:endParaRPr sz="300">
              <a:solidFill>
                <a:prstClr val="black"/>
              </a:solidFill>
              <a:latin typeface="Arial"/>
              <a:cs typeface="Arial"/>
            </a:endParaRPr>
          </a:p>
        </p:txBody>
      </p:sp>
      <p:sp>
        <p:nvSpPr>
          <p:cNvPr id="509" name="object 509"/>
          <p:cNvSpPr txBox="1"/>
          <p:nvPr/>
        </p:nvSpPr>
        <p:spPr>
          <a:xfrm>
            <a:off x="8037137" y="4086194"/>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10" name="object 510"/>
          <p:cNvSpPr txBox="1"/>
          <p:nvPr/>
        </p:nvSpPr>
        <p:spPr>
          <a:xfrm>
            <a:off x="7826078" y="4086194"/>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511" name="object 511"/>
          <p:cNvSpPr txBox="1"/>
          <p:nvPr/>
        </p:nvSpPr>
        <p:spPr>
          <a:xfrm>
            <a:off x="7617895"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260</a:t>
            </a:r>
            <a:endParaRPr sz="300">
              <a:solidFill>
                <a:prstClr val="black"/>
              </a:solidFill>
              <a:latin typeface="Arial"/>
              <a:cs typeface="Arial"/>
            </a:endParaRPr>
          </a:p>
        </p:txBody>
      </p:sp>
      <p:sp>
        <p:nvSpPr>
          <p:cNvPr id="512" name="object 512"/>
          <p:cNvSpPr txBox="1"/>
          <p:nvPr/>
        </p:nvSpPr>
        <p:spPr>
          <a:xfrm>
            <a:off x="7406835" y="4086194"/>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513" name="object 513"/>
          <p:cNvSpPr txBox="1"/>
          <p:nvPr/>
        </p:nvSpPr>
        <p:spPr>
          <a:xfrm>
            <a:off x="7195198"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220</a:t>
            </a:r>
            <a:endParaRPr sz="300">
              <a:solidFill>
                <a:prstClr val="black"/>
              </a:solidFill>
              <a:latin typeface="Arial"/>
              <a:cs typeface="Arial"/>
            </a:endParaRPr>
          </a:p>
        </p:txBody>
      </p:sp>
      <p:sp>
        <p:nvSpPr>
          <p:cNvPr id="514" name="object 514"/>
          <p:cNvSpPr txBox="1"/>
          <p:nvPr/>
        </p:nvSpPr>
        <p:spPr>
          <a:xfrm>
            <a:off x="6984139" y="4086194"/>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15" name="object 515"/>
          <p:cNvSpPr txBox="1"/>
          <p:nvPr/>
        </p:nvSpPr>
        <p:spPr>
          <a:xfrm>
            <a:off x="6772507"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a:t>
            </a:r>
            <a:endParaRPr sz="300">
              <a:solidFill>
                <a:prstClr val="black"/>
              </a:solidFill>
              <a:latin typeface="Arial"/>
              <a:cs typeface="Arial"/>
            </a:endParaRPr>
          </a:p>
        </p:txBody>
      </p:sp>
      <p:sp>
        <p:nvSpPr>
          <p:cNvPr id="516" name="object 516"/>
          <p:cNvSpPr txBox="1"/>
          <p:nvPr/>
        </p:nvSpPr>
        <p:spPr>
          <a:xfrm>
            <a:off x="6561446"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160</a:t>
            </a:r>
            <a:endParaRPr sz="300">
              <a:solidFill>
                <a:prstClr val="black"/>
              </a:solidFill>
              <a:latin typeface="Arial"/>
              <a:cs typeface="Arial"/>
            </a:endParaRPr>
          </a:p>
        </p:txBody>
      </p:sp>
      <p:sp>
        <p:nvSpPr>
          <p:cNvPr id="517" name="object 517"/>
          <p:cNvSpPr txBox="1"/>
          <p:nvPr/>
        </p:nvSpPr>
        <p:spPr>
          <a:xfrm>
            <a:off x="6350389" y="4086194"/>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518" name="object 518"/>
          <p:cNvSpPr txBox="1"/>
          <p:nvPr/>
        </p:nvSpPr>
        <p:spPr>
          <a:xfrm>
            <a:off x="6138754" y="4086194"/>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120</a:t>
            </a:r>
            <a:endParaRPr sz="300">
              <a:solidFill>
                <a:prstClr val="black"/>
              </a:solidFill>
              <a:latin typeface="Arial"/>
              <a:cs typeface="Arial"/>
            </a:endParaRPr>
          </a:p>
        </p:txBody>
      </p:sp>
      <p:sp>
        <p:nvSpPr>
          <p:cNvPr id="519" name="object 519"/>
          <p:cNvSpPr txBox="1"/>
          <p:nvPr/>
        </p:nvSpPr>
        <p:spPr>
          <a:xfrm>
            <a:off x="5927696" y="4086194"/>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20" name="object 520"/>
          <p:cNvSpPr txBox="1"/>
          <p:nvPr/>
        </p:nvSpPr>
        <p:spPr>
          <a:xfrm>
            <a:off x="5729865" y="4086194"/>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a:t>
            </a:r>
            <a:endParaRPr sz="300">
              <a:solidFill>
                <a:prstClr val="black"/>
              </a:solidFill>
              <a:latin typeface="Arial"/>
              <a:cs typeface="Arial"/>
            </a:endParaRPr>
          </a:p>
        </p:txBody>
      </p:sp>
      <p:sp>
        <p:nvSpPr>
          <p:cNvPr id="521" name="object 521"/>
          <p:cNvSpPr txBox="1"/>
          <p:nvPr/>
        </p:nvSpPr>
        <p:spPr>
          <a:xfrm>
            <a:off x="5518806" y="4086194"/>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a:t>
            </a:r>
            <a:endParaRPr sz="300">
              <a:solidFill>
                <a:prstClr val="black"/>
              </a:solidFill>
              <a:latin typeface="Arial"/>
              <a:cs typeface="Arial"/>
            </a:endParaRPr>
          </a:p>
        </p:txBody>
      </p:sp>
      <p:sp>
        <p:nvSpPr>
          <p:cNvPr id="522" name="object 522"/>
          <p:cNvSpPr txBox="1"/>
          <p:nvPr/>
        </p:nvSpPr>
        <p:spPr>
          <a:xfrm>
            <a:off x="5307745" y="4086194"/>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40</a:t>
            </a:r>
            <a:endParaRPr sz="300">
              <a:solidFill>
                <a:prstClr val="black"/>
              </a:solidFill>
              <a:latin typeface="Arial"/>
              <a:cs typeface="Arial"/>
            </a:endParaRPr>
          </a:p>
        </p:txBody>
      </p:sp>
      <p:sp>
        <p:nvSpPr>
          <p:cNvPr id="523" name="object 523"/>
          <p:cNvSpPr txBox="1"/>
          <p:nvPr/>
        </p:nvSpPr>
        <p:spPr>
          <a:xfrm>
            <a:off x="5096114" y="4086194"/>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a:t>
            </a:r>
            <a:endParaRPr sz="300">
              <a:solidFill>
                <a:prstClr val="black"/>
              </a:solidFill>
              <a:latin typeface="Arial"/>
              <a:cs typeface="Arial"/>
            </a:endParaRPr>
          </a:p>
        </p:txBody>
      </p:sp>
      <p:sp>
        <p:nvSpPr>
          <p:cNvPr id="524" name="object 524"/>
          <p:cNvSpPr txBox="1"/>
          <p:nvPr/>
        </p:nvSpPr>
        <p:spPr>
          <a:xfrm>
            <a:off x="4895979" y="4086194"/>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525" name="object 525"/>
          <p:cNvSpPr/>
          <p:nvPr/>
        </p:nvSpPr>
        <p:spPr>
          <a:xfrm>
            <a:off x="4898085" y="31620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26" name="object 526"/>
          <p:cNvSpPr/>
          <p:nvPr/>
        </p:nvSpPr>
        <p:spPr>
          <a:xfrm>
            <a:off x="4898085" y="325129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27" name="object 527"/>
          <p:cNvSpPr/>
          <p:nvPr/>
        </p:nvSpPr>
        <p:spPr>
          <a:xfrm>
            <a:off x="4898085" y="334385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28" name="object 528"/>
          <p:cNvSpPr/>
          <p:nvPr/>
        </p:nvSpPr>
        <p:spPr>
          <a:xfrm>
            <a:off x="4898085" y="343306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29" name="object 529"/>
          <p:cNvSpPr/>
          <p:nvPr/>
        </p:nvSpPr>
        <p:spPr>
          <a:xfrm>
            <a:off x="4898085" y="352227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30" name="object 530"/>
          <p:cNvSpPr/>
          <p:nvPr/>
        </p:nvSpPr>
        <p:spPr>
          <a:xfrm>
            <a:off x="4898085" y="36109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31" name="object 531"/>
          <p:cNvSpPr/>
          <p:nvPr/>
        </p:nvSpPr>
        <p:spPr>
          <a:xfrm>
            <a:off x="4898085" y="370404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32" name="object 532"/>
          <p:cNvSpPr/>
          <p:nvPr/>
        </p:nvSpPr>
        <p:spPr>
          <a:xfrm>
            <a:off x="4898085" y="379325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33" name="object 533"/>
          <p:cNvSpPr/>
          <p:nvPr/>
        </p:nvSpPr>
        <p:spPr>
          <a:xfrm>
            <a:off x="4898085" y="388246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34" name="object 534"/>
          <p:cNvSpPr/>
          <p:nvPr/>
        </p:nvSpPr>
        <p:spPr>
          <a:xfrm>
            <a:off x="4898085" y="397501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35" name="object 535"/>
          <p:cNvSpPr txBox="1"/>
          <p:nvPr/>
        </p:nvSpPr>
        <p:spPr>
          <a:xfrm>
            <a:off x="4832135" y="3136110"/>
            <a:ext cx="72366" cy="143107"/>
          </a:xfrm>
          <a:prstGeom prst="rect">
            <a:avLst/>
          </a:prstGeom>
        </p:spPr>
        <p:txBody>
          <a:bodyPr vert="horz" wrap="square" lIns="0" tIns="0" rIns="0" bIns="0" rtlCol="0">
            <a:noAutofit/>
          </a:bodyPr>
          <a:lstStyle/>
          <a:p>
            <a:pPr marL="40657" defTabSz="680759"/>
            <a:r>
              <a:rPr sz="300" dirty="0">
                <a:solidFill>
                  <a:srgbClr val="FFFFFF"/>
                </a:solidFill>
                <a:latin typeface="Arial"/>
                <a:cs typeface="Arial"/>
              </a:rPr>
              <a:t>5</a:t>
            </a:r>
            <a:endParaRPr sz="300">
              <a:solidFill>
                <a:prstClr val="black"/>
              </a:solidFill>
              <a:latin typeface="Arial"/>
              <a:cs typeface="Arial"/>
            </a:endParaRPr>
          </a:p>
          <a:p>
            <a:pPr marL="9455" defTabSz="680759">
              <a:spcBef>
                <a:spcPts val="354"/>
              </a:spcBef>
            </a:pPr>
            <a:r>
              <a:rPr sz="300" spc="-4" dirty="0">
                <a:solidFill>
                  <a:srgbClr val="FFFFFF"/>
                </a:solidFill>
                <a:latin typeface="Arial"/>
                <a:cs typeface="Arial"/>
              </a:rPr>
              <a:t>4.5</a:t>
            </a:r>
            <a:endParaRPr sz="300">
              <a:solidFill>
                <a:prstClr val="black"/>
              </a:solidFill>
              <a:latin typeface="Arial"/>
              <a:cs typeface="Arial"/>
            </a:endParaRPr>
          </a:p>
        </p:txBody>
      </p:sp>
      <p:sp>
        <p:nvSpPr>
          <p:cNvPr id="536" name="object 536"/>
          <p:cNvSpPr txBox="1"/>
          <p:nvPr/>
        </p:nvSpPr>
        <p:spPr>
          <a:xfrm>
            <a:off x="4863766" y="331787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4</a:t>
            </a:r>
            <a:endParaRPr sz="300">
              <a:solidFill>
                <a:prstClr val="black"/>
              </a:solidFill>
              <a:latin typeface="Arial"/>
              <a:cs typeface="Arial"/>
            </a:endParaRPr>
          </a:p>
        </p:txBody>
      </p:sp>
      <p:sp>
        <p:nvSpPr>
          <p:cNvPr id="537" name="object 537"/>
          <p:cNvSpPr txBox="1"/>
          <p:nvPr/>
        </p:nvSpPr>
        <p:spPr>
          <a:xfrm>
            <a:off x="4832135" y="3407084"/>
            <a:ext cx="72366"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3.5</a:t>
            </a:r>
            <a:endParaRPr sz="300">
              <a:solidFill>
                <a:prstClr val="black"/>
              </a:solidFill>
              <a:latin typeface="Arial"/>
              <a:cs typeface="Arial"/>
            </a:endParaRPr>
          </a:p>
        </p:txBody>
      </p:sp>
      <p:sp>
        <p:nvSpPr>
          <p:cNvPr id="538" name="object 538"/>
          <p:cNvSpPr txBox="1"/>
          <p:nvPr/>
        </p:nvSpPr>
        <p:spPr>
          <a:xfrm>
            <a:off x="4863766" y="3496290"/>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3</a:t>
            </a:r>
            <a:endParaRPr sz="300">
              <a:solidFill>
                <a:prstClr val="black"/>
              </a:solidFill>
              <a:latin typeface="Arial"/>
              <a:cs typeface="Arial"/>
            </a:endParaRPr>
          </a:p>
        </p:txBody>
      </p:sp>
      <p:sp>
        <p:nvSpPr>
          <p:cNvPr id="539" name="object 539"/>
          <p:cNvSpPr txBox="1"/>
          <p:nvPr/>
        </p:nvSpPr>
        <p:spPr>
          <a:xfrm>
            <a:off x="4832135" y="3584943"/>
            <a:ext cx="72366"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2.5</a:t>
            </a:r>
            <a:endParaRPr sz="300">
              <a:solidFill>
                <a:prstClr val="black"/>
              </a:solidFill>
              <a:latin typeface="Arial"/>
              <a:cs typeface="Arial"/>
            </a:endParaRPr>
          </a:p>
        </p:txBody>
      </p:sp>
      <p:sp>
        <p:nvSpPr>
          <p:cNvPr id="540" name="object 540"/>
          <p:cNvSpPr txBox="1"/>
          <p:nvPr/>
        </p:nvSpPr>
        <p:spPr>
          <a:xfrm>
            <a:off x="4863766" y="367805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2</a:t>
            </a:r>
            <a:endParaRPr sz="300">
              <a:solidFill>
                <a:prstClr val="black"/>
              </a:solidFill>
              <a:latin typeface="Arial"/>
              <a:cs typeface="Arial"/>
            </a:endParaRPr>
          </a:p>
        </p:txBody>
      </p:sp>
      <p:sp>
        <p:nvSpPr>
          <p:cNvPr id="541" name="object 541"/>
          <p:cNvSpPr txBox="1"/>
          <p:nvPr/>
        </p:nvSpPr>
        <p:spPr>
          <a:xfrm>
            <a:off x="4832135" y="3767263"/>
            <a:ext cx="72366" cy="143107"/>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1.5</a:t>
            </a:r>
            <a:endParaRPr sz="300">
              <a:solidFill>
                <a:prstClr val="black"/>
              </a:solidFill>
              <a:latin typeface="Arial"/>
              <a:cs typeface="Arial"/>
            </a:endParaRPr>
          </a:p>
          <a:p>
            <a:pPr marL="40657" defTabSz="680759">
              <a:spcBef>
                <a:spcPts val="354"/>
              </a:spcBef>
            </a:pPr>
            <a:r>
              <a:rPr sz="300" dirty="0">
                <a:solidFill>
                  <a:srgbClr val="FFFFFF"/>
                </a:solidFill>
                <a:latin typeface="Arial"/>
                <a:cs typeface="Arial"/>
              </a:rPr>
              <a:t>1</a:t>
            </a:r>
            <a:endParaRPr sz="300">
              <a:solidFill>
                <a:prstClr val="black"/>
              </a:solidFill>
              <a:latin typeface="Arial"/>
              <a:cs typeface="Arial"/>
            </a:endParaRPr>
          </a:p>
        </p:txBody>
      </p:sp>
      <p:sp>
        <p:nvSpPr>
          <p:cNvPr id="542" name="object 542"/>
          <p:cNvSpPr txBox="1"/>
          <p:nvPr/>
        </p:nvSpPr>
        <p:spPr>
          <a:xfrm>
            <a:off x="4832135" y="3949026"/>
            <a:ext cx="72366"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0.5</a:t>
            </a:r>
            <a:endParaRPr sz="300">
              <a:solidFill>
                <a:prstClr val="black"/>
              </a:solidFill>
              <a:latin typeface="Arial"/>
              <a:cs typeface="Arial"/>
            </a:endParaRPr>
          </a:p>
        </p:txBody>
      </p:sp>
      <p:sp>
        <p:nvSpPr>
          <p:cNvPr id="543" name="object 543"/>
          <p:cNvSpPr txBox="1"/>
          <p:nvPr/>
        </p:nvSpPr>
        <p:spPr>
          <a:xfrm>
            <a:off x="4863766" y="403823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544" name="object 544"/>
          <p:cNvSpPr/>
          <p:nvPr/>
        </p:nvSpPr>
        <p:spPr>
          <a:xfrm>
            <a:off x="4918781" y="3972968"/>
            <a:ext cx="7485" cy="28260"/>
          </a:xfrm>
          <a:custGeom>
            <a:avLst/>
            <a:gdLst/>
            <a:ahLst/>
            <a:cxnLst/>
            <a:rect l="l" t="t" r="r" b="b"/>
            <a:pathLst>
              <a:path w="9917" h="38622">
                <a:moveTo>
                  <a:pt x="0" y="0"/>
                </a:moveTo>
                <a:lnTo>
                  <a:pt x="9917" y="38622"/>
                </a:lnTo>
              </a:path>
            </a:pathLst>
          </a:custGeom>
          <a:ln w="9379">
            <a:solidFill>
              <a:srgbClr val="00FF00"/>
            </a:solidFill>
          </a:ln>
        </p:spPr>
        <p:txBody>
          <a:bodyPr wrap="square" lIns="0" tIns="0" rIns="0" bIns="0" rtlCol="0">
            <a:noAutofit/>
          </a:bodyPr>
          <a:lstStyle/>
          <a:p>
            <a:pPr defTabSz="680759"/>
            <a:endParaRPr sz="1300">
              <a:solidFill>
                <a:prstClr val="black"/>
              </a:solidFill>
            </a:endParaRPr>
          </a:p>
        </p:txBody>
      </p:sp>
      <p:sp>
        <p:nvSpPr>
          <p:cNvPr id="545" name="object 545"/>
          <p:cNvSpPr/>
          <p:nvPr/>
        </p:nvSpPr>
        <p:spPr>
          <a:xfrm>
            <a:off x="4926267" y="3236240"/>
            <a:ext cx="1274411" cy="809585"/>
          </a:xfrm>
          <a:custGeom>
            <a:avLst/>
            <a:gdLst/>
            <a:ahLst/>
            <a:cxnLst/>
            <a:rect l="l" t="t" r="r" b="b"/>
            <a:pathLst>
              <a:path w="1688594" h="1106433">
                <a:moveTo>
                  <a:pt x="0" y="1045473"/>
                </a:moveTo>
                <a:lnTo>
                  <a:pt x="13713" y="1040135"/>
                </a:lnTo>
                <a:lnTo>
                  <a:pt x="27426" y="1045473"/>
                </a:lnTo>
                <a:lnTo>
                  <a:pt x="41907" y="1050042"/>
                </a:lnTo>
                <a:lnTo>
                  <a:pt x="55621" y="1050042"/>
                </a:lnTo>
                <a:lnTo>
                  <a:pt x="69346" y="1060716"/>
                </a:lnTo>
                <a:lnTo>
                  <a:pt x="83815" y="1045473"/>
                </a:lnTo>
                <a:lnTo>
                  <a:pt x="97540" y="852686"/>
                </a:lnTo>
                <a:lnTo>
                  <a:pt x="111254" y="243840"/>
                </a:lnTo>
                <a:lnTo>
                  <a:pt x="125735" y="76190"/>
                </a:lnTo>
                <a:lnTo>
                  <a:pt x="139448" y="137163"/>
                </a:lnTo>
                <a:lnTo>
                  <a:pt x="153929" y="274313"/>
                </a:lnTo>
                <a:lnTo>
                  <a:pt x="167642" y="395479"/>
                </a:lnTo>
                <a:lnTo>
                  <a:pt x="181356" y="502156"/>
                </a:lnTo>
                <a:lnTo>
                  <a:pt x="195837" y="633982"/>
                </a:lnTo>
                <a:lnTo>
                  <a:pt x="209550" y="725429"/>
                </a:lnTo>
                <a:lnTo>
                  <a:pt x="223263" y="679712"/>
                </a:lnTo>
                <a:lnTo>
                  <a:pt x="237744" y="690373"/>
                </a:lnTo>
                <a:lnTo>
                  <a:pt x="251458" y="700279"/>
                </a:lnTo>
                <a:lnTo>
                  <a:pt x="265938" y="933459"/>
                </a:lnTo>
                <a:lnTo>
                  <a:pt x="279652" y="963932"/>
                </a:lnTo>
                <a:lnTo>
                  <a:pt x="293365" y="963932"/>
                </a:lnTo>
                <a:lnTo>
                  <a:pt x="307846" y="973838"/>
                </a:lnTo>
                <a:lnTo>
                  <a:pt x="321560" y="969269"/>
                </a:lnTo>
                <a:lnTo>
                  <a:pt x="335285" y="958608"/>
                </a:lnTo>
                <a:lnTo>
                  <a:pt x="349754" y="948702"/>
                </a:lnTo>
                <a:lnTo>
                  <a:pt x="363479" y="938796"/>
                </a:lnTo>
                <a:lnTo>
                  <a:pt x="377948" y="837443"/>
                </a:lnTo>
                <a:lnTo>
                  <a:pt x="391674" y="735335"/>
                </a:lnTo>
                <a:lnTo>
                  <a:pt x="405387" y="624076"/>
                </a:lnTo>
                <a:lnTo>
                  <a:pt x="419868" y="542548"/>
                </a:lnTo>
                <a:lnTo>
                  <a:pt x="433581" y="517399"/>
                </a:lnTo>
                <a:lnTo>
                  <a:pt x="447295" y="532642"/>
                </a:lnTo>
                <a:lnTo>
                  <a:pt x="461775" y="578359"/>
                </a:lnTo>
                <a:lnTo>
                  <a:pt x="475489" y="669806"/>
                </a:lnTo>
                <a:lnTo>
                  <a:pt x="489970" y="746009"/>
                </a:lnTo>
                <a:lnTo>
                  <a:pt x="503683" y="746009"/>
                </a:lnTo>
                <a:lnTo>
                  <a:pt x="517397" y="649225"/>
                </a:lnTo>
                <a:lnTo>
                  <a:pt x="531877" y="425952"/>
                </a:lnTo>
                <a:lnTo>
                  <a:pt x="545591" y="248409"/>
                </a:lnTo>
                <a:lnTo>
                  <a:pt x="559304" y="66297"/>
                </a:lnTo>
                <a:lnTo>
                  <a:pt x="573785" y="0"/>
                </a:lnTo>
                <a:lnTo>
                  <a:pt x="587498" y="5323"/>
                </a:lnTo>
                <a:lnTo>
                  <a:pt x="601979" y="91433"/>
                </a:lnTo>
                <a:lnTo>
                  <a:pt x="615693" y="288802"/>
                </a:lnTo>
                <a:lnTo>
                  <a:pt x="629418" y="431289"/>
                </a:lnTo>
                <a:lnTo>
                  <a:pt x="643887" y="603509"/>
                </a:lnTo>
                <a:lnTo>
                  <a:pt x="657612" y="740672"/>
                </a:lnTo>
                <a:lnTo>
                  <a:pt x="671326" y="811538"/>
                </a:lnTo>
                <a:lnTo>
                  <a:pt x="685794" y="902972"/>
                </a:lnTo>
                <a:lnTo>
                  <a:pt x="699520" y="948702"/>
                </a:lnTo>
                <a:lnTo>
                  <a:pt x="713234" y="954026"/>
                </a:lnTo>
                <a:lnTo>
                  <a:pt x="727714" y="969269"/>
                </a:lnTo>
                <a:lnTo>
                  <a:pt x="741428" y="958608"/>
                </a:lnTo>
                <a:lnTo>
                  <a:pt x="755908" y="954026"/>
                </a:lnTo>
                <a:lnTo>
                  <a:pt x="769622" y="923552"/>
                </a:lnTo>
                <a:lnTo>
                  <a:pt x="783335" y="887742"/>
                </a:lnTo>
                <a:lnTo>
                  <a:pt x="797816" y="893066"/>
                </a:lnTo>
                <a:lnTo>
                  <a:pt x="811530" y="898403"/>
                </a:lnTo>
                <a:lnTo>
                  <a:pt x="825243" y="902972"/>
                </a:lnTo>
                <a:lnTo>
                  <a:pt x="839724" y="928121"/>
                </a:lnTo>
                <a:lnTo>
                  <a:pt x="853437" y="918215"/>
                </a:lnTo>
                <a:lnTo>
                  <a:pt x="867918" y="867929"/>
                </a:lnTo>
                <a:lnTo>
                  <a:pt x="881631" y="832106"/>
                </a:lnTo>
                <a:lnTo>
                  <a:pt x="895345" y="832106"/>
                </a:lnTo>
                <a:lnTo>
                  <a:pt x="909826" y="832106"/>
                </a:lnTo>
                <a:lnTo>
                  <a:pt x="923539" y="832106"/>
                </a:lnTo>
                <a:lnTo>
                  <a:pt x="937265" y="826782"/>
                </a:lnTo>
                <a:lnTo>
                  <a:pt x="951733" y="867929"/>
                </a:lnTo>
                <a:lnTo>
                  <a:pt x="965459" y="883159"/>
                </a:lnTo>
                <a:lnTo>
                  <a:pt x="979928" y="918215"/>
                </a:lnTo>
                <a:lnTo>
                  <a:pt x="993653" y="918215"/>
                </a:lnTo>
                <a:lnTo>
                  <a:pt x="1007367" y="938796"/>
                </a:lnTo>
                <a:lnTo>
                  <a:pt x="1021847" y="994419"/>
                </a:lnTo>
                <a:lnTo>
                  <a:pt x="1035561" y="1009662"/>
                </a:lnTo>
                <a:lnTo>
                  <a:pt x="1049274" y="1004325"/>
                </a:lnTo>
                <a:lnTo>
                  <a:pt x="1063755" y="1004325"/>
                </a:lnTo>
                <a:lnTo>
                  <a:pt x="1077468" y="1004325"/>
                </a:lnTo>
                <a:lnTo>
                  <a:pt x="1091949" y="999756"/>
                </a:lnTo>
                <a:lnTo>
                  <a:pt x="1105663" y="999756"/>
                </a:lnTo>
                <a:lnTo>
                  <a:pt x="1119376" y="1004325"/>
                </a:lnTo>
                <a:lnTo>
                  <a:pt x="1133857" y="1009662"/>
                </a:lnTo>
                <a:lnTo>
                  <a:pt x="1147570" y="989081"/>
                </a:lnTo>
                <a:lnTo>
                  <a:pt x="1161284" y="989081"/>
                </a:lnTo>
                <a:lnTo>
                  <a:pt x="1175765" y="948702"/>
                </a:lnTo>
                <a:lnTo>
                  <a:pt x="1189478" y="923552"/>
                </a:lnTo>
                <a:lnTo>
                  <a:pt x="1203204" y="933459"/>
                </a:lnTo>
                <a:lnTo>
                  <a:pt x="1217672" y="943365"/>
                </a:lnTo>
                <a:lnTo>
                  <a:pt x="1226819" y="943365"/>
                </a:lnTo>
                <a:lnTo>
                  <a:pt x="1240532" y="948702"/>
                </a:lnTo>
                <a:lnTo>
                  <a:pt x="1255013" y="954026"/>
                </a:lnTo>
                <a:lnTo>
                  <a:pt x="1268726" y="963932"/>
                </a:lnTo>
                <a:lnTo>
                  <a:pt x="1283207" y="958608"/>
                </a:lnTo>
                <a:lnTo>
                  <a:pt x="1296920" y="938796"/>
                </a:lnTo>
                <a:lnTo>
                  <a:pt x="1310646" y="938796"/>
                </a:lnTo>
                <a:lnTo>
                  <a:pt x="1325115" y="938796"/>
                </a:lnTo>
                <a:lnTo>
                  <a:pt x="1338840" y="918215"/>
                </a:lnTo>
                <a:lnTo>
                  <a:pt x="1352554" y="913646"/>
                </a:lnTo>
                <a:lnTo>
                  <a:pt x="1367034" y="918215"/>
                </a:lnTo>
                <a:lnTo>
                  <a:pt x="1380748" y="918215"/>
                </a:lnTo>
                <a:lnTo>
                  <a:pt x="1395229" y="918215"/>
                </a:lnTo>
                <a:lnTo>
                  <a:pt x="1408942" y="923552"/>
                </a:lnTo>
                <a:lnTo>
                  <a:pt x="1422656" y="928121"/>
                </a:lnTo>
                <a:lnTo>
                  <a:pt x="1437136" y="918215"/>
                </a:lnTo>
                <a:lnTo>
                  <a:pt x="1450850" y="913646"/>
                </a:lnTo>
                <a:lnTo>
                  <a:pt x="1464563" y="948702"/>
                </a:lnTo>
                <a:lnTo>
                  <a:pt x="1479044" y="954026"/>
                </a:lnTo>
                <a:lnTo>
                  <a:pt x="1492757" y="958608"/>
                </a:lnTo>
                <a:lnTo>
                  <a:pt x="1507238" y="999756"/>
                </a:lnTo>
                <a:lnTo>
                  <a:pt x="1520952" y="979175"/>
                </a:lnTo>
                <a:lnTo>
                  <a:pt x="1534665" y="902972"/>
                </a:lnTo>
                <a:lnTo>
                  <a:pt x="1549146" y="898403"/>
                </a:lnTo>
                <a:lnTo>
                  <a:pt x="1562859" y="958608"/>
                </a:lnTo>
                <a:lnTo>
                  <a:pt x="1576585" y="1024892"/>
                </a:lnTo>
                <a:lnTo>
                  <a:pt x="1591053" y="1050042"/>
                </a:lnTo>
                <a:lnTo>
                  <a:pt x="1604779" y="1080528"/>
                </a:lnTo>
                <a:lnTo>
                  <a:pt x="1619248" y="1085865"/>
                </a:lnTo>
                <a:lnTo>
                  <a:pt x="1632973" y="1085865"/>
                </a:lnTo>
                <a:lnTo>
                  <a:pt x="1646687" y="1095772"/>
                </a:lnTo>
                <a:lnTo>
                  <a:pt x="1661168" y="1106433"/>
                </a:lnTo>
                <a:lnTo>
                  <a:pt x="1674881" y="1101096"/>
                </a:lnTo>
                <a:lnTo>
                  <a:pt x="1688594" y="786389"/>
                </a:lnTo>
              </a:path>
            </a:pathLst>
          </a:custGeom>
          <a:ln w="9899">
            <a:solidFill>
              <a:srgbClr val="00FF00"/>
            </a:solidFill>
          </a:ln>
        </p:spPr>
        <p:txBody>
          <a:bodyPr wrap="square" lIns="0" tIns="0" rIns="0" bIns="0" rtlCol="0">
            <a:noAutofit/>
          </a:bodyPr>
          <a:lstStyle/>
          <a:p>
            <a:pPr defTabSz="680759"/>
            <a:endParaRPr sz="1300">
              <a:solidFill>
                <a:prstClr val="black"/>
              </a:solidFill>
            </a:endParaRPr>
          </a:p>
        </p:txBody>
      </p:sp>
      <p:sp>
        <p:nvSpPr>
          <p:cNvPr id="546" name="object 546"/>
          <p:cNvSpPr/>
          <p:nvPr/>
        </p:nvSpPr>
        <p:spPr>
          <a:xfrm>
            <a:off x="6200678" y="3162691"/>
            <a:ext cx="9366" cy="648955"/>
          </a:xfrm>
          <a:custGeom>
            <a:avLst/>
            <a:gdLst/>
            <a:ahLst/>
            <a:cxnLst/>
            <a:rect l="l" t="t" r="r" b="b"/>
            <a:pathLst>
              <a:path w="12410" h="886905">
                <a:moveTo>
                  <a:pt x="0" y="886905"/>
                </a:moveTo>
                <a:lnTo>
                  <a:pt x="12410" y="0"/>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547" name="object 547"/>
          <p:cNvSpPr/>
          <p:nvPr/>
        </p:nvSpPr>
        <p:spPr>
          <a:xfrm>
            <a:off x="6346513" y="3162691"/>
            <a:ext cx="2537" cy="214611"/>
          </a:xfrm>
          <a:custGeom>
            <a:avLst/>
            <a:gdLst/>
            <a:ahLst/>
            <a:cxnLst/>
            <a:rect l="l" t="t" r="r" b="b"/>
            <a:pathLst>
              <a:path w="3361" h="293302">
                <a:moveTo>
                  <a:pt x="0" y="0"/>
                </a:moveTo>
                <a:lnTo>
                  <a:pt x="3361" y="293302"/>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548" name="object 548"/>
          <p:cNvSpPr/>
          <p:nvPr/>
        </p:nvSpPr>
        <p:spPr>
          <a:xfrm>
            <a:off x="6349050" y="3377301"/>
            <a:ext cx="887370" cy="642319"/>
          </a:xfrm>
          <a:custGeom>
            <a:avLst/>
            <a:gdLst/>
            <a:ahLst/>
            <a:cxnLst/>
            <a:rect l="l" t="t" r="r" b="b"/>
            <a:pathLst>
              <a:path w="1175765" h="877836">
                <a:moveTo>
                  <a:pt x="0" y="0"/>
                </a:moveTo>
                <a:lnTo>
                  <a:pt x="13713" y="633995"/>
                </a:lnTo>
                <a:lnTo>
                  <a:pt x="27426" y="826782"/>
                </a:lnTo>
                <a:lnTo>
                  <a:pt x="41907" y="852686"/>
                </a:lnTo>
                <a:lnTo>
                  <a:pt x="55621" y="857255"/>
                </a:lnTo>
                <a:lnTo>
                  <a:pt x="69346" y="862592"/>
                </a:lnTo>
                <a:lnTo>
                  <a:pt x="83815" y="857255"/>
                </a:lnTo>
                <a:lnTo>
                  <a:pt x="97540" y="852686"/>
                </a:lnTo>
                <a:lnTo>
                  <a:pt x="112009" y="822213"/>
                </a:lnTo>
                <a:lnTo>
                  <a:pt x="125735" y="822213"/>
                </a:lnTo>
                <a:lnTo>
                  <a:pt x="139448" y="816875"/>
                </a:lnTo>
                <a:lnTo>
                  <a:pt x="153929" y="837443"/>
                </a:lnTo>
                <a:lnTo>
                  <a:pt x="167642" y="837443"/>
                </a:lnTo>
                <a:lnTo>
                  <a:pt x="181356" y="822213"/>
                </a:lnTo>
                <a:lnTo>
                  <a:pt x="195837" y="806969"/>
                </a:lnTo>
                <a:lnTo>
                  <a:pt x="209550" y="801632"/>
                </a:lnTo>
                <a:lnTo>
                  <a:pt x="224031" y="796295"/>
                </a:lnTo>
                <a:lnTo>
                  <a:pt x="237744" y="776483"/>
                </a:lnTo>
                <a:lnTo>
                  <a:pt x="251458" y="771159"/>
                </a:lnTo>
                <a:lnTo>
                  <a:pt x="265938" y="761253"/>
                </a:lnTo>
                <a:lnTo>
                  <a:pt x="279652" y="740672"/>
                </a:lnTo>
                <a:lnTo>
                  <a:pt x="293365" y="720860"/>
                </a:lnTo>
                <a:lnTo>
                  <a:pt x="307846" y="720860"/>
                </a:lnTo>
                <a:lnTo>
                  <a:pt x="321560" y="720860"/>
                </a:lnTo>
                <a:lnTo>
                  <a:pt x="336040" y="725429"/>
                </a:lnTo>
                <a:lnTo>
                  <a:pt x="349754" y="750578"/>
                </a:lnTo>
                <a:lnTo>
                  <a:pt x="363479" y="791726"/>
                </a:lnTo>
                <a:lnTo>
                  <a:pt x="377948" y="816875"/>
                </a:lnTo>
                <a:lnTo>
                  <a:pt x="391674" y="822213"/>
                </a:lnTo>
                <a:lnTo>
                  <a:pt x="405387" y="826782"/>
                </a:lnTo>
                <a:lnTo>
                  <a:pt x="419868" y="826782"/>
                </a:lnTo>
                <a:lnTo>
                  <a:pt x="433581" y="832119"/>
                </a:lnTo>
                <a:lnTo>
                  <a:pt x="447295" y="837443"/>
                </a:lnTo>
                <a:lnTo>
                  <a:pt x="461775" y="837443"/>
                </a:lnTo>
                <a:lnTo>
                  <a:pt x="475489" y="847349"/>
                </a:lnTo>
                <a:lnTo>
                  <a:pt x="489970" y="852686"/>
                </a:lnTo>
                <a:lnTo>
                  <a:pt x="503683" y="857255"/>
                </a:lnTo>
                <a:lnTo>
                  <a:pt x="517397" y="862592"/>
                </a:lnTo>
                <a:lnTo>
                  <a:pt x="531877" y="867929"/>
                </a:lnTo>
                <a:lnTo>
                  <a:pt x="545591" y="862592"/>
                </a:lnTo>
                <a:lnTo>
                  <a:pt x="559304" y="842025"/>
                </a:lnTo>
                <a:lnTo>
                  <a:pt x="573785" y="847349"/>
                </a:lnTo>
                <a:lnTo>
                  <a:pt x="587498" y="852686"/>
                </a:lnTo>
                <a:lnTo>
                  <a:pt x="601979" y="862592"/>
                </a:lnTo>
                <a:lnTo>
                  <a:pt x="615693" y="862592"/>
                </a:lnTo>
                <a:lnTo>
                  <a:pt x="629418" y="852686"/>
                </a:lnTo>
                <a:lnTo>
                  <a:pt x="643887" y="857255"/>
                </a:lnTo>
                <a:lnTo>
                  <a:pt x="657612" y="857255"/>
                </a:lnTo>
                <a:lnTo>
                  <a:pt x="671326" y="857255"/>
                </a:lnTo>
                <a:lnTo>
                  <a:pt x="685794" y="862592"/>
                </a:lnTo>
                <a:lnTo>
                  <a:pt x="699520" y="862592"/>
                </a:lnTo>
                <a:lnTo>
                  <a:pt x="713989" y="867929"/>
                </a:lnTo>
                <a:lnTo>
                  <a:pt x="727714" y="877836"/>
                </a:lnTo>
                <a:lnTo>
                  <a:pt x="741428" y="867929"/>
                </a:lnTo>
                <a:lnTo>
                  <a:pt x="755908" y="862592"/>
                </a:lnTo>
                <a:lnTo>
                  <a:pt x="769622" y="857255"/>
                </a:lnTo>
                <a:lnTo>
                  <a:pt x="783335" y="862592"/>
                </a:lnTo>
                <a:lnTo>
                  <a:pt x="797816" y="872498"/>
                </a:lnTo>
                <a:lnTo>
                  <a:pt x="811530" y="867929"/>
                </a:lnTo>
                <a:lnTo>
                  <a:pt x="826010" y="857255"/>
                </a:lnTo>
                <a:lnTo>
                  <a:pt x="839724" y="867929"/>
                </a:lnTo>
                <a:lnTo>
                  <a:pt x="853437" y="857255"/>
                </a:lnTo>
                <a:lnTo>
                  <a:pt x="867918" y="862592"/>
                </a:lnTo>
                <a:lnTo>
                  <a:pt x="881631" y="862592"/>
                </a:lnTo>
                <a:lnTo>
                  <a:pt x="895345" y="842025"/>
                </a:lnTo>
                <a:lnTo>
                  <a:pt x="909826" y="847349"/>
                </a:lnTo>
                <a:lnTo>
                  <a:pt x="923539" y="842025"/>
                </a:lnTo>
                <a:lnTo>
                  <a:pt x="938020" y="847349"/>
                </a:lnTo>
                <a:lnTo>
                  <a:pt x="951733" y="852686"/>
                </a:lnTo>
                <a:lnTo>
                  <a:pt x="965459" y="857255"/>
                </a:lnTo>
                <a:lnTo>
                  <a:pt x="979928" y="867929"/>
                </a:lnTo>
                <a:lnTo>
                  <a:pt x="993653" y="857255"/>
                </a:lnTo>
                <a:lnTo>
                  <a:pt x="1007367" y="862592"/>
                </a:lnTo>
                <a:lnTo>
                  <a:pt x="1021847" y="867929"/>
                </a:lnTo>
                <a:lnTo>
                  <a:pt x="1035561" y="857255"/>
                </a:lnTo>
                <a:lnTo>
                  <a:pt x="1049274" y="867929"/>
                </a:lnTo>
                <a:lnTo>
                  <a:pt x="1063755" y="862592"/>
                </a:lnTo>
                <a:lnTo>
                  <a:pt x="1077468" y="862592"/>
                </a:lnTo>
                <a:lnTo>
                  <a:pt x="1091949" y="776483"/>
                </a:lnTo>
                <a:lnTo>
                  <a:pt x="1105663" y="700292"/>
                </a:lnTo>
                <a:lnTo>
                  <a:pt x="1119376" y="700292"/>
                </a:lnTo>
                <a:lnTo>
                  <a:pt x="1133857" y="694955"/>
                </a:lnTo>
                <a:lnTo>
                  <a:pt x="1147570" y="776483"/>
                </a:lnTo>
                <a:lnTo>
                  <a:pt x="1161284" y="761253"/>
                </a:lnTo>
                <a:lnTo>
                  <a:pt x="1175765" y="492263"/>
                </a:lnTo>
              </a:path>
            </a:pathLst>
          </a:custGeom>
          <a:ln w="9852">
            <a:solidFill>
              <a:srgbClr val="00FF00"/>
            </a:solidFill>
          </a:ln>
        </p:spPr>
        <p:txBody>
          <a:bodyPr wrap="square" lIns="0" tIns="0" rIns="0" bIns="0" rtlCol="0">
            <a:noAutofit/>
          </a:bodyPr>
          <a:lstStyle/>
          <a:p>
            <a:pPr defTabSz="680759"/>
            <a:endParaRPr sz="1300">
              <a:solidFill>
                <a:prstClr val="black"/>
              </a:solidFill>
            </a:endParaRPr>
          </a:p>
        </p:txBody>
      </p:sp>
      <p:sp>
        <p:nvSpPr>
          <p:cNvPr id="549" name="object 549"/>
          <p:cNvSpPr/>
          <p:nvPr/>
        </p:nvSpPr>
        <p:spPr>
          <a:xfrm>
            <a:off x="7236419" y="3162690"/>
            <a:ext cx="7420" cy="574804"/>
          </a:xfrm>
          <a:custGeom>
            <a:avLst/>
            <a:gdLst/>
            <a:ahLst/>
            <a:cxnLst/>
            <a:rect l="l" t="t" r="r" b="b"/>
            <a:pathLst>
              <a:path w="9831" h="785565">
                <a:moveTo>
                  <a:pt x="0" y="785565"/>
                </a:moveTo>
                <a:lnTo>
                  <a:pt x="9831" y="0"/>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550" name="object 550"/>
          <p:cNvSpPr/>
          <p:nvPr/>
        </p:nvSpPr>
        <p:spPr>
          <a:xfrm>
            <a:off x="7324985" y="3162690"/>
            <a:ext cx="6321" cy="548600"/>
          </a:xfrm>
          <a:custGeom>
            <a:avLst/>
            <a:gdLst/>
            <a:ahLst/>
            <a:cxnLst/>
            <a:rect l="l" t="t" r="r" b="b"/>
            <a:pathLst>
              <a:path w="8375" h="749754">
                <a:moveTo>
                  <a:pt x="0" y="0"/>
                </a:moveTo>
                <a:lnTo>
                  <a:pt x="8375" y="749755"/>
                </a:lnTo>
              </a:path>
            </a:pathLst>
          </a:custGeom>
          <a:ln w="9329">
            <a:solidFill>
              <a:srgbClr val="00FF00"/>
            </a:solidFill>
          </a:ln>
        </p:spPr>
        <p:txBody>
          <a:bodyPr wrap="square" lIns="0" tIns="0" rIns="0" bIns="0" rtlCol="0">
            <a:noAutofit/>
          </a:bodyPr>
          <a:lstStyle/>
          <a:p>
            <a:pPr defTabSz="680759"/>
            <a:endParaRPr sz="1300">
              <a:solidFill>
                <a:prstClr val="black"/>
              </a:solidFill>
            </a:endParaRPr>
          </a:p>
        </p:txBody>
      </p:sp>
      <p:sp>
        <p:nvSpPr>
          <p:cNvPr id="551" name="object 551"/>
          <p:cNvSpPr/>
          <p:nvPr/>
        </p:nvSpPr>
        <p:spPr>
          <a:xfrm>
            <a:off x="7331313" y="3711291"/>
            <a:ext cx="1317538" cy="312234"/>
          </a:xfrm>
          <a:custGeom>
            <a:avLst/>
            <a:gdLst/>
            <a:ahLst/>
            <a:cxnLst/>
            <a:rect l="l" t="t" r="r" b="b"/>
            <a:pathLst>
              <a:path w="1745738" h="426720">
                <a:moveTo>
                  <a:pt x="0" y="0"/>
                </a:moveTo>
                <a:lnTo>
                  <a:pt x="14480" y="294139"/>
                </a:lnTo>
                <a:lnTo>
                  <a:pt x="28194" y="350530"/>
                </a:lnTo>
                <a:lnTo>
                  <a:pt x="41907" y="370342"/>
                </a:lnTo>
                <a:lnTo>
                  <a:pt x="56388" y="370342"/>
                </a:lnTo>
                <a:lnTo>
                  <a:pt x="70101" y="370342"/>
                </a:lnTo>
                <a:lnTo>
                  <a:pt x="83815" y="370342"/>
                </a:lnTo>
                <a:lnTo>
                  <a:pt x="98296" y="365760"/>
                </a:lnTo>
                <a:lnTo>
                  <a:pt x="112009" y="365760"/>
                </a:lnTo>
                <a:lnTo>
                  <a:pt x="126490" y="370342"/>
                </a:lnTo>
                <a:lnTo>
                  <a:pt x="140203" y="385572"/>
                </a:lnTo>
                <a:lnTo>
                  <a:pt x="153929" y="396247"/>
                </a:lnTo>
                <a:lnTo>
                  <a:pt x="168397" y="112014"/>
                </a:lnTo>
                <a:lnTo>
                  <a:pt x="182123" y="152406"/>
                </a:lnTo>
                <a:lnTo>
                  <a:pt x="195837" y="284233"/>
                </a:lnTo>
                <a:lnTo>
                  <a:pt x="210317" y="339856"/>
                </a:lnTo>
                <a:lnTo>
                  <a:pt x="224031" y="375666"/>
                </a:lnTo>
                <a:lnTo>
                  <a:pt x="238499" y="381003"/>
                </a:lnTo>
                <a:lnTo>
                  <a:pt x="252225" y="381003"/>
                </a:lnTo>
                <a:lnTo>
                  <a:pt x="265938" y="381003"/>
                </a:lnTo>
                <a:lnTo>
                  <a:pt x="280419" y="381003"/>
                </a:lnTo>
                <a:lnTo>
                  <a:pt x="294133" y="381003"/>
                </a:lnTo>
                <a:lnTo>
                  <a:pt x="307846" y="396247"/>
                </a:lnTo>
                <a:lnTo>
                  <a:pt x="322327" y="400816"/>
                </a:lnTo>
                <a:lnTo>
                  <a:pt x="336040" y="390910"/>
                </a:lnTo>
                <a:lnTo>
                  <a:pt x="349754" y="390910"/>
                </a:lnTo>
                <a:lnTo>
                  <a:pt x="364234" y="390910"/>
                </a:lnTo>
                <a:lnTo>
                  <a:pt x="377948" y="390910"/>
                </a:lnTo>
                <a:lnTo>
                  <a:pt x="392429" y="390910"/>
                </a:lnTo>
                <a:lnTo>
                  <a:pt x="406142" y="396247"/>
                </a:lnTo>
                <a:lnTo>
                  <a:pt x="419856" y="396247"/>
                </a:lnTo>
                <a:lnTo>
                  <a:pt x="434336" y="400816"/>
                </a:lnTo>
                <a:lnTo>
                  <a:pt x="448062" y="400816"/>
                </a:lnTo>
                <a:lnTo>
                  <a:pt x="461775" y="406153"/>
                </a:lnTo>
                <a:lnTo>
                  <a:pt x="476244" y="406153"/>
                </a:lnTo>
                <a:lnTo>
                  <a:pt x="489970" y="406153"/>
                </a:lnTo>
                <a:lnTo>
                  <a:pt x="504438" y="411490"/>
                </a:lnTo>
                <a:lnTo>
                  <a:pt x="518164" y="406153"/>
                </a:lnTo>
                <a:lnTo>
                  <a:pt x="527310" y="406153"/>
                </a:lnTo>
                <a:lnTo>
                  <a:pt x="541779" y="406153"/>
                </a:lnTo>
                <a:lnTo>
                  <a:pt x="555492" y="400816"/>
                </a:lnTo>
                <a:lnTo>
                  <a:pt x="569218" y="400816"/>
                </a:lnTo>
                <a:lnTo>
                  <a:pt x="583699" y="400816"/>
                </a:lnTo>
                <a:lnTo>
                  <a:pt x="597412" y="406153"/>
                </a:lnTo>
                <a:lnTo>
                  <a:pt x="611125" y="406153"/>
                </a:lnTo>
                <a:lnTo>
                  <a:pt x="625606" y="406153"/>
                </a:lnTo>
                <a:lnTo>
                  <a:pt x="639320" y="400816"/>
                </a:lnTo>
                <a:lnTo>
                  <a:pt x="653800" y="400816"/>
                </a:lnTo>
                <a:lnTo>
                  <a:pt x="667514" y="396247"/>
                </a:lnTo>
                <a:lnTo>
                  <a:pt x="681227" y="396247"/>
                </a:lnTo>
                <a:lnTo>
                  <a:pt x="695708" y="396247"/>
                </a:lnTo>
                <a:lnTo>
                  <a:pt x="709422" y="396247"/>
                </a:lnTo>
                <a:lnTo>
                  <a:pt x="723135" y="406153"/>
                </a:lnTo>
                <a:lnTo>
                  <a:pt x="737616" y="375666"/>
                </a:lnTo>
                <a:lnTo>
                  <a:pt x="751329" y="396247"/>
                </a:lnTo>
                <a:lnTo>
                  <a:pt x="765810" y="400816"/>
                </a:lnTo>
                <a:lnTo>
                  <a:pt x="779523" y="396247"/>
                </a:lnTo>
                <a:lnTo>
                  <a:pt x="793237" y="396247"/>
                </a:lnTo>
                <a:lnTo>
                  <a:pt x="807718" y="396247"/>
                </a:lnTo>
                <a:lnTo>
                  <a:pt x="821431" y="400816"/>
                </a:lnTo>
                <a:lnTo>
                  <a:pt x="835157" y="396247"/>
                </a:lnTo>
                <a:lnTo>
                  <a:pt x="849625" y="406153"/>
                </a:lnTo>
                <a:lnTo>
                  <a:pt x="863351" y="411490"/>
                </a:lnTo>
                <a:lnTo>
                  <a:pt x="877064" y="411490"/>
                </a:lnTo>
                <a:lnTo>
                  <a:pt x="891545" y="406153"/>
                </a:lnTo>
                <a:lnTo>
                  <a:pt x="905259" y="406153"/>
                </a:lnTo>
                <a:lnTo>
                  <a:pt x="919739" y="400816"/>
                </a:lnTo>
                <a:lnTo>
                  <a:pt x="933453" y="406153"/>
                </a:lnTo>
                <a:lnTo>
                  <a:pt x="947166" y="400816"/>
                </a:lnTo>
                <a:lnTo>
                  <a:pt x="961647" y="396247"/>
                </a:lnTo>
                <a:lnTo>
                  <a:pt x="975360" y="396247"/>
                </a:lnTo>
                <a:lnTo>
                  <a:pt x="989074" y="396247"/>
                </a:lnTo>
                <a:lnTo>
                  <a:pt x="1003555" y="400816"/>
                </a:lnTo>
                <a:lnTo>
                  <a:pt x="1017268" y="400816"/>
                </a:lnTo>
                <a:lnTo>
                  <a:pt x="1031749" y="400816"/>
                </a:lnTo>
                <a:lnTo>
                  <a:pt x="1045462" y="411490"/>
                </a:lnTo>
                <a:lnTo>
                  <a:pt x="1059176" y="411490"/>
                </a:lnTo>
                <a:lnTo>
                  <a:pt x="1073656" y="406153"/>
                </a:lnTo>
                <a:lnTo>
                  <a:pt x="1087370" y="416059"/>
                </a:lnTo>
                <a:lnTo>
                  <a:pt x="1101096" y="411490"/>
                </a:lnTo>
                <a:lnTo>
                  <a:pt x="1115564" y="390910"/>
                </a:lnTo>
                <a:lnTo>
                  <a:pt x="1129290" y="396247"/>
                </a:lnTo>
                <a:lnTo>
                  <a:pt x="1143758" y="416059"/>
                </a:lnTo>
                <a:lnTo>
                  <a:pt x="1157484" y="416059"/>
                </a:lnTo>
                <a:lnTo>
                  <a:pt x="1171197" y="411490"/>
                </a:lnTo>
                <a:lnTo>
                  <a:pt x="1185678" y="406153"/>
                </a:lnTo>
                <a:lnTo>
                  <a:pt x="1199392" y="411490"/>
                </a:lnTo>
                <a:lnTo>
                  <a:pt x="1213105" y="416059"/>
                </a:lnTo>
                <a:lnTo>
                  <a:pt x="1227586" y="421396"/>
                </a:lnTo>
                <a:lnTo>
                  <a:pt x="1241299" y="406153"/>
                </a:lnTo>
                <a:lnTo>
                  <a:pt x="1255780" y="400816"/>
                </a:lnTo>
                <a:lnTo>
                  <a:pt x="1269493" y="400816"/>
                </a:lnTo>
                <a:lnTo>
                  <a:pt x="1283207" y="400816"/>
                </a:lnTo>
                <a:lnTo>
                  <a:pt x="1297688" y="400816"/>
                </a:lnTo>
                <a:lnTo>
                  <a:pt x="1311401" y="400816"/>
                </a:lnTo>
                <a:lnTo>
                  <a:pt x="1325115" y="400816"/>
                </a:lnTo>
                <a:lnTo>
                  <a:pt x="1339595" y="400816"/>
                </a:lnTo>
                <a:lnTo>
                  <a:pt x="1353309" y="406153"/>
                </a:lnTo>
                <a:lnTo>
                  <a:pt x="1367790" y="411490"/>
                </a:lnTo>
                <a:lnTo>
                  <a:pt x="1381503" y="416059"/>
                </a:lnTo>
                <a:lnTo>
                  <a:pt x="1395229" y="406153"/>
                </a:lnTo>
                <a:lnTo>
                  <a:pt x="1409697" y="406153"/>
                </a:lnTo>
                <a:lnTo>
                  <a:pt x="1423423" y="396247"/>
                </a:lnTo>
                <a:lnTo>
                  <a:pt x="1437136" y="416059"/>
                </a:lnTo>
                <a:lnTo>
                  <a:pt x="1451617" y="416059"/>
                </a:lnTo>
                <a:lnTo>
                  <a:pt x="1465331" y="416059"/>
                </a:lnTo>
                <a:lnTo>
                  <a:pt x="1479044" y="416059"/>
                </a:lnTo>
                <a:lnTo>
                  <a:pt x="1493525" y="411490"/>
                </a:lnTo>
                <a:lnTo>
                  <a:pt x="1507238" y="411490"/>
                </a:lnTo>
                <a:lnTo>
                  <a:pt x="1521719" y="411490"/>
                </a:lnTo>
                <a:lnTo>
                  <a:pt x="1535432" y="416059"/>
                </a:lnTo>
                <a:lnTo>
                  <a:pt x="1549146" y="421396"/>
                </a:lnTo>
                <a:lnTo>
                  <a:pt x="1563627" y="426720"/>
                </a:lnTo>
                <a:lnTo>
                  <a:pt x="1577340" y="416059"/>
                </a:lnTo>
                <a:lnTo>
                  <a:pt x="1591053" y="406153"/>
                </a:lnTo>
                <a:lnTo>
                  <a:pt x="1605534" y="421396"/>
                </a:lnTo>
                <a:lnTo>
                  <a:pt x="1619248" y="421396"/>
                </a:lnTo>
                <a:lnTo>
                  <a:pt x="1633728" y="416059"/>
                </a:lnTo>
                <a:lnTo>
                  <a:pt x="1647442" y="411490"/>
                </a:lnTo>
                <a:lnTo>
                  <a:pt x="1661155" y="421396"/>
                </a:lnTo>
                <a:lnTo>
                  <a:pt x="1675636" y="426720"/>
                </a:lnTo>
                <a:lnTo>
                  <a:pt x="1689350" y="416059"/>
                </a:lnTo>
                <a:lnTo>
                  <a:pt x="1703075" y="421396"/>
                </a:lnTo>
                <a:lnTo>
                  <a:pt x="1717544" y="416059"/>
                </a:lnTo>
                <a:lnTo>
                  <a:pt x="1731269" y="421396"/>
                </a:lnTo>
                <a:lnTo>
                  <a:pt x="1745738" y="421396"/>
                </a:lnTo>
              </a:path>
            </a:pathLst>
          </a:custGeom>
          <a:ln w="10098">
            <a:solidFill>
              <a:srgbClr val="00FF00"/>
            </a:solidFill>
          </a:ln>
        </p:spPr>
        <p:txBody>
          <a:bodyPr wrap="square" lIns="0" tIns="0" rIns="0" bIns="0" rtlCol="0">
            <a:noAutofit/>
          </a:bodyPr>
          <a:lstStyle/>
          <a:p>
            <a:pPr defTabSz="680759"/>
            <a:endParaRPr sz="1300">
              <a:solidFill>
                <a:prstClr val="black"/>
              </a:solidFill>
            </a:endParaRPr>
          </a:p>
        </p:txBody>
      </p:sp>
      <p:sp>
        <p:nvSpPr>
          <p:cNvPr id="552" name="object 552"/>
          <p:cNvSpPr/>
          <p:nvPr/>
        </p:nvSpPr>
        <p:spPr>
          <a:xfrm>
            <a:off x="8648853" y="4015717"/>
            <a:ext cx="10343" cy="3905"/>
          </a:xfrm>
          <a:custGeom>
            <a:avLst/>
            <a:gdLst/>
            <a:ahLst/>
            <a:cxnLst/>
            <a:rect l="l" t="t" r="r" b="b"/>
            <a:pathLst>
              <a:path w="13704" h="5337">
                <a:moveTo>
                  <a:pt x="0" y="5337"/>
                </a:moveTo>
                <a:lnTo>
                  <a:pt x="13704" y="3"/>
                </a:lnTo>
              </a:path>
            </a:pathLst>
          </a:custGeom>
          <a:ln w="10037">
            <a:solidFill>
              <a:srgbClr val="00FF00"/>
            </a:solidFill>
          </a:ln>
        </p:spPr>
        <p:txBody>
          <a:bodyPr wrap="square" lIns="0" tIns="0" rIns="0" bIns="0" rtlCol="0">
            <a:noAutofit/>
          </a:bodyPr>
          <a:lstStyle/>
          <a:p>
            <a:pPr defTabSz="680759"/>
            <a:endParaRPr sz="1300">
              <a:solidFill>
                <a:prstClr val="black"/>
              </a:solidFill>
            </a:endParaRPr>
          </a:p>
        </p:txBody>
      </p:sp>
      <p:sp>
        <p:nvSpPr>
          <p:cNvPr id="553" name="object 553"/>
          <p:cNvSpPr/>
          <p:nvPr/>
        </p:nvSpPr>
        <p:spPr>
          <a:xfrm>
            <a:off x="4651362" y="4189717"/>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554" name="object 554"/>
          <p:cNvSpPr/>
          <p:nvPr/>
        </p:nvSpPr>
        <p:spPr>
          <a:xfrm>
            <a:off x="4651373" y="4189678"/>
            <a:ext cx="4130905" cy="1165320"/>
          </a:xfrm>
          <a:custGeom>
            <a:avLst/>
            <a:gdLst/>
            <a:ahLst/>
            <a:cxnLst/>
            <a:rect l="l" t="t" r="r" b="b"/>
            <a:pathLst>
              <a:path w="5473449" h="1592604">
                <a:moveTo>
                  <a:pt x="5473449" y="0"/>
                </a:moveTo>
                <a:lnTo>
                  <a:pt x="0" y="0"/>
                </a:lnTo>
                <a:lnTo>
                  <a:pt x="0" y="1592604"/>
                </a:lnTo>
                <a:lnTo>
                  <a:pt x="5473449" y="1592604"/>
                </a:lnTo>
                <a:lnTo>
                  <a:pt x="5473449" y="0"/>
                </a:lnTo>
                <a:close/>
              </a:path>
            </a:pathLst>
          </a:custGeom>
          <a:ln w="5040">
            <a:solidFill>
              <a:srgbClr val="FFFFFF"/>
            </a:solidFill>
          </a:ln>
        </p:spPr>
        <p:txBody>
          <a:bodyPr wrap="square" lIns="0" tIns="0" rIns="0" bIns="0" rtlCol="0">
            <a:noAutofit/>
          </a:bodyPr>
          <a:lstStyle/>
          <a:p>
            <a:pPr defTabSz="680759"/>
            <a:endParaRPr sz="1300">
              <a:solidFill>
                <a:prstClr val="black"/>
              </a:solidFill>
            </a:endParaRPr>
          </a:p>
        </p:txBody>
      </p:sp>
      <p:sp>
        <p:nvSpPr>
          <p:cNvPr id="555" name="object 555"/>
          <p:cNvSpPr txBox="1"/>
          <p:nvPr/>
        </p:nvSpPr>
        <p:spPr>
          <a:xfrm>
            <a:off x="6599974" y="4237666"/>
            <a:ext cx="234830" cy="75735"/>
          </a:xfrm>
          <a:prstGeom prst="rect">
            <a:avLst/>
          </a:prstGeom>
        </p:spPr>
        <p:txBody>
          <a:bodyPr vert="horz" wrap="square" lIns="0" tIns="0" rIns="0" bIns="0" rtlCol="0">
            <a:noAutofit/>
          </a:bodyPr>
          <a:lstStyle/>
          <a:p>
            <a:pPr marL="9455" defTabSz="680759"/>
            <a:r>
              <a:rPr sz="400" b="1" spc="-26" dirty="0">
                <a:solidFill>
                  <a:srgbClr val="FFFFFF"/>
                </a:solidFill>
                <a:latin typeface="Arial"/>
                <a:cs typeface="Arial"/>
              </a:rPr>
              <a:t>E</a:t>
            </a:r>
            <a:r>
              <a:rPr sz="400" b="1" spc="-19" dirty="0">
                <a:solidFill>
                  <a:srgbClr val="FFFFFF"/>
                </a:solidFill>
                <a:latin typeface="Arial"/>
                <a:cs typeface="Arial"/>
              </a:rPr>
              <a:t>t</a:t>
            </a:r>
            <a:r>
              <a:rPr sz="400" b="1" spc="-30" dirty="0">
                <a:solidFill>
                  <a:srgbClr val="FFFFFF"/>
                </a:solidFill>
                <a:latin typeface="Arial"/>
                <a:cs typeface="Arial"/>
              </a:rPr>
              <a:t>h</a:t>
            </a:r>
            <a:r>
              <a:rPr sz="400" b="1" spc="-60" dirty="0">
                <a:solidFill>
                  <a:srgbClr val="FFFFFF"/>
                </a:solidFill>
                <a:latin typeface="Arial"/>
                <a:cs typeface="Arial"/>
              </a:rPr>
              <a:t>y</a:t>
            </a:r>
            <a:r>
              <a:rPr sz="400" b="1" spc="-15" dirty="0">
                <a:solidFill>
                  <a:srgbClr val="FFFFFF"/>
                </a:solidFill>
                <a:latin typeface="Arial"/>
                <a:cs typeface="Arial"/>
              </a:rPr>
              <a:t>l</a:t>
            </a:r>
            <a:r>
              <a:rPr sz="400" b="1" spc="-7" dirty="0">
                <a:solidFill>
                  <a:srgbClr val="FFFFFF"/>
                </a:solidFill>
                <a:latin typeface="Arial"/>
                <a:cs typeface="Arial"/>
              </a:rPr>
              <a:t>e</a:t>
            </a:r>
            <a:r>
              <a:rPr sz="400" b="1" spc="-30" dirty="0">
                <a:solidFill>
                  <a:srgbClr val="FFFFFF"/>
                </a:solidFill>
                <a:latin typeface="Arial"/>
                <a:cs typeface="Arial"/>
              </a:rPr>
              <a:t>ne</a:t>
            </a:r>
            <a:endParaRPr sz="400">
              <a:solidFill>
                <a:prstClr val="black"/>
              </a:solidFill>
              <a:latin typeface="Arial"/>
              <a:cs typeface="Arial"/>
            </a:endParaRPr>
          </a:p>
        </p:txBody>
      </p:sp>
      <p:sp>
        <p:nvSpPr>
          <p:cNvPr id="556" name="object 556"/>
          <p:cNvSpPr/>
          <p:nvPr/>
        </p:nvSpPr>
        <p:spPr>
          <a:xfrm>
            <a:off x="4904980"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557" name="object 557"/>
          <p:cNvSpPr/>
          <p:nvPr/>
        </p:nvSpPr>
        <p:spPr>
          <a:xfrm>
            <a:off x="4904980" y="4334094"/>
            <a:ext cx="3754223" cy="902148"/>
          </a:xfrm>
          <a:custGeom>
            <a:avLst/>
            <a:gdLst/>
            <a:ahLst/>
            <a:cxnLst/>
            <a:rect l="l" t="t" r="r" b="b"/>
            <a:pathLst>
              <a:path w="4974345" h="1232935">
                <a:moveTo>
                  <a:pt x="4974345" y="0"/>
                </a:moveTo>
                <a:lnTo>
                  <a:pt x="0" y="0"/>
                </a:lnTo>
                <a:lnTo>
                  <a:pt x="0" y="1232935"/>
                </a:lnTo>
                <a:lnTo>
                  <a:pt x="4974345" y="1232935"/>
                </a:lnTo>
                <a:lnTo>
                  <a:pt x="4974345"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558" name="object 558"/>
          <p:cNvSpPr/>
          <p:nvPr/>
        </p:nvSpPr>
        <p:spPr>
          <a:xfrm>
            <a:off x="4887165" y="5236237"/>
            <a:ext cx="3772045" cy="0"/>
          </a:xfrm>
          <a:custGeom>
            <a:avLst/>
            <a:gdLst/>
            <a:ahLst/>
            <a:cxnLst/>
            <a:rect l="l" t="t" r="r" b="b"/>
            <a:pathLst>
              <a:path w="4997960">
                <a:moveTo>
                  <a:pt x="0" y="0"/>
                </a:moveTo>
                <a:lnTo>
                  <a:pt x="4997960" y="0"/>
                </a:lnTo>
              </a:path>
            </a:pathLst>
          </a:custGeom>
          <a:ln w="5085">
            <a:solidFill>
              <a:srgbClr val="FFFFFF"/>
            </a:solidFill>
          </a:ln>
        </p:spPr>
        <p:txBody>
          <a:bodyPr wrap="square" lIns="0" tIns="0" rIns="0" bIns="0" rtlCol="0">
            <a:noAutofit/>
          </a:bodyPr>
          <a:lstStyle/>
          <a:p>
            <a:pPr defTabSz="680759"/>
            <a:endParaRPr sz="1300">
              <a:solidFill>
                <a:prstClr val="black"/>
              </a:solidFill>
            </a:endParaRPr>
          </a:p>
        </p:txBody>
      </p:sp>
      <p:sp>
        <p:nvSpPr>
          <p:cNvPr id="559" name="object 559"/>
          <p:cNvSpPr/>
          <p:nvPr/>
        </p:nvSpPr>
        <p:spPr>
          <a:xfrm>
            <a:off x="8500481"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0" name="object 560"/>
          <p:cNvSpPr/>
          <p:nvPr/>
        </p:nvSpPr>
        <p:spPr>
          <a:xfrm>
            <a:off x="8289423"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1" name="object 561"/>
          <p:cNvSpPr/>
          <p:nvPr/>
        </p:nvSpPr>
        <p:spPr>
          <a:xfrm>
            <a:off x="8077785"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2" name="object 562"/>
          <p:cNvSpPr/>
          <p:nvPr/>
        </p:nvSpPr>
        <p:spPr>
          <a:xfrm>
            <a:off x="7866727"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3" name="object 563"/>
          <p:cNvSpPr/>
          <p:nvPr/>
        </p:nvSpPr>
        <p:spPr>
          <a:xfrm>
            <a:off x="7655668"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4" name="object 564"/>
          <p:cNvSpPr/>
          <p:nvPr/>
        </p:nvSpPr>
        <p:spPr>
          <a:xfrm>
            <a:off x="7444031"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5" name="object 565"/>
          <p:cNvSpPr/>
          <p:nvPr/>
        </p:nvSpPr>
        <p:spPr>
          <a:xfrm>
            <a:off x="7232972"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6" name="object 566"/>
          <p:cNvSpPr/>
          <p:nvPr/>
        </p:nvSpPr>
        <p:spPr>
          <a:xfrm>
            <a:off x="7021335"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7" name="object 567"/>
          <p:cNvSpPr/>
          <p:nvPr/>
        </p:nvSpPr>
        <p:spPr>
          <a:xfrm>
            <a:off x="6810276"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8" name="object 568"/>
          <p:cNvSpPr/>
          <p:nvPr/>
        </p:nvSpPr>
        <p:spPr>
          <a:xfrm>
            <a:off x="6595192"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69" name="object 569"/>
          <p:cNvSpPr/>
          <p:nvPr/>
        </p:nvSpPr>
        <p:spPr>
          <a:xfrm>
            <a:off x="6384134"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70" name="object 570"/>
          <p:cNvSpPr/>
          <p:nvPr/>
        </p:nvSpPr>
        <p:spPr>
          <a:xfrm>
            <a:off x="6172497"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71" name="object 571"/>
          <p:cNvSpPr/>
          <p:nvPr/>
        </p:nvSpPr>
        <p:spPr>
          <a:xfrm>
            <a:off x="5961438"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72" name="object 572"/>
          <p:cNvSpPr/>
          <p:nvPr/>
        </p:nvSpPr>
        <p:spPr>
          <a:xfrm>
            <a:off x="5750380"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73" name="object 573"/>
          <p:cNvSpPr/>
          <p:nvPr/>
        </p:nvSpPr>
        <p:spPr>
          <a:xfrm>
            <a:off x="5538743"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74" name="object 574"/>
          <p:cNvSpPr/>
          <p:nvPr/>
        </p:nvSpPr>
        <p:spPr>
          <a:xfrm>
            <a:off x="5327684"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75" name="object 575"/>
          <p:cNvSpPr/>
          <p:nvPr/>
        </p:nvSpPr>
        <p:spPr>
          <a:xfrm>
            <a:off x="5116047" y="524013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76" name="object 576"/>
          <p:cNvSpPr/>
          <p:nvPr/>
        </p:nvSpPr>
        <p:spPr>
          <a:xfrm>
            <a:off x="4904988" y="4334094"/>
            <a:ext cx="0" cy="921102"/>
          </a:xfrm>
          <a:custGeom>
            <a:avLst/>
            <a:gdLst/>
            <a:ahLst/>
            <a:cxnLst/>
            <a:rect l="l" t="t" r="r" b="b"/>
            <a:pathLst>
              <a:path h="1258840">
                <a:moveTo>
                  <a:pt x="0" y="1258840"/>
                </a:moveTo>
                <a:lnTo>
                  <a:pt x="0" y="0"/>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577" name="object 577"/>
          <p:cNvSpPr txBox="1"/>
          <p:nvPr/>
        </p:nvSpPr>
        <p:spPr>
          <a:xfrm>
            <a:off x="8459829" y="5258747"/>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578" name="object 578"/>
          <p:cNvSpPr txBox="1"/>
          <p:nvPr/>
        </p:nvSpPr>
        <p:spPr>
          <a:xfrm>
            <a:off x="8248197"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320</a:t>
            </a:r>
            <a:endParaRPr sz="300">
              <a:solidFill>
                <a:prstClr val="black"/>
              </a:solidFill>
              <a:latin typeface="Arial"/>
              <a:cs typeface="Arial"/>
            </a:endParaRPr>
          </a:p>
        </p:txBody>
      </p:sp>
      <p:sp>
        <p:nvSpPr>
          <p:cNvPr id="579" name="object 579"/>
          <p:cNvSpPr txBox="1"/>
          <p:nvPr/>
        </p:nvSpPr>
        <p:spPr>
          <a:xfrm>
            <a:off x="8037137" y="5258747"/>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80" name="object 580"/>
          <p:cNvSpPr txBox="1"/>
          <p:nvPr/>
        </p:nvSpPr>
        <p:spPr>
          <a:xfrm>
            <a:off x="7826078" y="5258747"/>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581" name="object 581"/>
          <p:cNvSpPr txBox="1"/>
          <p:nvPr/>
        </p:nvSpPr>
        <p:spPr>
          <a:xfrm>
            <a:off x="7614446"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260</a:t>
            </a:r>
            <a:endParaRPr sz="300">
              <a:solidFill>
                <a:prstClr val="black"/>
              </a:solidFill>
              <a:latin typeface="Arial"/>
              <a:cs typeface="Arial"/>
            </a:endParaRPr>
          </a:p>
        </p:txBody>
      </p:sp>
      <p:sp>
        <p:nvSpPr>
          <p:cNvPr id="582" name="object 582"/>
          <p:cNvSpPr txBox="1"/>
          <p:nvPr/>
        </p:nvSpPr>
        <p:spPr>
          <a:xfrm>
            <a:off x="7403386" y="5258747"/>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583" name="object 583"/>
          <p:cNvSpPr txBox="1"/>
          <p:nvPr/>
        </p:nvSpPr>
        <p:spPr>
          <a:xfrm>
            <a:off x="7191749"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220</a:t>
            </a:r>
            <a:endParaRPr sz="300">
              <a:solidFill>
                <a:prstClr val="black"/>
              </a:solidFill>
              <a:latin typeface="Arial"/>
              <a:cs typeface="Arial"/>
            </a:endParaRPr>
          </a:p>
        </p:txBody>
      </p:sp>
      <p:sp>
        <p:nvSpPr>
          <p:cNvPr id="584" name="object 584"/>
          <p:cNvSpPr txBox="1"/>
          <p:nvPr/>
        </p:nvSpPr>
        <p:spPr>
          <a:xfrm>
            <a:off x="6980690" y="5258747"/>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solidFill>
                <a:prstClr val="black"/>
              </a:solidFill>
              <a:latin typeface="Arial"/>
              <a:cs typeface="Arial"/>
            </a:endParaRPr>
          </a:p>
        </p:txBody>
      </p:sp>
      <p:sp>
        <p:nvSpPr>
          <p:cNvPr id="585" name="object 585"/>
          <p:cNvSpPr txBox="1"/>
          <p:nvPr/>
        </p:nvSpPr>
        <p:spPr>
          <a:xfrm>
            <a:off x="6769052"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180</a:t>
            </a:r>
            <a:endParaRPr sz="300">
              <a:solidFill>
                <a:prstClr val="black"/>
              </a:solidFill>
              <a:latin typeface="Arial"/>
              <a:cs typeface="Arial"/>
            </a:endParaRPr>
          </a:p>
        </p:txBody>
      </p:sp>
      <p:sp>
        <p:nvSpPr>
          <p:cNvPr id="586" name="object 586"/>
          <p:cNvSpPr txBox="1"/>
          <p:nvPr/>
        </p:nvSpPr>
        <p:spPr>
          <a:xfrm>
            <a:off x="6554545" y="5258747"/>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solidFill>
                <a:prstClr val="black"/>
              </a:solidFill>
              <a:latin typeface="Arial"/>
              <a:cs typeface="Arial"/>
            </a:endParaRPr>
          </a:p>
        </p:txBody>
      </p:sp>
      <p:sp>
        <p:nvSpPr>
          <p:cNvPr id="587" name="object 587"/>
          <p:cNvSpPr txBox="1"/>
          <p:nvPr/>
        </p:nvSpPr>
        <p:spPr>
          <a:xfrm>
            <a:off x="6342911"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140</a:t>
            </a:r>
            <a:endParaRPr sz="300">
              <a:solidFill>
                <a:prstClr val="black"/>
              </a:solidFill>
              <a:latin typeface="Arial"/>
              <a:cs typeface="Arial"/>
            </a:endParaRPr>
          </a:p>
        </p:txBody>
      </p:sp>
      <p:sp>
        <p:nvSpPr>
          <p:cNvPr id="588" name="object 588"/>
          <p:cNvSpPr txBox="1"/>
          <p:nvPr/>
        </p:nvSpPr>
        <p:spPr>
          <a:xfrm>
            <a:off x="6131853" y="5258747"/>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solidFill>
                <a:prstClr val="black"/>
              </a:solidFill>
              <a:latin typeface="Arial"/>
              <a:cs typeface="Arial"/>
            </a:endParaRPr>
          </a:p>
        </p:txBody>
      </p:sp>
      <p:sp>
        <p:nvSpPr>
          <p:cNvPr id="589" name="object 589"/>
          <p:cNvSpPr txBox="1"/>
          <p:nvPr/>
        </p:nvSpPr>
        <p:spPr>
          <a:xfrm>
            <a:off x="5920218" y="5258747"/>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100</a:t>
            </a:r>
            <a:endParaRPr sz="300">
              <a:solidFill>
                <a:prstClr val="black"/>
              </a:solidFill>
              <a:latin typeface="Arial"/>
              <a:cs typeface="Arial"/>
            </a:endParaRPr>
          </a:p>
        </p:txBody>
      </p:sp>
      <p:sp>
        <p:nvSpPr>
          <p:cNvPr id="590" name="object 590"/>
          <p:cNvSpPr txBox="1"/>
          <p:nvPr/>
        </p:nvSpPr>
        <p:spPr>
          <a:xfrm>
            <a:off x="5719512" y="5258747"/>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80</a:t>
            </a:r>
            <a:endParaRPr sz="300">
              <a:solidFill>
                <a:prstClr val="black"/>
              </a:solidFill>
              <a:latin typeface="Arial"/>
              <a:cs typeface="Arial"/>
            </a:endParaRPr>
          </a:p>
        </p:txBody>
      </p:sp>
      <p:sp>
        <p:nvSpPr>
          <p:cNvPr id="591" name="object 591"/>
          <p:cNvSpPr txBox="1"/>
          <p:nvPr/>
        </p:nvSpPr>
        <p:spPr>
          <a:xfrm>
            <a:off x="5508453" y="5258747"/>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60</a:t>
            </a:r>
            <a:endParaRPr sz="300">
              <a:solidFill>
                <a:prstClr val="black"/>
              </a:solidFill>
              <a:latin typeface="Arial"/>
              <a:cs typeface="Arial"/>
            </a:endParaRPr>
          </a:p>
        </p:txBody>
      </p:sp>
      <p:sp>
        <p:nvSpPr>
          <p:cNvPr id="592" name="object 592"/>
          <p:cNvSpPr txBox="1"/>
          <p:nvPr/>
        </p:nvSpPr>
        <p:spPr>
          <a:xfrm>
            <a:off x="5296820" y="5258747"/>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a:t>
            </a:r>
            <a:endParaRPr sz="300">
              <a:solidFill>
                <a:prstClr val="black"/>
              </a:solidFill>
              <a:latin typeface="Arial"/>
              <a:cs typeface="Arial"/>
            </a:endParaRPr>
          </a:p>
        </p:txBody>
      </p:sp>
      <p:sp>
        <p:nvSpPr>
          <p:cNvPr id="593" name="object 593"/>
          <p:cNvSpPr txBox="1"/>
          <p:nvPr/>
        </p:nvSpPr>
        <p:spPr>
          <a:xfrm>
            <a:off x="5085760" y="5258747"/>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20</a:t>
            </a:r>
            <a:endParaRPr sz="300">
              <a:solidFill>
                <a:prstClr val="black"/>
              </a:solidFill>
              <a:latin typeface="Arial"/>
              <a:cs typeface="Arial"/>
            </a:endParaRPr>
          </a:p>
        </p:txBody>
      </p:sp>
      <p:sp>
        <p:nvSpPr>
          <p:cNvPr id="594" name="object 594"/>
          <p:cNvSpPr txBox="1"/>
          <p:nvPr/>
        </p:nvSpPr>
        <p:spPr>
          <a:xfrm>
            <a:off x="4885053" y="5258747"/>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595" name="object 595"/>
          <p:cNvSpPr/>
          <p:nvPr/>
        </p:nvSpPr>
        <p:spPr>
          <a:xfrm>
            <a:off x="4887167" y="433409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96" name="object 596"/>
          <p:cNvSpPr/>
          <p:nvPr/>
        </p:nvSpPr>
        <p:spPr>
          <a:xfrm>
            <a:off x="4887167" y="44233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97" name="object 597"/>
          <p:cNvSpPr/>
          <p:nvPr/>
        </p:nvSpPr>
        <p:spPr>
          <a:xfrm>
            <a:off x="4887167" y="45164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98" name="object 598"/>
          <p:cNvSpPr/>
          <p:nvPr/>
        </p:nvSpPr>
        <p:spPr>
          <a:xfrm>
            <a:off x="4887167" y="46050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599" name="object 599"/>
          <p:cNvSpPr/>
          <p:nvPr/>
        </p:nvSpPr>
        <p:spPr>
          <a:xfrm>
            <a:off x="4887167" y="46942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00" name="object 600"/>
          <p:cNvSpPr/>
          <p:nvPr/>
        </p:nvSpPr>
        <p:spPr>
          <a:xfrm>
            <a:off x="4887167" y="478349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01" name="object 601"/>
          <p:cNvSpPr/>
          <p:nvPr/>
        </p:nvSpPr>
        <p:spPr>
          <a:xfrm>
            <a:off x="4887167" y="487604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02" name="object 602"/>
          <p:cNvSpPr/>
          <p:nvPr/>
        </p:nvSpPr>
        <p:spPr>
          <a:xfrm>
            <a:off x="4887167" y="49652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03" name="object 603"/>
          <p:cNvSpPr/>
          <p:nvPr/>
        </p:nvSpPr>
        <p:spPr>
          <a:xfrm>
            <a:off x="4887167" y="50544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04" name="object 604"/>
          <p:cNvSpPr/>
          <p:nvPr/>
        </p:nvSpPr>
        <p:spPr>
          <a:xfrm>
            <a:off x="4887167" y="51475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05" name="object 605"/>
          <p:cNvSpPr txBox="1"/>
          <p:nvPr/>
        </p:nvSpPr>
        <p:spPr>
          <a:xfrm>
            <a:off x="4832136" y="4308104"/>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10</a:t>
            </a:r>
            <a:endParaRPr sz="300">
              <a:solidFill>
                <a:prstClr val="black"/>
              </a:solidFill>
              <a:latin typeface="Arial"/>
              <a:cs typeface="Arial"/>
            </a:endParaRPr>
          </a:p>
        </p:txBody>
      </p:sp>
      <p:sp>
        <p:nvSpPr>
          <p:cNvPr id="606" name="object 606"/>
          <p:cNvSpPr txBox="1"/>
          <p:nvPr/>
        </p:nvSpPr>
        <p:spPr>
          <a:xfrm>
            <a:off x="4853412" y="4397311"/>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9</a:t>
            </a:r>
            <a:endParaRPr sz="300">
              <a:solidFill>
                <a:prstClr val="black"/>
              </a:solidFill>
              <a:latin typeface="Arial"/>
              <a:cs typeface="Arial"/>
            </a:endParaRPr>
          </a:p>
        </p:txBody>
      </p:sp>
      <p:sp>
        <p:nvSpPr>
          <p:cNvPr id="607" name="object 607"/>
          <p:cNvSpPr txBox="1"/>
          <p:nvPr/>
        </p:nvSpPr>
        <p:spPr>
          <a:xfrm>
            <a:off x="4853412" y="4490423"/>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8</a:t>
            </a:r>
            <a:endParaRPr sz="300">
              <a:solidFill>
                <a:prstClr val="black"/>
              </a:solidFill>
              <a:latin typeface="Arial"/>
              <a:cs typeface="Arial"/>
            </a:endParaRPr>
          </a:p>
        </p:txBody>
      </p:sp>
      <p:sp>
        <p:nvSpPr>
          <p:cNvPr id="608" name="object 608"/>
          <p:cNvSpPr txBox="1"/>
          <p:nvPr/>
        </p:nvSpPr>
        <p:spPr>
          <a:xfrm>
            <a:off x="4853412" y="457907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7</a:t>
            </a:r>
            <a:endParaRPr sz="300">
              <a:solidFill>
                <a:prstClr val="black"/>
              </a:solidFill>
              <a:latin typeface="Arial"/>
              <a:cs typeface="Arial"/>
            </a:endParaRPr>
          </a:p>
        </p:txBody>
      </p:sp>
      <p:sp>
        <p:nvSpPr>
          <p:cNvPr id="609" name="object 609"/>
          <p:cNvSpPr txBox="1"/>
          <p:nvPr/>
        </p:nvSpPr>
        <p:spPr>
          <a:xfrm>
            <a:off x="4853412" y="4668284"/>
            <a:ext cx="40736" cy="14357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6</a:t>
            </a:r>
            <a:endParaRPr sz="300">
              <a:solidFill>
                <a:prstClr val="black"/>
              </a:solidFill>
              <a:latin typeface="Arial"/>
              <a:cs typeface="Arial"/>
            </a:endParaRPr>
          </a:p>
          <a:p>
            <a:pPr marL="9455" defTabSz="680759">
              <a:spcBef>
                <a:spcPts val="357"/>
              </a:spcBef>
            </a:pPr>
            <a:r>
              <a:rPr sz="300" dirty="0">
                <a:solidFill>
                  <a:srgbClr val="FFFFFF"/>
                </a:solidFill>
                <a:latin typeface="Arial"/>
                <a:cs typeface="Arial"/>
              </a:rPr>
              <a:t>5</a:t>
            </a:r>
            <a:endParaRPr sz="300">
              <a:solidFill>
                <a:prstClr val="black"/>
              </a:solidFill>
              <a:latin typeface="Arial"/>
              <a:cs typeface="Arial"/>
            </a:endParaRPr>
          </a:p>
        </p:txBody>
      </p:sp>
      <p:sp>
        <p:nvSpPr>
          <p:cNvPr id="610" name="object 610"/>
          <p:cNvSpPr txBox="1"/>
          <p:nvPr/>
        </p:nvSpPr>
        <p:spPr>
          <a:xfrm>
            <a:off x="4853412" y="4850049"/>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4</a:t>
            </a:r>
            <a:endParaRPr sz="300">
              <a:solidFill>
                <a:prstClr val="black"/>
              </a:solidFill>
              <a:latin typeface="Arial"/>
              <a:cs typeface="Arial"/>
            </a:endParaRPr>
          </a:p>
        </p:txBody>
      </p:sp>
      <p:sp>
        <p:nvSpPr>
          <p:cNvPr id="611" name="object 611"/>
          <p:cNvSpPr txBox="1"/>
          <p:nvPr/>
        </p:nvSpPr>
        <p:spPr>
          <a:xfrm>
            <a:off x="4853412" y="493925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3</a:t>
            </a:r>
            <a:endParaRPr sz="300">
              <a:solidFill>
                <a:prstClr val="black"/>
              </a:solidFill>
              <a:latin typeface="Arial"/>
              <a:cs typeface="Arial"/>
            </a:endParaRPr>
          </a:p>
        </p:txBody>
      </p:sp>
      <p:sp>
        <p:nvSpPr>
          <p:cNvPr id="612" name="object 612"/>
          <p:cNvSpPr txBox="1"/>
          <p:nvPr/>
        </p:nvSpPr>
        <p:spPr>
          <a:xfrm>
            <a:off x="4853412" y="5028464"/>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2</a:t>
            </a:r>
            <a:endParaRPr sz="300">
              <a:solidFill>
                <a:prstClr val="black"/>
              </a:solidFill>
              <a:latin typeface="Arial"/>
              <a:cs typeface="Arial"/>
            </a:endParaRPr>
          </a:p>
        </p:txBody>
      </p:sp>
      <p:sp>
        <p:nvSpPr>
          <p:cNvPr id="613" name="object 613"/>
          <p:cNvSpPr txBox="1"/>
          <p:nvPr/>
        </p:nvSpPr>
        <p:spPr>
          <a:xfrm>
            <a:off x="4853412" y="5121019"/>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1</a:t>
            </a:r>
            <a:endParaRPr sz="300">
              <a:solidFill>
                <a:prstClr val="black"/>
              </a:solidFill>
              <a:latin typeface="Arial"/>
              <a:cs typeface="Arial"/>
            </a:endParaRPr>
          </a:p>
        </p:txBody>
      </p:sp>
      <p:sp>
        <p:nvSpPr>
          <p:cNvPr id="614" name="object 614"/>
          <p:cNvSpPr txBox="1"/>
          <p:nvPr/>
        </p:nvSpPr>
        <p:spPr>
          <a:xfrm>
            <a:off x="4853412" y="5210227"/>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615" name="object 615"/>
          <p:cNvSpPr/>
          <p:nvPr/>
        </p:nvSpPr>
        <p:spPr>
          <a:xfrm>
            <a:off x="4908430" y="4906159"/>
            <a:ext cx="6907" cy="27163"/>
          </a:xfrm>
          <a:custGeom>
            <a:avLst/>
            <a:gdLst/>
            <a:ahLst/>
            <a:cxnLst/>
            <a:rect l="l" t="t" r="r" b="b"/>
            <a:pathLst>
              <a:path w="9152" h="37123">
                <a:moveTo>
                  <a:pt x="0" y="37123"/>
                </a:moveTo>
                <a:lnTo>
                  <a:pt x="9152" y="0"/>
                </a:lnTo>
              </a:path>
            </a:pathLst>
          </a:custGeom>
          <a:ln w="9375">
            <a:solidFill>
              <a:srgbClr val="00FF00"/>
            </a:solidFill>
          </a:ln>
        </p:spPr>
        <p:txBody>
          <a:bodyPr wrap="square" lIns="0" tIns="0" rIns="0" bIns="0" rtlCol="0">
            <a:noAutofit/>
          </a:bodyPr>
          <a:lstStyle/>
          <a:p>
            <a:pPr defTabSz="680759"/>
            <a:endParaRPr sz="1300">
              <a:solidFill>
                <a:prstClr val="black"/>
              </a:solidFill>
            </a:endParaRPr>
          </a:p>
        </p:txBody>
      </p:sp>
      <p:sp>
        <p:nvSpPr>
          <p:cNvPr id="616" name="object 616"/>
          <p:cNvSpPr/>
          <p:nvPr/>
        </p:nvSpPr>
        <p:spPr>
          <a:xfrm>
            <a:off x="4915339" y="4341895"/>
            <a:ext cx="1310065" cy="842494"/>
          </a:xfrm>
          <a:custGeom>
            <a:avLst/>
            <a:gdLst/>
            <a:ahLst/>
            <a:cxnLst/>
            <a:rect l="l" t="t" r="r" b="b"/>
            <a:pathLst>
              <a:path w="1735836" h="1151408">
                <a:moveTo>
                  <a:pt x="0" y="771159"/>
                </a:moveTo>
                <a:lnTo>
                  <a:pt x="14480" y="781065"/>
                </a:lnTo>
                <a:lnTo>
                  <a:pt x="28194" y="755915"/>
                </a:lnTo>
                <a:lnTo>
                  <a:pt x="41907" y="806214"/>
                </a:lnTo>
                <a:lnTo>
                  <a:pt x="56388" y="851931"/>
                </a:lnTo>
                <a:lnTo>
                  <a:pt x="70101" y="851931"/>
                </a:lnTo>
                <a:lnTo>
                  <a:pt x="83815" y="958608"/>
                </a:lnTo>
                <a:lnTo>
                  <a:pt x="98296" y="908322"/>
                </a:lnTo>
                <a:lnTo>
                  <a:pt x="112009" y="862605"/>
                </a:lnTo>
                <a:lnTo>
                  <a:pt x="125735" y="755915"/>
                </a:lnTo>
                <a:lnTo>
                  <a:pt x="140203" y="654576"/>
                </a:lnTo>
                <a:lnTo>
                  <a:pt x="153929" y="618752"/>
                </a:lnTo>
                <a:lnTo>
                  <a:pt x="168397" y="618752"/>
                </a:lnTo>
                <a:lnTo>
                  <a:pt x="182123" y="613428"/>
                </a:lnTo>
                <a:lnTo>
                  <a:pt x="195837" y="613428"/>
                </a:lnTo>
                <a:lnTo>
                  <a:pt x="210317" y="608846"/>
                </a:lnTo>
                <a:lnTo>
                  <a:pt x="224031" y="603522"/>
                </a:lnTo>
                <a:lnTo>
                  <a:pt x="237744" y="598185"/>
                </a:lnTo>
                <a:lnTo>
                  <a:pt x="252225" y="643901"/>
                </a:lnTo>
                <a:lnTo>
                  <a:pt x="265938" y="689618"/>
                </a:lnTo>
                <a:lnTo>
                  <a:pt x="280419" y="700292"/>
                </a:lnTo>
                <a:lnTo>
                  <a:pt x="294133" y="710199"/>
                </a:lnTo>
                <a:lnTo>
                  <a:pt x="307846" y="745254"/>
                </a:lnTo>
                <a:lnTo>
                  <a:pt x="322327" y="750578"/>
                </a:lnTo>
                <a:lnTo>
                  <a:pt x="336040" y="755915"/>
                </a:lnTo>
                <a:lnTo>
                  <a:pt x="349754" y="882418"/>
                </a:lnTo>
                <a:lnTo>
                  <a:pt x="364234" y="923566"/>
                </a:lnTo>
                <a:lnTo>
                  <a:pt x="377948" y="958608"/>
                </a:lnTo>
                <a:lnTo>
                  <a:pt x="392429" y="1004338"/>
                </a:lnTo>
                <a:lnTo>
                  <a:pt x="406142" y="1019568"/>
                </a:lnTo>
                <a:lnTo>
                  <a:pt x="419868" y="1009662"/>
                </a:lnTo>
                <a:lnTo>
                  <a:pt x="434336" y="912891"/>
                </a:lnTo>
                <a:lnTo>
                  <a:pt x="448062" y="958608"/>
                </a:lnTo>
                <a:lnTo>
                  <a:pt x="461775" y="958608"/>
                </a:lnTo>
                <a:lnTo>
                  <a:pt x="476244" y="973851"/>
                </a:lnTo>
                <a:lnTo>
                  <a:pt x="489970" y="1029474"/>
                </a:lnTo>
                <a:lnTo>
                  <a:pt x="504438" y="1029474"/>
                </a:lnTo>
                <a:lnTo>
                  <a:pt x="518164" y="1034811"/>
                </a:lnTo>
                <a:lnTo>
                  <a:pt x="531877" y="1024905"/>
                </a:lnTo>
                <a:lnTo>
                  <a:pt x="546358" y="973851"/>
                </a:lnTo>
                <a:lnTo>
                  <a:pt x="560071" y="912891"/>
                </a:lnTo>
                <a:lnTo>
                  <a:pt x="573785" y="902985"/>
                </a:lnTo>
                <a:lnTo>
                  <a:pt x="588266" y="908322"/>
                </a:lnTo>
                <a:lnTo>
                  <a:pt x="601979" y="943378"/>
                </a:lnTo>
                <a:lnTo>
                  <a:pt x="616460" y="973851"/>
                </a:lnTo>
                <a:lnTo>
                  <a:pt x="630173" y="943378"/>
                </a:lnTo>
                <a:lnTo>
                  <a:pt x="643887" y="963945"/>
                </a:lnTo>
                <a:lnTo>
                  <a:pt x="658368" y="983758"/>
                </a:lnTo>
                <a:lnTo>
                  <a:pt x="672081" y="979189"/>
                </a:lnTo>
                <a:lnTo>
                  <a:pt x="685794" y="1044718"/>
                </a:lnTo>
                <a:lnTo>
                  <a:pt x="700275" y="1024905"/>
                </a:lnTo>
                <a:lnTo>
                  <a:pt x="713989" y="994432"/>
                </a:lnTo>
                <a:lnTo>
                  <a:pt x="727714" y="1009662"/>
                </a:lnTo>
                <a:lnTo>
                  <a:pt x="742183" y="1014244"/>
                </a:lnTo>
                <a:lnTo>
                  <a:pt x="755908" y="1009662"/>
                </a:lnTo>
                <a:lnTo>
                  <a:pt x="770377" y="1004338"/>
                </a:lnTo>
                <a:lnTo>
                  <a:pt x="784103" y="1004338"/>
                </a:lnTo>
                <a:lnTo>
                  <a:pt x="797816" y="1004338"/>
                </a:lnTo>
                <a:lnTo>
                  <a:pt x="812297" y="1004338"/>
                </a:lnTo>
                <a:lnTo>
                  <a:pt x="826010" y="1059961"/>
                </a:lnTo>
                <a:lnTo>
                  <a:pt x="839724" y="1055392"/>
                </a:lnTo>
                <a:lnTo>
                  <a:pt x="854205" y="1055392"/>
                </a:lnTo>
                <a:lnTo>
                  <a:pt x="867918" y="1120921"/>
                </a:lnTo>
                <a:lnTo>
                  <a:pt x="882399" y="1101109"/>
                </a:lnTo>
                <a:lnTo>
                  <a:pt x="896112" y="1105678"/>
                </a:lnTo>
                <a:lnTo>
                  <a:pt x="909826" y="1111015"/>
                </a:lnTo>
                <a:lnTo>
                  <a:pt x="924306" y="1111015"/>
                </a:lnTo>
                <a:lnTo>
                  <a:pt x="938020" y="1131595"/>
                </a:lnTo>
                <a:lnTo>
                  <a:pt x="951733" y="1085865"/>
                </a:lnTo>
                <a:lnTo>
                  <a:pt x="966214" y="1101109"/>
                </a:lnTo>
                <a:lnTo>
                  <a:pt x="979928" y="1111015"/>
                </a:lnTo>
                <a:lnTo>
                  <a:pt x="994408" y="1120921"/>
                </a:lnTo>
                <a:lnTo>
                  <a:pt x="1008122" y="1116352"/>
                </a:lnTo>
                <a:lnTo>
                  <a:pt x="1021847" y="1131595"/>
                </a:lnTo>
                <a:lnTo>
                  <a:pt x="1036316" y="1141502"/>
                </a:lnTo>
                <a:lnTo>
                  <a:pt x="1050042" y="1141502"/>
                </a:lnTo>
                <a:lnTo>
                  <a:pt x="1063755" y="1141502"/>
                </a:lnTo>
                <a:lnTo>
                  <a:pt x="1078236" y="1146826"/>
                </a:lnTo>
                <a:lnTo>
                  <a:pt x="1091949" y="1146826"/>
                </a:lnTo>
                <a:lnTo>
                  <a:pt x="1106430" y="1151408"/>
                </a:lnTo>
                <a:lnTo>
                  <a:pt x="1120143" y="1105678"/>
                </a:lnTo>
                <a:lnTo>
                  <a:pt x="1133857" y="1111015"/>
                </a:lnTo>
                <a:lnTo>
                  <a:pt x="1148338" y="1111015"/>
                </a:lnTo>
                <a:lnTo>
                  <a:pt x="1162051" y="1141502"/>
                </a:lnTo>
                <a:lnTo>
                  <a:pt x="1175765" y="1146826"/>
                </a:lnTo>
                <a:lnTo>
                  <a:pt x="1190245" y="1085865"/>
                </a:lnTo>
                <a:lnTo>
                  <a:pt x="1203959" y="1105678"/>
                </a:lnTo>
                <a:lnTo>
                  <a:pt x="1217672" y="1095772"/>
                </a:lnTo>
                <a:lnTo>
                  <a:pt x="1232153" y="1090434"/>
                </a:lnTo>
                <a:lnTo>
                  <a:pt x="1245866" y="1105678"/>
                </a:lnTo>
                <a:lnTo>
                  <a:pt x="1260347" y="1120921"/>
                </a:lnTo>
                <a:lnTo>
                  <a:pt x="1274061" y="1136164"/>
                </a:lnTo>
                <a:lnTo>
                  <a:pt x="1287786" y="1136164"/>
                </a:lnTo>
                <a:lnTo>
                  <a:pt x="1302255" y="1131595"/>
                </a:lnTo>
                <a:lnTo>
                  <a:pt x="1315980" y="1105678"/>
                </a:lnTo>
                <a:lnTo>
                  <a:pt x="1329694" y="1105678"/>
                </a:lnTo>
                <a:lnTo>
                  <a:pt x="1344175" y="1101109"/>
                </a:lnTo>
                <a:lnTo>
                  <a:pt x="1357888" y="1101109"/>
                </a:lnTo>
                <a:lnTo>
                  <a:pt x="1372369" y="1126258"/>
                </a:lnTo>
                <a:lnTo>
                  <a:pt x="1386082" y="1116352"/>
                </a:lnTo>
                <a:lnTo>
                  <a:pt x="1399796" y="1120921"/>
                </a:lnTo>
                <a:lnTo>
                  <a:pt x="1414276" y="1120921"/>
                </a:lnTo>
                <a:lnTo>
                  <a:pt x="1427990" y="1116352"/>
                </a:lnTo>
                <a:lnTo>
                  <a:pt x="1441703" y="1131595"/>
                </a:lnTo>
                <a:lnTo>
                  <a:pt x="1456184" y="1090434"/>
                </a:lnTo>
                <a:lnTo>
                  <a:pt x="1469898" y="1111015"/>
                </a:lnTo>
                <a:lnTo>
                  <a:pt x="1484378" y="1136164"/>
                </a:lnTo>
                <a:lnTo>
                  <a:pt x="1498092" y="1131595"/>
                </a:lnTo>
                <a:lnTo>
                  <a:pt x="1511805" y="1126258"/>
                </a:lnTo>
                <a:lnTo>
                  <a:pt x="1526286" y="1116352"/>
                </a:lnTo>
                <a:lnTo>
                  <a:pt x="1539999" y="1095772"/>
                </a:lnTo>
                <a:lnTo>
                  <a:pt x="1553725" y="1080528"/>
                </a:lnTo>
                <a:lnTo>
                  <a:pt x="1568194" y="963945"/>
                </a:lnTo>
                <a:lnTo>
                  <a:pt x="1581919" y="948702"/>
                </a:lnTo>
                <a:lnTo>
                  <a:pt x="1596388" y="902985"/>
                </a:lnTo>
                <a:lnTo>
                  <a:pt x="1610114" y="811552"/>
                </a:lnTo>
                <a:lnTo>
                  <a:pt x="1623827" y="750578"/>
                </a:lnTo>
                <a:lnTo>
                  <a:pt x="1638308" y="633995"/>
                </a:lnTo>
                <a:lnTo>
                  <a:pt x="1652021" y="573035"/>
                </a:lnTo>
                <a:lnTo>
                  <a:pt x="1665735" y="502169"/>
                </a:lnTo>
                <a:lnTo>
                  <a:pt x="1680215" y="329195"/>
                </a:lnTo>
                <a:lnTo>
                  <a:pt x="1693929" y="263666"/>
                </a:lnTo>
                <a:lnTo>
                  <a:pt x="1708410" y="197368"/>
                </a:lnTo>
                <a:lnTo>
                  <a:pt x="1722123" y="55636"/>
                </a:lnTo>
                <a:lnTo>
                  <a:pt x="1735836" y="0"/>
                </a:lnTo>
              </a:path>
            </a:pathLst>
          </a:custGeom>
          <a:ln w="9895">
            <a:solidFill>
              <a:srgbClr val="00FF00"/>
            </a:solidFill>
          </a:ln>
        </p:spPr>
        <p:txBody>
          <a:bodyPr wrap="square" lIns="0" tIns="0" rIns="0" bIns="0" rtlCol="0">
            <a:noAutofit/>
          </a:bodyPr>
          <a:lstStyle/>
          <a:p>
            <a:pPr defTabSz="680759"/>
            <a:endParaRPr sz="1300">
              <a:solidFill>
                <a:prstClr val="black"/>
              </a:solidFill>
            </a:endParaRPr>
          </a:p>
        </p:txBody>
      </p:sp>
      <p:sp>
        <p:nvSpPr>
          <p:cNvPr id="617" name="object 617"/>
          <p:cNvSpPr/>
          <p:nvPr/>
        </p:nvSpPr>
        <p:spPr>
          <a:xfrm>
            <a:off x="6225404" y="4334685"/>
            <a:ext cx="1321" cy="7211"/>
          </a:xfrm>
          <a:custGeom>
            <a:avLst/>
            <a:gdLst/>
            <a:ahLst/>
            <a:cxnLst/>
            <a:rect l="l" t="t" r="r" b="b"/>
            <a:pathLst>
              <a:path w="1750" h="9855">
                <a:moveTo>
                  <a:pt x="0" y="9855"/>
                </a:moveTo>
                <a:lnTo>
                  <a:pt x="1750" y="0"/>
                </a:lnTo>
              </a:path>
            </a:pathLst>
          </a:custGeom>
          <a:ln w="9353">
            <a:solidFill>
              <a:srgbClr val="00FF00"/>
            </a:solidFill>
          </a:ln>
        </p:spPr>
        <p:txBody>
          <a:bodyPr wrap="square" lIns="0" tIns="0" rIns="0" bIns="0" rtlCol="0">
            <a:noAutofit/>
          </a:bodyPr>
          <a:lstStyle/>
          <a:p>
            <a:pPr defTabSz="680759"/>
            <a:endParaRPr sz="1300">
              <a:solidFill>
                <a:prstClr val="black"/>
              </a:solidFill>
            </a:endParaRPr>
          </a:p>
        </p:txBody>
      </p:sp>
      <p:sp>
        <p:nvSpPr>
          <p:cNvPr id="618" name="object 618"/>
          <p:cNvSpPr/>
          <p:nvPr/>
        </p:nvSpPr>
        <p:spPr>
          <a:xfrm>
            <a:off x="6303005" y="4334683"/>
            <a:ext cx="6935" cy="137120"/>
          </a:xfrm>
          <a:custGeom>
            <a:avLst/>
            <a:gdLst/>
            <a:ahLst/>
            <a:cxnLst/>
            <a:rect l="l" t="t" r="r" b="b"/>
            <a:pathLst>
              <a:path w="9189" h="187398">
                <a:moveTo>
                  <a:pt x="0" y="0"/>
                </a:moveTo>
                <a:lnTo>
                  <a:pt x="9189" y="187398"/>
                </a:lnTo>
              </a:path>
            </a:pathLst>
          </a:custGeom>
          <a:ln w="9331">
            <a:solidFill>
              <a:srgbClr val="00FF00"/>
            </a:solidFill>
          </a:ln>
        </p:spPr>
        <p:txBody>
          <a:bodyPr wrap="square" lIns="0" tIns="0" rIns="0" bIns="0" rtlCol="0">
            <a:noAutofit/>
          </a:bodyPr>
          <a:lstStyle/>
          <a:p>
            <a:pPr defTabSz="680759"/>
            <a:endParaRPr sz="1300">
              <a:solidFill>
                <a:prstClr val="black"/>
              </a:solidFill>
            </a:endParaRPr>
          </a:p>
        </p:txBody>
      </p:sp>
      <p:sp>
        <p:nvSpPr>
          <p:cNvPr id="619" name="object 619"/>
          <p:cNvSpPr/>
          <p:nvPr/>
        </p:nvSpPr>
        <p:spPr>
          <a:xfrm>
            <a:off x="6309940" y="4471814"/>
            <a:ext cx="2116925" cy="701420"/>
          </a:xfrm>
          <a:custGeom>
            <a:avLst/>
            <a:gdLst/>
            <a:ahLst/>
            <a:cxnLst/>
            <a:rect l="l" t="t" r="r" b="b"/>
            <a:pathLst>
              <a:path w="2804926" h="958608">
                <a:moveTo>
                  <a:pt x="0" y="0"/>
                </a:moveTo>
                <a:lnTo>
                  <a:pt x="14480" y="238503"/>
                </a:lnTo>
                <a:lnTo>
                  <a:pt x="28194" y="451115"/>
                </a:lnTo>
                <a:lnTo>
                  <a:pt x="41907" y="659131"/>
                </a:lnTo>
                <a:lnTo>
                  <a:pt x="56388" y="725429"/>
                </a:lnTo>
                <a:lnTo>
                  <a:pt x="70101" y="720105"/>
                </a:lnTo>
                <a:lnTo>
                  <a:pt x="83815" y="715523"/>
                </a:lnTo>
                <a:lnTo>
                  <a:pt x="98296" y="765822"/>
                </a:lnTo>
                <a:lnTo>
                  <a:pt x="112009" y="826782"/>
                </a:lnTo>
                <a:lnTo>
                  <a:pt x="126490" y="867161"/>
                </a:lnTo>
                <a:lnTo>
                  <a:pt x="140203" y="948702"/>
                </a:lnTo>
                <a:lnTo>
                  <a:pt x="153929" y="938796"/>
                </a:lnTo>
                <a:lnTo>
                  <a:pt x="168397" y="933459"/>
                </a:lnTo>
                <a:lnTo>
                  <a:pt x="182123" y="938796"/>
                </a:lnTo>
                <a:lnTo>
                  <a:pt x="195837" y="938796"/>
                </a:lnTo>
                <a:lnTo>
                  <a:pt x="210317" y="958608"/>
                </a:lnTo>
                <a:lnTo>
                  <a:pt x="224031" y="958608"/>
                </a:lnTo>
                <a:lnTo>
                  <a:pt x="238511" y="923552"/>
                </a:lnTo>
                <a:lnTo>
                  <a:pt x="252225" y="933459"/>
                </a:lnTo>
                <a:lnTo>
                  <a:pt x="265938" y="933459"/>
                </a:lnTo>
                <a:lnTo>
                  <a:pt x="280419" y="933459"/>
                </a:lnTo>
                <a:lnTo>
                  <a:pt x="294133" y="912891"/>
                </a:lnTo>
                <a:lnTo>
                  <a:pt x="307846" y="918215"/>
                </a:lnTo>
                <a:lnTo>
                  <a:pt x="322327" y="923552"/>
                </a:lnTo>
                <a:lnTo>
                  <a:pt x="336040" y="928121"/>
                </a:lnTo>
                <a:lnTo>
                  <a:pt x="350521" y="933459"/>
                </a:lnTo>
                <a:lnTo>
                  <a:pt x="364234" y="912891"/>
                </a:lnTo>
                <a:lnTo>
                  <a:pt x="377948" y="867161"/>
                </a:lnTo>
                <a:lnTo>
                  <a:pt x="392429" y="887742"/>
                </a:lnTo>
                <a:lnTo>
                  <a:pt x="406142" y="902985"/>
                </a:lnTo>
                <a:lnTo>
                  <a:pt x="419868" y="887742"/>
                </a:lnTo>
                <a:lnTo>
                  <a:pt x="434336" y="902985"/>
                </a:lnTo>
                <a:lnTo>
                  <a:pt x="448062" y="893079"/>
                </a:lnTo>
                <a:lnTo>
                  <a:pt x="462530" y="897648"/>
                </a:lnTo>
                <a:lnTo>
                  <a:pt x="476244" y="902985"/>
                </a:lnTo>
                <a:lnTo>
                  <a:pt x="489970" y="902985"/>
                </a:lnTo>
                <a:lnTo>
                  <a:pt x="560071" y="902985"/>
                </a:lnTo>
                <a:lnTo>
                  <a:pt x="573785" y="882405"/>
                </a:lnTo>
                <a:lnTo>
                  <a:pt x="588266" y="877836"/>
                </a:lnTo>
                <a:lnTo>
                  <a:pt x="601979" y="882405"/>
                </a:lnTo>
                <a:lnTo>
                  <a:pt x="616460" y="877836"/>
                </a:lnTo>
                <a:lnTo>
                  <a:pt x="634753" y="872498"/>
                </a:lnTo>
                <a:lnTo>
                  <a:pt x="648466" y="857255"/>
                </a:lnTo>
                <a:lnTo>
                  <a:pt x="662935" y="851931"/>
                </a:lnTo>
                <a:lnTo>
                  <a:pt x="676660" y="857255"/>
                </a:lnTo>
                <a:lnTo>
                  <a:pt x="691129" y="862592"/>
                </a:lnTo>
                <a:lnTo>
                  <a:pt x="704854" y="867161"/>
                </a:lnTo>
                <a:lnTo>
                  <a:pt x="718568" y="872498"/>
                </a:lnTo>
                <a:lnTo>
                  <a:pt x="733049" y="872498"/>
                </a:lnTo>
                <a:lnTo>
                  <a:pt x="746762" y="867161"/>
                </a:lnTo>
                <a:lnTo>
                  <a:pt x="760476" y="897648"/>
                </a:lnTo>
                <a:lnTo>
                  <a:pt x="774956" y="902985"/>
                </a:lnTo>
                <a:lnTo>
                  <a:pt x="788670" y="897648"/>
                </a:lnTo>
                <a:lnTo>
                  <a:pt x="803151" y="897648"/>
                </a:lnTo>
                <a:lnTo>
                  <a:pt x="816864" y="893079"/>
                </a:lnTo>
                <a:lnTo>
                  <a:pt x="830577" y="857255"/>
                </a:lnTo>
                <a:lnTo>
                  <a:pt x="845058" y="872498"/>
                </a:lnTo>
                <a:lnTo>
                  <a:pt x="858772" y="877836"/>
                </a:lnTo>
                <a:lnTo>
                  <a:pt x="872485" y="877836"/>
                </a:lnTo>
                <a:lnTo>
                  <a:pt x="886966" y="897648"/>
                </a:lnTo>
                <a:lnTo>
                  <a:pt x="900679" y="893079"/>
                </a:lnTo>
                <a:lnTo>
                  <a:pt x="915160" y="893079"/>
                </a:lnTo>
                <a:lnTo>
                  <a:pt x="928873" y="893079"/>
                </a:lnTo>
                <a:lnTo>
                  <a:pt x="942599" y="877836"/>
                </a:lnTo>
                <a:lnTo>
                  <a:pt x="957068" y="857255"/>
                </a:lnTo>
                <a:lnTo>
                  <a:pt x="970793" y="862592"/>
                </a:lnTo>
                <a:lnTo>
                  <a:pt x="984507" y="862592"/>
                </a:lnTo>
                <a:lnTo>
                  <a:pt x="998988" y="887742"/>
                </a:lnTo>
                <a:lnTo>
                  <a:pt x="1012701" y="908309"/>
                </a:lnTo>
                <a:lnTo>
                  <a:pt x="1027182" y="908309"/>
                </a:lnTo>
                <a:lnTo>
                  <a:pt x="1040895" y="912891"/>
                </a:lnTo>
                <a:lnTo>
                  <a:pt x="1054609" y="912891"/>
                </a:lnTo>
                <a:lnTo>
                  <a:pt x="1069089" y="908309"/>
                </a:lnTo>
                <a:lnTo>
                  <a:pt x="1082803" y="902985"/>
                </a:lnTo>
                <a:lnTo>
                  <a:pt x="1096516" y="902985"/>
                </a:lnTo>
                <a:lnTo>
                  <a:pt x="1110997" y="902985"/>
                </a:lnTo>
                <a:lnTo>
                  <a:pt x="1124711" y="902985"/>
                </a:lnTo>
                <a:lnTo>
                  <a:pt x="1138424" y="893079"/>
                </a:lnTo>
                <a:lnTo>
                  <a:pt x="1152905" y="877836"/>
                </a:lnTo>
                <a:lnTo>
                  <a:pt x="1166618" y="882405"/>
                </a:lnTo>
                <a:lnTo>
                  <a:pt x="1181099" y="887742"/>
                </a:lnTo>
                <a:lnTo>
                  <a:pt x="1194812" y="877836"/>
                </a:lnTo>
                <a:lnTo>
                  <a:pt x="1208538" y="867161"/>
                </a:lnTo>
                <a:lnTo>
                  <a:pt x="1223007" y="826782"/>
                </a:lnTo>
                <a:lnTo>
                  <a:pt x="1236732" y="710199"/>
                </a:lnTo>
                <a:lnTo>
                  <a:pt x="1250446" y="618752"/>
                </a:lnTo>
                <a:lnTo>
                  <a:pt x="1264926" y="385572"/>
                </a:lnTo>
                <a:lnTo>
                  <a:pt x="1278640" y="365005"/>
                </a:lnTo>
                <a:lnTo>
                  <a:pt x="1293121" y="395479"/>
                </a:lnTo>
                <a:lnTo>
                  <a:pt x="1306834" y="420628"/>
                </a:lnTo>
                <a:lnTo>
                  <a:pt x="1320548" y="628658"/>
                </a:lnTo>
                <a:lnTo>
                  <a:pt x="1335028" y="755915"/>
                </a:lnTo>
                <a:lnTo>
                  <a:pt x="1348742" y="847349"/>
                </a:lnTo>
                <a:lnTo>
                  <a:pt x="1362455" y="897648"/>
                </a:lnTo>
                <a:lnTo>
                  <a:pt x="1376936" y="908309"/>
                </a:lnTo>
                <a:lnTo>
                  <a:pt x="1390649" y="811538"/>
                </a:lnTo>
                <a:lnTo>
                  <a:pt x="1405130" y="816875"/>
                </a:lnTo>
                <a:lnTo>
                  <a:pt x="1418844" y="826782"/>
                </a:lnTo>
                <a:lnTo>
                  <a:pt x="1432557" y="826782"/>
                </a:lnTo>
                <a:lnTo>
                  <a:pt x="1447038" y="872498"/>
                </a:lnTo>
                <a:lnTo>
                  <a:pt x="1460751" y="882405"/>
                </a:lnTo>
                <a:lnTo>
                  <a:pt x="1474477" y="908309"/>
                </a:lnTo>
                <a:lnTo>
                  <a:pt x="1488945" y="908309"/>
                </a:lnTo>
                <a:lnTo>
                  <a:pt x="1502671" y="897648"/>
                </a:lnTo>
                <a:lnTo>
                  <a:pt x="1517140" y="826782"/>
                </a:lnTo>
                <a:lnTo>
                  <a:pt x="1530865" y="842025"/>
                </a:lnTo>
                <a:lnTo>
                  <a:pt x="1544579" y="882405"/>
                </a:lnTo>
                <a:lnTo>
                  <a:pt x="1559059" y="887742"/>
                </a:lnTo>
                <a:lnTo>
                  <a:pt x="1572773" y="893079"/>
                </a:lnTo>
                <a:lnTo>
                  <a:pt x="1586486" y="893079"/>
                </a:lnTo>
                <a:lnTo>
                  <a:pt x="1600967" y="897648"/>
                </a:lnTo>
                <a:lnTo>
                  <a:pt x="1614681" y="893079"/>
                </a:lnTo>
                <a:lnTo>
                  <a:pt x="1628394" y="893079"/>
                </a:lnTo>
                <a:lnTo>
                  <a:pt x="1642875" y="908309"/>
                </a:lnTo>
                <a:lnTo>
                  <a:pt x="1656588" y="877836"/>
                </a:lnTo>
                <a:lnTo>
                  <a:pt x="1671069" y="851931"/>
                </a:lnTo>
                <a:lnTo>
                  <a:pt x="1684782" y="836688"/>
                </a:lnTo>
                <a:lnTo>
                  <a:pt x="1698496" y="842025"/>
                </a:lnTo>
                <a:lnTo>
                  <a:pt x="1712977" y="897648"/>
                </a:lnTo>
                <a:lnTo>
                  <a:pt x="1726690" y="902985"/>
                </a:lnTo>
                <a:lnTo>
                  <a:pt x="1740416" y="893079"/>
                </a:lnTo>
                <a:lnTo>
                  <a:pt x="1754884" y="902985"/>
                </a:lnTo>
                <a:lnTo>
                  <a:pt x="1768610" y="897648"/>
                </a:lnTo>
                <a:lnTo>
                  <a:pt x="1783079" y="897648"/>
                </a:lnTo>
                <a:lnTo>
                  <a:pt x="1796804" y="902985"/>
                </a:lnTo>
                <a:lnTo>
                  <a:pt x="1810518" y="902985"/>
                </a:lnTo>
                <a:lnTo>
                  <a:pt x="1824998" y="897648"/>
                </a:lnTo>
                <a:lnTo>
                  <a:pt x="1838712" y="902985"/>
                </a:lnTo>
                <a:lnTo>
                  <a:pt x="1852425" y="893079"/>
                </a:lnTo>
                <a:lnTo>
                  <a:pt x="1866906" y="902985"/>
                </a:lnTo>
                <a:lnTo>
                  <a:pt x="1880619" y="867161"/>
                </a:lnTo>
                <a:lnTo>
                  <a:pt x="1895100" y="887742"/>
                </a:lnTo>
                <a:lnTo>
                  <a:pt x="1908814" y="893079"/>
                </a:lnTo>
                <a:lnTo>
                  <a:pt x="1922527" y="912891"/>
                </a:lnTo>
                <a:lnTo>
                  <a:pt x="1937008" y="902985"/>
                </a:lnTo>
                <a:lnTo>
                  <a:pt x="1950721" y="887742"/>
                </a:lnTo>
                <a:lnTo>
                  <a:pt x="1964435" y="887742"/>
                </a:lnTo>
                <a:lnTo>
                  <a:pt x="1978916" y="897648"/>
                </a:lnTo>
                <a:lnTo>
                  <a:pt x="1992629" y="897648"/>
                </a:lnTo>
                <a:lnTo>
                  <a:pt x="2007110" y="902985"/>
                </a:lnTo>
                <a:lnTo>
                  <a:pt x="2020823" y="912891"/>
                </a:lnTo>
                <a:lnTo>
                  <a:pt x="2034537" y="908309"/>
                </a:lnTo>
                <a:lnTo>
                  <a:pt x="2049017" y="908309"/>
                </a:lnTo>
                <a:lnTo>
                  <a:pt x="2062731" y="897648"/>
                </a:lnTo>
                <a:lnTo>
                  <a:pt x="2076456" y="882405"/>
                </a:lnTo>
                <a:lnTo>
                  <a:pt x="2090925" y="893079"/>
                </a:lnTo>
                <a:lnTo>
                  <a:pt x="2104651" y="902985"/>
                </a:lnTo>
                <a:lnTo>
                  <a:pt x="2119119" y="928121"/>
                </a:lnTo>
                <a:lnTo>
                  <a:pt x="2132845" y="912891"/>
                </a:lnTo>
                <a:lnTo>
                  <a:pt x="2146558" y="912891"/>
                </a:lnTo>
                <a:lnTo>
                  <a:pt x="2161039" y="902985"/>
                </a:lnTo>
                <a:lnTo>
                  <a:pt x="2174753" y="908309"/>
                </a:lnTo>
                <a:lnTo>
                  <a:pt x="2188466" y="908309"/>
                </a:lnTo>
                <a:lnTo>
                  <a:pt x="2202947" y="912891"/>
                </a:lnTo>
                <a:lnTo>
                  <a:pt x="2216660" y="912891"/>
                </a:lnTo>
                <a:lnTo>
                  <a:pt x="2230374" y="912891"/>
                </a:lnTo>
                <a:lnTo>
                  <a:pt x="2244854" y="912891"/>
                </a:lnTo>
                <a:lnTo>
                  <a:pt x="2258568" y="877836"/>
                </a:lnTo>
                <a:lnTo>
                  <a:pt x="2273049" y="882405"/>
                </a:lnTo>
                <a:lnTo>
                  <a:pt x="2286762" y="912891"/>
                </a:lnTo>
                <a:lnTo>
                  <a:pt x="2300476" y="912891"/>
                </a:lnTo>
                <a:lnTo>
                  <a:pt x="2314956" y="908309"/>
                </a:lnTo>
                <a:lnTo>
                  <a:pt x="2328670" y="908309"/>
                </a:lnTo>
                <a:lnTo>
                  <a:pt x="2342395" y="908309"/>
                </a:lnTo>
                <a:lnTo>
                  <a:pt x="2356864" y="893079"/>
                </a:lnTo>
                <a:lnTo>
                  <a:pt x="2370590" y="897648"/>
                </a:lnTo>
                <a:lnTo>
                  <a:pt x="2385058" y="893079"/>
                </a:lnTo>
                <a:lnTo>
                  <a:pt x="2398784" y="912891"/>
                </a:lnTo>
                <a:lnTo>
                  <a:pt x="2412497" y="912891"/>
                </a:lnTo>
                <a:lnTo>
                  <a:pt x="2426978" y="908309"/>
                </a:lnTo>
                <a:lnTo>
                  <a:pt x="2440691" y="908309"/>
                </a:lnTo>
                <a:lnTo>
                  <a:pt x="2454405" y="912891"/>
                </a:lnTo>
                <a:lnTo>
                  <a:pt x="2468886" y="918215"/>
                </a:lnTo>
                <a:lnTo>
                  <a:pt x="2482599" y="908309"/>
                </a:lnTo>
                <a:lnTo>
                  <a:pt x="2497080" y="908309"/>
                </a:lnTo>
                <a:lnTo>
                  <a:pt x="2510793" y="908309"/>
                </a:lnTo>
                <a:lnTo>
                  <a:pt x="2524507" y="908309"/>
                </a:lnTo>
                <a:lnTo>
                  <a:pt x="2538987" y="902985"/>
                </a:lnTo>
                <a:lnTo>
                  <a:pt x="2552701" y="893079"/>
                </a:lnTo>
                <a:lnTo>
                  <a:pt x="2566414" y="877836"/>
                </a:lnTo>
                <a:lnTo>
                  <a:pt x="2580895" y="882405"/>
                </a:lnTo>
                <a:lnTo>
                  <a:pt x="2594609" y="887742"/>
                </a:lnTo>
                <a:lnTo>
                  <a:pt x="2609089" y="847349"/>
                </a:lnTo>
                <a:lnTo>
                  <a:pt x="2622803" y="877836"/>
                </a:lnTo>
                <a:lnTo>
                  <a:pt x="2636528" y="902985"/>
                </a:lnTo>
                <a:lnTo>
                  <a:pt x="2650997" y="897648"/>
                </a:lnTo>
                <a:lnTo>
                  <a:pt x="2664723" y="897648"/>
                </a:lnTo>
                <a:lnTo>
                  <a:pt x="2678436" y="908309"/>
                </a:lnTo>
                <a:lnTo>
                  <a:pt x="2692917" y="893079"/>
                </a:lnTo>
                <a:lnTo>
                  <a:pt x="2706630" y="902985"/>
                </a:lnTo>
                <a:lnTo>
                  <a:pt x="2721099" y="908309"/>
                </a:lnTo>
                <a:lnTo>
                  <a:pt x="2734825" y="908309"/>
                </a:lnTo>
                <a:lnTo>
                  <a:pt x="2748538" y="862592"/>
                </a:lnTo>
                <a:lnTo>
                  <a:pt x="2763019" y="887742"/>
                </a:lnTo>
                <a:lnTo>
                  <a:pt x="2776732" y="902985"/>
                </a:lnTo>
                <a:lnTo>
                  <a:pt x="2790446" y="893079"/>
                </a:lnTo>
                <a:lnTo>
                  <a:pt x="2804926" y="867161"/>
                </a:lnTo>
              </a:path>
            </a:pathLst>
          </a:custGeom>
          <a:ln w="10059">
            <a:solidFill>
              <a:srgbClr val="00FF00"/>
            </a:solidFill>
          </a:ln>
        </p:spPr>
        <p:txBody>
          <a:bodyPr wrap="square" lIns="0" tIns="0" rIns="0" bIns="0" rtlCol="0">
            <a:noAutofit/>
          </a:bodyPr>
          <a:lstStyle/>
          <a:p>
            <a:pPr defTabSz="680759"/>
            <a:endParaRPr sz="1300">
              <a:solidFill>
                <a:prstClr val="black"/>
              </a:solidFill>
            </a:endParaRPr>
          </a:p>
        </p:txBody>
      </p:sp>
      <p:sp>
        <p:nvSpPr>
          <p:cNvPr id="620" name="object 620"/>
          <p:cNvSpPr/>
          <p:nvPr/>
        </p:nvSpPr>
        <p:spPr>
          <a:xfrm>
            <a:off x="8426866" y="5091825"/>
            <a:ext cx="221987" cy="40699"/>
          </a:xfrm>
          <a:custGeom>
            <a:avLst/>
            <a:gdLst/>
            <a:ahLst/>
            <a:cxnLst/>
            <a:rect l="l" t="t" r="r" b="b"/>
            <a:pathLst>
              <a:path w="294133" h="55622">
                <a:moveTo>
                  <a:pt x="0" y="19812"/>
                </a:moveTo>
                <a:lnTo>
                  <a:pt x="13713" y="30486"/>
                </a:lnTo>
                <a:lnTo>
                  <a:pt x="27426" y="30486"/>
                </a:lnTo>
                <a:lnTo>
                  <a:pt x="41907" y="35055"/>
                </a:lnTo>
                <a:lnTo>
                  <a:pt x="55621" y="45716"/>
                </a:lnTo>
                <a:lnTo>
                  <a:pt x="70101" y="50299"/>
                </a:lnTo>
                <a:lnTo>
                  <a:pt x="83815" y="55622"/>
                </a:lnTo>
                <a:lnTo>
                  <a:pt x="97540" y="0"/>
                </a:lnTo>
                <a:lnTo>
                  <a:pt x="112009" y="35055"/>
                </a:lnTo>
                <a:lnTo>
                  <a:pt x="125735" y="50299"/>
                </a:lnTo>
                <a:lnTo>
                  <a:pt x="139448" y="45716"/>
                </a:lnTo>
                <a:lnTo>
                  <a:pt x="153929" y="40392"/>
                </a:lnTo>
                <a:lnTo>
                  <a:pt x="167642" y="35055"/>
                </a:lnTo>
                <a:lnTo>
                  <a:pt x="182111" y="0"/>
                </a:lnTo>
                <a:lnTo>
                  <a:pt x="195837" y="4569"/>
                </a:lnTo>
                <a:lnTo>
                  <a:pt x="209550" y="45716"/>
                </a:lnTo>
                <a:lnTo>
                  <a:pt x="224031" y="55622"/>
                </a:lnTo>
                <a:lnTo>
                  <a:pt x="237744" y="40392"/>
                </a:lnTo>
                <a:lnTo>
                  <a:pt x="251458" y="40392"/>
                </a:lnTo>
                <a:lnTo>
                  <a:pt x="265938" y="40392"/>
                </a:lnTo>
                <a:lnTo>
                  <a:pt x="279652" y="50299"/>
                </a:lnTo>
                <a:lnTo>
                  <a:pt x="294133" y="45716"/>
                </a:lnTo>
              </a:path>
            </a:pathLst>
          </a:custGeom>
          <a:ln w="10116">
            <a:solidFill>
              <a:srgbClr val="00FF00"/>
            </a:solidFill>
          </a:ln>
        </p:spPr>
        <p:txBody>
          <a:bodyPr wrap="square" lIns="0" tIns="0" rIns="0" bIns="0" rtlCol="0">
            <a:noAutofit/>
          </a:bodyPr>
          <a:lstStyle/>
          <a:p>
            <a:pPr defTabSz="680759"/>
            <a:endParaRPr sz="1300">
              <a:solidFill>
                <a:prstClr val="black"/>
              </a:solidFill>
            </a:endParaRPr>
          </a:p>
        </p:txBody>
      </p:sp>
      <p:sp>
        <p:nvSpPr>
          <p:cNvPr id="621" name="object 621"/>
          <p:cNvSpPr/>
          <p:nvPr/>
        </p:nvSpPr>
        <p:spPr>
          <a:xfrm>
            <a:off x="8648853" y="5117467"/>
            <a:ext cx="10343" cy="7810"/>
          </a:xfrm>
          <a:custGeom>
            <a:avLst/>
            <a:gdLst/>
            <a:ahLst/>
            <a:cxnLst/>
            <a:rect l="l" t="t" r="r" b="b"/>
            <a:pathLst>
              <a:path w="13704" h="10674">
                <a:moveTo>
                  <a:pt x="0" y="10674"/>
                </a:moveTo>
                <a:lnTo>
                  <a:pt x="13704" y="6"/>
                </a:lnTo>
              </a:path>
            </a:pathLst>
          </a:custGeom>
          <a:ln w="9836">
            <a:solidFill>
              <a:srgbClr val="00FF00"/>
            </a:solidFill>
          </a:ln>
        </p:spPr>
        <p:txBody>
          <a:bodyPr wrap="square" lIns="0" tIns="0" rIns="0" bIns="0" rtlCol="0">
            <a:noAutofit/>
          </a:bodyPr>
          <a:lstStyle/>
          <a:p>
            <a:pPr defTabSz="680759"/>
            <a:endParaRPr sz="1300">
              <a:solidFill>
                <a:prstClr val="black"/>
              </a:solidFill>
            </a:endParaRPr>
          </a:p>
        </p:txBody>
      </p:sp>
      <p:sp>
        <p:nvSpPr>
          <p:cNvPr id="622" name="object 622"/>
          <p:cNvSpPr/>
          <p:nvPr/>
        </p:nvSpPr>
        <p:spPr>
          <a:xfrm>
            <a:off x="4651362" y="536226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623" name="object 623"/>
          <p:cNvSpPr/>
          <p:nvPr/>
        </p:nvSpPr>
        <p:spPr>
          <a:xfrm>
            <a:off x="4651373" y="5361685"/>
            <a:ext cx="4130905" cy="1165872"/>
          </a:xfrm>
          <a:custGeom>
            <a:avLst/>
            <a:gdLst/>
            <a:ahLst/>
            <a:cxnLst/>
            <a:rect l="l" t="t" r="r" b="b"/>
            <a:pathLst>
              <a:path w="5473449" h="1593359">
                <a:moveTo>
                  <a:pt x="5473449" y="0"/>
                </a:moveTo>
                <a:lnTo>
                  <a:pt x="0" y="0"/>
                </a:lnTo>
                <a:lnTo>
                  <a:pt x="0" y="1593359"/>
                </a:lnTo>
                <a:lnTo>
                  <a:pt x="5473449" y="1593359"/>
                </a:lnTo>
                <a:lnTo>
                  <a:pt x="5473449" y="0"/>
                </a:lnTo>
                <a:close/>
              </a:path>
            </a:pathLst>
          </a:custGeom>
          <a:ln w="5040">
            <a:solidFill>
              <a:srgbClr val="FFFFFF"/>
            </a:solidFill>
          </a:ln>
        </p:spPr>
        <p:txBody>
          <a:bodyPr wrap="square" lIns="0" tIns="0" rIns="0" bIns="0" rtlCol="0">
            <a:noAutofit/>
          </a:bodyPr>
          <a:lstStyle/>
          <a:p>
            <a:pPr defTabSz="680759"/>
            <a:endParaRPr sz="1300">
              <a:solidFill>
                <a:prstClr val="black"/>
              </a:solidFill>
            </a:endParaRPr>
          </a:p>
        </p:txBody>
      </p:sp>
      <p:sp>
        <p:nvSpPr>
          <p:cNvPr id="624" name="object 624"/>
          <p:cNvSpPr txBox="1"/>
          <p:nvPr/>
        </p:nvSpPr>
        <p:spPr>
          <a:xfrm>
            <a:off x="6554542" y="5410217"/>
            <a:ext cx="329242" cy="75735"/>
          </a:xfrm>
          <a:prstGeom prst="rect">
            <a:avLst/>
          </a:prstGeom>
        </p:spPr>
        <p:txBody>
          <a:bodyPr vert="horz" wrap="square" lIns="0" tIns="0" rIns="0" bIns="0" rtlCol="0">
            <a:noAutofit/>
          </a:bodyPr>
          <a:lstStyle/>
          <a:p>
            <a:pPr marL="9455" defTabSz="680759"/>
            <a:r>
              <a:rPr sz="400" b="1" spc="-74" dirty="0">
                <a:solidFill>
                  <a:srgbClr val="FFFFFF"/>
                </a:solidFill>
                <a:latin typeface="Arial"/>
                <a:cs typeface="Arial"/>
              </a:rPr>
              <a:t>W</a:t>
            </a:r>
            <a:r>
              <a:rPr sz="400" b="1" spc="-34" dirty="0">
                <a:solidFill>
                  <a:srgbClr val="FFFFFF"/>
                </a:solidFill>
                <a:latin typeface="Arial"/>
                <a:cs typeface="Arial"/>
              </a:rPr>
              <a:t>a</a:t>
            </a:r>
            <a:r>
              <a:rPr sz="400" b="1" spc="-15" dirty="0">
                <a:solidFill>
                  <a:srgbClr val="FFFFFF"/>
                </a:solidFill>
                <a:latin typeface="Arial"/>
                <a:cs typeface="Arial"/>
              </a:rPr>
              <a:t>t</a:t>
            </a:r>
            <a:r>
              <a:rPr sz="400" b="1" spc="-7" dirty="0">
                <a:solidFill>
                  <a:srgbClr val="FFFFFF"/>
                </a:solidFill>
                <a:latin typeface="Arial"/>
                <a:cs typeface="Arial"/>
              </a:rPr>
              <a:t>e</a:t>
            </a:r>
            <a:r>
              <a:rPr sz="400" b="1" spc="-15" dirty="0">
                <a:solidFill>
                  <a:srgbClr val="FFFFFF"/>
                </a:solidFill>
                <a:latin typeface="Arial"/>
                <a:cs typeface="Arial"/>
              </a:rPr>
              <a:t>r </a:t>
            </a:r>
            <a:r>
              <a:rPr sz="400" b="1" spc="-22" dirty="0">
                <a:solidFill>
                  <a:srgbClr val="FFFFFF"/>
                </a:solidFill>
                <a:latin typeface="Arial"/>
                <a:cs typeface="Arial"/>
              </a:rPr>
              <a:t>D</a:t>
            </a:r>
            <a:r>
              <a:rPr sz="400" b="1" spc="-7" dirty="0">
                <a:solidFill>
                  <a:srgbClr val="FFFFFF"/>
                </a:solidFill>
                <a:latin typeface="Arial"/>
                <a:cs typeface="Arial"/>
              </a:rPr>
              <a:t>e</a:t>
            </a:r>
            <a:r>
              <a:rPr sz="400" b="1" spc="-34" dirty="0">
                <a:solidFill>
                  <a:srgbClr val="FFFFFF"/>
                </a:solidFill>
                <a:latin typeface="Arial"/>
                <a:cs typeface="Arial"/>
              </a:rPr>
              <a:t>p</a:t>
            </a:r>
            <a:r>
              <a:rPr sz="400" b="1" spc="-19" dirty="0">
                <a:solidFill>
                  <a:srgbClr val="FFFFFF"/>
                </a:solidFill>
                <a:latin typeface="Arial"/>
                <a:cs typeface="Arial"/>
              </a:rPr>
              <a:t>t</a:t>
            </a:r>
            <a:r>
              <a:rPr sz="400" b="1" spc="-26" dirty="0">
                <a:solidFill>
                  <a:srgbClr val="FFFFFF"/>
                </a:solidFill>
                <a:latin typeface="Arial"/>
                <a:cs typeface="Arial"/>
              </a:rPr>
              <a:t>h</a:t>
            </a:r>
            <a:endParaRPr sz="400">
              <a:solidFill>
                <a:prstClr val="black"/>
              </a:solidFill>
              <a:latin typeface="Arial"/>
              <a:cs typeface="Arial"/>
            </a:endParaRPr>
          </a:p>
        </p:txBody>
      </p:sp>
      <p:sp>
        <p:nvSpPr>
          <p:cNvPr id="625" name="object 625"/>
          <p:cNvSpPr/>
          <p:nvPr/>
        </p:nvSpPr>
        <p:spPr>
          <a:xfrm>
            <a:off x="4926259" y="5506653"/>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pPr defTabSz="680759"/>
            <a:endParaRPr sz="1300">
              <a:solidFill>
                <a:prstClr val="black"/>
              </a:solidFill>
            </a:endParaRPr>
          </a:p>
        </p:txBody>
      </p:sp>
      <p:sp>
        <p:nvSpPr>
          <p:cNvPr id="626" name="object 626"/>
          <p:cNvSpPr/>
          <p:nvPr/>
        </p:nvSpPr>
        <p:spPr>
          <a:xfrm>
            <a:off x="4926259" y="5506653"/>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ln w="5048">
            <a:solidFill>
              <a:srgbClr val="FFFFFF"/>
            </a:solidFill>
          </a:ln>
        </p:spPr>
        <p:txBody>
          <a:bodyPr wrap="square" lIns="0" tIns="0" rIns="0" bIns="0" rtlCol="0">
            <a:noAutofit/>
          </a:bodyPr>
          <a:lstStyle/>
          <a:p>
            <a:pPr defTabSz="680759"/>
            <a:endParaRPr sz="1300">
              <a:solidFill>
                <a:prstClr val="black"/>
              </a:solidFill>
            </a:endParaRPr>
          </a:p>
        </p:txBody>
      </p:sp>
      <p:sp>
        <p:nvSpPr>
          <p:cNvPr id="627" name="object 627"/>
          <p:cNvSpPr/>
          <p:nvPr/>
        </p:nvSpPr>
        <p:spPr>
          <a:xfrm>
            <a:off x="4908435" y="6408800"/>
            <a:ext cx="3750776" cy="0"/>
          </a:xfrm>
          <a:custGeom>
            <a:avLst/>
            <a:gdLst/>
            <a:ahLst/>
            <a:cxnLst/>
            <a:rect l="l" t="t" r="r" b="b"/>
            <a:pathLst>
              <a:path w="4969778">
                <a:moveTo>
                  <a:pt x="0" y="0"/>
                </a:moveTo>
                <a:lnTo>
                  <a:pt x="4969778"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28" name="object 628"/>
          <p:cNvSpPr/>
          <p:nvPr/>
        </p:nvSpPr>
        <p:spPr>
          <a:xfrm>
            <a:off x="8500481"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29" name="object 629"/>
          <p:cNvSpPr/>
          <p:nvPr/>
        </p:nvSpPr>
        <p:spPr>
          <a:xfrm>
            <a:off x="8289423"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0" name="object 630"/>
          <p:cNvSpPr/>
          <p:nvPr/>
        </p:nvSpPr>
        <p:spPr>
          <a:xfrm>
            <a:off x="8081811"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1" name="object 631"/>
          <p:cNvSpPr/>
          <p:nvPr/>
        </p:nvSpPr>
        <p:spPr>
          <a:xfrm>
            <a:off x="7870174"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2" name="object 632"/>
          <p:cNvSpPr/>
          <p:nvPr/>
        </p:nvSpPr>
        <p:spPr>
          <a:xfrm>
            <a:off x="7659115"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3" name="object 633"/>
          <p:cNvSpPr/>
          <p:nvPr/>
        </p:nvSpPr>
        <p:spPr>
          <a:xfrm>
            <a:off x="7450934"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4" name="object 634"/>
          <p:cNvSpPr/>
          <p:nvPr/>
        </p:nvSpPr>
        <p:spPr>
          <a:xfrm>
            <a:off x="7239875"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5" name="object 635"/>
          <p:cNvSpPr/>
          <p:nvPr/>
        </p:nvSpPr>
        <p:spPr>
          <a:xfrm>
            <a:off x="7028817"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6" name="object 636"/>
          <p:cNvSpPr/>
          <p:nvPr/>
        </p:nvSpPr>
        <p:spPr>
          <a:xfrm>
            <a:off x="6817180"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7" name="object 637"/>
          <p:cNvSpPr/>
          <p:nvPr/>
        </p:nvSpPr>
        <p:spPr>
          <a:xfrm>
            <a:off x="6609568"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8" name="object 638"/>
          <p:cNvSpPr/>
          <p:nvPr/>
        </p:nvSpPr>
        <p:spPr>
          <a:xfrm>
            <a:off x="6397931"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39" name="object 639"/>
          <p:cNvSpPr/>
          <p:nvPr/>
        </p:nvSpPr>
        <p:spPr>
          <a:xfrm>
            <a:off x="6186872"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40" name="object 640"/>
          <p:cNvSpPr/>
          <p:nvPr/>
        </p:nvSpPr>
        <p:spPr>
          <a:xfrm>
            <a:off x="5979261"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41" name="object 641"/>
          <p:cNvSpPr/>
          <p:nvPr/>
        </p:nvSpPr>
        <p:spPr>
          <a:xfrm>
            <a:off x="5767623"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42" name="object 642"/>
          <p:cNvSpPr/>
          <p:nvPr/>
        </p:nvSpPr>
        <p:spPr>
          <a:xfrm>
            <a:off x="5556565"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43" name="object 643"/>
          <p:cNvSpPr/>
          <p:nvPr/>
        </p:nvSpPr>
        <p:spPr>
          <a:xfrm>
            <a:off x="5344927"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44" name="object 644"/>
          <p:cNvSpPr/>
          <p:nvPr/>
        </p:nvSpPr>
        <p:spPr>
          <a:xfrm>
            <a:off x="5137316" y="641270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pPr defTabSz="680759"/>
            <a:endParaRPr sz="1300">
              <a:solidFill>
                <a:prstClr val="black"/>
              </a:solidFill>
            </a:endParaRPr>
          </a:p>
        </p:txBody>
      </p:sp>
      <p:sp>
        <p:nvSpPr>
          <p:cNvPr id="645" name="object 645"/>
          <p:cNvSpPr/>
          <p:nvPr/>
        </p:nvSpPr>
        <p:spPr>
          <a:xfrm>
            <a:off x="4926262" y="5506653"/>
            <a:ext cx="0" cy="920550"/>
          </a:xfrm>
          <a:custGeom>
            <a:avLst/>
            <a:gdLst/>
            <a:ahLst/>
            <a:cxnLst/>
            <a:rect l="l" t="t" r="r" b="b"/>
            <a:pathLst>
              <a:path h="1258085">
                <a:moveTo>
                  <a:pt x="0" y="1258085"/>
                </a:moveTo>
                <a:lnTo>
                  <a:pt x="0" y="0"/>
                </a:lnTo>
              </a:path>
            </a:pathLst>
          </a:custGeom>
          <a:ln w="4676">
            <a:solidFill>
              <a:srgbClr val="FFFFFF"/>
            </a:solidFill>
          </a:ln>
        </p:spPr>
        <p:txBody>
          <a:bodyPr wrap="square" lIns="0" tIns="0" rIns="0" bIns="0" rtlCol="0">
            <a:noAutofit/>
          </a:bodyPr>
          <a:lstStyle/>
          <a:p>
            <a:pPr defTabSz="680759"/>
            <a:endParaRPr sz="1300">
              <a:solidFill>
                <a:prstClr val="black"/>
              </a:solidFill>
            </a:endParaRPr>
          </a:p>
        </p:txBody>
      </p:sp>
      <p:sp>
        <p:nvSpPr>
          <p:cNvPr id="646" name="object 646"/>
          <p:cNvSpPr txBox="1"/>
          <p:nvPr/>
        </p:nvSpPr>
        <p:spPr>
          <a:xfrm>
            <a:off x="8459829" y="6430738"/>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647" name="object 647"/>
          <p:cNvSpPr txBox="1"/>
          <p:nvPr/>
        </p:nvSpPr>
        <p:spPr>
          <a:xfrm>
            <a:off x="8248197"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320</a:t>
            </a:r>
            <a:endParaRPr sz="300">
              <a:solidFill>
                <a:prstClr val="black"/>
              </a:solidFill>
              <a:latin typeface="Arial"/>
              <a:cs typeface="Arial"/>
            </a:endParaRPr>
          </a:p>
        </p:txBody>
      </p:sp>
      <p:sp>
        <p:nvSpPr>
          <p:cNvPr id="648" name="object 648"/>
          <p:cNvSpPr txBox="1"/>
          <p:nvPr/>
        </p:nvSpPr>
        <p:spPr>
          <a:xfrm>
            <a:off x="8040588"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300</a:t>
            </a:r>
            <a:endParaRPr sz="300">
              <a:solidFill>
                <a:prstClr val="black"/>
              </a:solidFill>
              <a:latin typeface="Arial"/>
              <a:cs typeface="Arial"/>
            </a:endParaRPr>
          </a:p>
        </p:txBody>
      </p:sp>
      <p:sp>
        <p:nvSpPr>
          <p:cNvPr id="649" name="object 649"/>
          <p:cNvSpPr txBox="1"/>
          <p:nvPr/>
        </p:nvSpPr>
        <p:spPr>
          <a:xfrm>
            <a:off x="7829527" y="6430738"/>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650" name="object 650"/>
          <p:cNvSpPr txBox="1"/>
          <p:nvPr/>
        </p:nvSpPr>
        <p:spPr>
          <a:xfrm>
            <a:off x="7617895"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260</a:t>
            </a:r>
            <a:endParaRPr sz="300">
              <a:solidFill>
                <a:prstClr val="black"/>
              </a:solidFill>
              <a:latin typeface="Arial"/>
              <a:cs typeface="Arial"/>
            </a:endParaRPr>
          </a:p>
        </p:txBody>
      </p:sp>
      <p:sp>
        <p:nvSpPr>
          <p:cNvPr id="651" name="object 651"/>
          <p:cNvSpPr txBox="1"/>
          <p:nvPr/>
        </p:nvSpPr>
        <p:spPr>
          <a:xfrm>
            <a:off x="7410286" y="6430738"/>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652" name="object 652"/>
          <p:cNvSpPr txBox="1"/>
          <p:nvPr/>
        </p:nvSpPr>
        <p:spPr>
          <a:xfrm>
            <a:off x="7198652"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220</a:t>
            </a:r>
            <a:endParaRPr sz="300">
              <a:solidFill>
                <a:prstClr val="black"/>
              </a:solidFill>
              <a:latin typeface="Arial"/>
              <a:cs typeface="Arial"/>
            </a:endParaRPr>
          </a:p>
        </p:txBody>
      </p:sp>
      <p:sp>
        <p:nvSpPr>
          <p:cNvPr id="653" name="object 653"/>
          <p:cNvSpPr txBox="1"/>
          <p:nvPr/>
        </p:nvSpPr>
        <p:spPr>
          <a:xfrm>
            <a:off x="6987592"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200</a:t>
            </a:r>
            <a:endParaRPr sz="300">
              <a:solidFill>
                <a:prstClr val="black"/>
              </a:solidFill>
              <a:latin typeface="Arial"/>
              <a:cs typeface="Arial"/>
            </a:endParaRPr>
          </a:p>
        </p:txBody>
      </p:sp>
      <p:sp>
        <p:nvSpPr>
          <p:cNvPr id="654" name="object 654"/>
          <p:cNvSpPr txBox="1"/>
          <p:nvPr/>
        </p:nvSpPr>
        <p:spPr>
          <a:xfrm>
            <a:off x="6776533" y="6430738"/>
            <a:ext cx="82909"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1</a:t>
            </a:r>
            <a:r>
              <a:rPr sz="300" spc="-4" dirty="0">
                <a:solidFill>
                  <a:srgbClr val="FFFFFF"/>
                </a:solidFill>
                <a:latin typeface="Arial"/>
                <a:cs typeface="Arial"/>
              </a:rPr>
              <a:t>8</a:t>
            </a:r>
            <a:r>
              <a:rPr sz="300" dirty="0">
                <a:solidFill>
                  <a:srgbClr val="FFFFFF"/>
                </a:solidFill>
                <a:latin typeface="Arial"/>
                <a:cs typeface="Arial"/>
              </a:rPr>
              <a:t>0</a:t>
            </a:r>
            <a:endParaRPr sz="300">
              <a:solidFill>
                <a:prstClr val="black"/>
              </a:solidFill>
              <a:latin typeface="Arial"/>
              <a:cs typeface="Arial"/>
            </a:endParaRPr>
          </a:p>
        </p:txBody>
      </p:sp>
      <p:sp>
        <p:nvSpPr>
          <p:cNvPr id="655" name="object 655"/>
          <p:cNvSpPr txBox="1"/>
          <p:nvPr/>
        </p:nvSpPr>
        <p:spPr>
          <a:xfrm>
            <a:off x="6568351"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160</a:t>
            </a:r>
            <a:endParaRPr sz="300">
              <a:solidFill>
                <a:prstClr val="black"/>
              </a:solidFill>
              <a:latin typeface="Arial"/>
              <a:cs typeface="Arial"/>
            </a:endParaRPr>
          </a:p>
        </p:txBody>
      </p:sp>
      <p:sp>
        <p:nvSpPr>
          <p:cNvPr id="656" name="object 656"/>
          <p:cNvSpPr txBox="1"/>
          <p:nvPr/>
        </p:nvSpPr>
        <p:spPr>
          <a:xfrm>
            <a:off x="6357290" y="6430738"/>
            <a:ext cx="82909"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a:t>
            </a:r>
            <a:r>
              <a:rPr sz="300" spc="-7" dirty="0">
                <a:solidFill>
                  <a:srgbClr val="FFFFFF"/>
                </a:solidFill>
                <a:latin typeface="Arial"/>
                <a:cs typeface="Arial"/>
              </a:rPr>
              <a:t>4</a:t>
            </a:r>
            <a:r>
              <a:rPr sz="300" dirty="0">
                <a:solidFill>
                  <a:srgbClr val="FFFFFF"/>
                </a:solidFill>
                <a:latin typeface="Arial"/>
                <a:cs typeface="Arial"/>
              </a:rPr>
              <a:t>0</a:t>
            </a:r>
            <a:endParaRPr sz="300">
              <a:solidFill>
                <a:prstClr val="black"/>
              </a:solidFill>
              <a:latin typeface="Arial"/>
              <a:cs typeface="Arial"/>
            </a:endParaRPr>
          </a:p>
        </p:txBody>
      </p:sp>
      <p:sp>
        <p:nvSpPr>
          <p:cNvPr id="657" name="object 657"/>
          <p:cNvSpPr txBox="1"/>
          <p:nvPr/>
        </p:nvSpPr>
        <p:spPr>
          <a:xfrm>
            <a:off x="6145653"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120</a:t>
            </a:r>
            <a:endParaRPr sz="300">
              <a:solidFill>
                <a:prstClr val="black"/>
              </a:solidFill>
              <a:latin typeface="Arial"/>
              <a:cs typeface="Arial"/>
            </a:endParaRPr>
          </a:p>
        </p:txBody>
      </p:sp>
      <p:sp>
        <p:nvSpPr>
          <p:cNvPr id="658" name="object 658"/>
          <p:cNvSpPr txBox="1"/>
          <p:nvPr/>
        </p:nvSpPr>
        <p:spPr>
          <a:xfrm>
            <a:off x="5938044" y="643073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100</a:t>
            </a:r>
            <a:endParaRPr sz="300">
              <a:solidFill>
                <a:prstClr val="black"/>
              </a:solidFill>
              <a:latin typeface="Arial"/>
              <a:cs typeface="Arial"/>
            </a:endParaRPr>
          </a:p>
        </p:txBody>
      </p:sp>
      <p:sp>
        <p:nvSpPr>
          <p:cNvPr id="659" name="object 659"/>
          <p:cNvSpPr txBox="1"/>
          <p:nvPr/>
        </p:nvSpPr>
        <p:spPr>
          <a:xfrm>
            <a:off x="5737336" y="6430738"/>
            <a:ext cx="60864" cy="54362"/>
          </a:xfrm>
          <a:prstGeom prst="rect">
            <a:avLst/>
          </a:prstGeom>
        </p:spPr>
        <p:txBody>
          <a:bodyPr vert="horz" wrap="square" lIns="0" tIns="0" rIns="0" bIns="0" rtlCol="0">
            <a:noAutofit/>
          </a:bodyPr>
          <a:lstStyle/>
          <a:p>
            <a:pPr marL="9455" defTabSz="680759"/>
            <a:r>
              <a:rPr sz="300" spc="-7" dirty="0">
                <a:solidFill>
                  <a:srgbClr val="FFFFFF"/>
                </a:solidFill>
                <a:latin typeface="Arial"/>
                <a:cs typeface="Arial"/>
              </a:rPr>
              <a:t>80</a:t>
            </a:r>
            <a:endParaRPr sz="300">
              <a:solidFill>
                <a:prstClr val="black"/>
              </a:solidFill>
              <a:latin typeface="Arial"/>
              <a:cs typeface="Arial"/>
            </a:endParaRPr>
          </a:p>
        </p:txBody>
      </p:sp>
      <p:sp>
        <p:nvSpPr>
          <p:cNvPr id="660" name="object 660"/>
          <p:cNvSpPr txBox="1"/>
          <p:nvPr/>
        </p:nvSpPr>
        <p:spPr>
          <a:xfrm>
            <a:off x="5525705" y="6430738"/>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60</a:t>
            </a:r>
            <a:endParaRPr sz="300">
              <a:solidFill>
                <a:prstClr val="black"/>
              </a:solidFill>
              <a:latin typeface="Arial"/>
              <a:cs typeface="Arial"/>
            </a:endParaRPr>
          </a:p>
        </p:txBody>
      </p:sp>
      <p:sp>
        <p:nvSpPr>
          <p:cNvPr id="661" name="object 661"/>
          <p:cNvSpPr txBox="1"/>
          <p:nvPr/>
        </p:nvSpPr>
        <p:spPr>
          <a:xfrm>
            <a:off x="5314645" y="6430738"/>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a:t>
            </a:r>
            <a:endParaRPr sz="300">
              <a:solidFill>
                <a:prstClr val="black"/>
              </a:solidFill>
              <a:latin typeface="Arial"/>
              <a:cs typeface="Arial"/>
            </a:endParaRPr>
          </a:p>
        </p:txBody>
      </p:sp>
      <p:sp>
        <p:nvSpPr>
          <p:cNvPr id="662" name="object 662"/>
          <p:cNvSpPr txBox="1"/>
          <p:nvPr/>
        </p:nvSpPr>
        <p:spPr>
          <a:xfrm>
            <a:off x="5106462" y="6430738"/>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a:t>
            </a:r>
            <a:endParaRPr sz="300">
              <a:solidFill>
                <a:prstClr val="black"/>
              </a:solidFill>
              <a:latin typeface="Arial"/>
              <a:cs typeface="Arial"/>
            </a:endParaRPr>
          </a:p>
        </p:txBody>
      </p:sp>
      <p:sp>
        <p:nvSpPr>
          <p:cNvPr id="663" name="object 663"/>
          <p:cNvSpPr txBox="1"/>
          <p:nvPr/>
        </p:nvSpPr>
        <p:spPr>
          <a:xfrm>
            <a:off x="4906329" y="6430738"/>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664" name="object 664"/>
          <p:cNvSpPr/>
          <p:nvPr/>
        </p:nvSpPr>
        <p:spPr>
          <a:xfrm>
            <a:off x="4908436" y="63195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65" name="object 665"/>
          <p:cNvSpPr/>
          <p:nvPr/>
        </p:nvSpPr>
        <p:spPr>
          <a:xfrm>
            <a:off x="4908436" y="62270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66" name="object 666"/>
          <p:cNvSpPr/>
          <p:nvPr/>
        </p:nvSpPr>
        <p:spPr>
          <a:xfrm>
            <a:off x="4908436" y="61378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67" name="object 667"/>
          <p:cNvSpPr/>
          <p:nvPr/>
        </p:nvSpPr>
        <p:spPr>
          <a:xfrm>
            <a:off x="4908436" y="604861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68" name="object 668"/>
          <p:cNvSpPr/>
          <p:nvPr/>
        </p:nvSpPr>
        <p:spPr>
          <a:xfrm>
            <a:off x="4908436" y="59594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69" name="object 669"/>
          <p:cNvSpPr/>
          <p:nvPr/>
        </p:nvSpPr>
        <p:spPr>
          <a:xfrm>
            <a:off x="4908436" y="586685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70" name="object 670"/>
          <p:cNvSpPr/>
          <p:nvPr/>
        </p:nvSpPr>
        <p:spPr>
          <a:xfrm>
            <a:off x="4908436" y="577764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71" name="object 671"/>
          <p:cNvSpPr/>
          <p:nvPr/>
        </p:nvSpPr>
        <p:spPr>
          <a:xfrm>
            <a:off x="4908436" y="568843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72" name="object 672"/>
          <p:cNvSpPr/>
          <p:nvPr/>
        </p:nvSpPr>
        <p:spPr>
          <a:xfrm>
            <a:off x="4908436" y="559588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73" name="object 673"/>
          <p:cNvSpPr/>
          <p:nvPr/>
        </p:nvSpPr>
        <p:spPr>
          <a:xfrm>
            <a:off x="4908436" y="550667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pPr defTabSz="680759"/>
            <a:endParaRPr sz="1300">
              <a:solidFill>
                <a:prstClr val="black"/>
              </a:solidFill>
            </a:endParaRPr>
          </a:p>
        </p:txBody>
      </p:sp>
      <p:sp>
        <p:nvSpPr>
          <p:cNvPr id="674" name="object 674"/>
          <p:cNvSpPr txBox="1"/>
          <p:nvPr/>
        </p:nvSpPr>
        <p:spPr>
          <a:xfrm>
            <a:off x="4832135" y="6382788"/>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500</a:t>
            </a:r>
            <a:endParaRPr sz="300">
              <a:solidFill>
                <a:prstClr val="black"/>
              </a:solidFill>
              <a:latin typeface="Arial"/>
              <a:cs typeface="Arial"/>
            </a:endParaRPr>
          </a:p>
        </p:txBody>
      </p:sp>
      <p:sp>
        <p:nvSpPr>
          <p:cNvPr id="675" name="object 675"/>
          <p:cNvSpPr txBox="1"/>
          <p:nvPr/>
        </p:nvSpPr>
        <p:spPr>
          <a:xfrm>
            <a:off x="4832135" y="6293580"/>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450</a:t>
            </a:r>
            <a:endParaRPr sz="300">
              <a:solidFill>
                <a:prstClr val="black"/>
              </a:solidFill>
              <a:latin typeface="Arial"/>
              <a:cs typeface="Arial"/>
            </a:endParaRPr>
          </a:p>
        </p:txBody>
      </p:sp>
      <p:sp>
        <p:nvSpPr>
          <p:cNvPr id="676" name="object 676"/>
          <p:cNvSpPr txBox="1"/>
          <p:nvPr/>
        </p:nvSpPr>
        <p:spPr>
          <a:xfrm>
            <a:off x="4832135" y="6201025"/>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400</a:t>
            </a:r>
            <a:endParaRPr sz="300">
              <a:solidFill>
                <a:prstClr val="black"/>
              </a:solidFill>
              <a:latin typeface="Arial"/>
              <a:cs typeface="Arial"/>
            </a:endParaRPr>
          </a:p>
        </p:txBody>
      </p:sp>
      <p:sp>
        <p:nvSpPr>
          <p:cNvPr id="677" name="object 677"/>
          <p:cNvSpPr txBox="1"/>
          <p:nvPr/>
        </p:nvSpPr>
        <p:spPr>
          <a:xfrm>
            <a:off x="4832135" y="6111816"/>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350</a:t>
            </a:r>
            <a:endParaRPr sz="300">
              <a:solidFill>
                <a:prstClr val="black"/>
              </a:solidFill>
              <a:latin typeface="Arial"/>
              <a:cs typeface="Arial"/>
            </a:endParaRPr>
          </a:p>
        </p:txBody>
      </p:sp>
      <p:sp>
        <p:nvSpPr>
          <p:cNvPr id="678" name="object 678"/>
          <p:cNvSpPr txBox="1"/>
          <p:nvPr/>
        </p:nvSpPr>
        <p:spPr>
          <a:xfrm>
            <a:off x="4832135" y="6022609"/>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300</a:t>
            </a:r>
            <a:endParaRPr sz="300">
              <a:solidFill>
                <a:prstClr val="black"/>
              </a:solidFill>
              <a:latin typeface="Arial"/>
              <a:cs typeface="Arial"/>
            </a:endParaRPr>
          </a:p>
        </p:txBody>
      </p:sp>
      <p:sp>
        <p:nvSpPr>
          <p:cNvPr id="679" name="object 679"/>
          <p:cNvSpPr txBox="1"/>
          <p:nvPr/>
        </p:nvSpPr>
        <p:spPr>
          <a:xfrm>
            <a:off x="4832135" y="5933401"/>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250</a:t>
            </a:r>
            <a:endParaRPr sz="300">
              <a:solidFill>
                <a:prstClr val="black"/>
              </a:solidFill>
              <a:latin typeface="Arial"/>
              <a:cs typeface="Arial"/>
            </a:endParaRPr>
          </a:p>
        </p:txBody>
      </p:sp>
      <p:sp>
        <p:nvSpPr>
          <p:cNvPr id="680" name="object 680"/>
          <p:cNvSpPr txBox="1"/>
          <p:nvPr/>
        </p:nvSpPr>
        <p:spPr>
          <a:xfrm>
            <a:off x="4832135" y="5840845"/>
            <a:ext cx="83388"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200</a:t>
            </a:r>
            <a:endParaRPr sz="300">
              <a:solidFill>
                <a:prstClr val="black"/>
              </a:solidFill>
              <a:latin typeface="Arial"/>
              <a:cs typeface="Arial"/>
            </a:endParaRPr>
          </a:p>
        </p:txBody>
      </p:sp>
      <p:sp>
        <p:nvSpPr>
          <p:cNvPr id="681" name="object 681"/>
          <p:cNvSpPr txBox="1"/>
          <p:nvPr/>
        </p:nvSpPr>
        <p:spPr>
          <a:xfrm>
            <a:off x="4832135" y="5662429"/>
            <a:ext cx="83388" cy="14357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100</a:t>
            </a:r>
            <a:endParaRPr sz="300">
              <a:solidFill>
                <a:prstClr val="black"/>
              </a:solidFill>
              <a:latin typeface="Arial"/>
              <a:cs typeface="Arial"/>
            </a:endParaRPr>
          </a:p>
          <a:p>
            <a:pPr marL="9455" defTabSz="680759">
              <a:spcBef>
                <a:spcPts val="357"/>
              </a:spcBef>
            </a:pPr>
            <a:r>
              <a:rPr sz="300" spc="-4" dirty="0">
                <a:solidFill>
                  <a:srgbClr val="FFFFFF"/>
                </a:solidFill>
                <a:latin typeface="Arial"/>
                <a:cs typeface="Arial"/>
              </a:rPr>
              <a:t>150</a:t>
            </a:r>
            <a:endParaRPr sz="300">
              <a:solidFill>
                <a:prstClr val="black"/>
              </a:solidFill>
              <a:latin typeface="Arial"/>
              <a:cs typeface="Arial"/>
            </a:endParaRPr>
          </a:p>
        </p:txBody>
      </p:sp>
      <p:sp>
        <p:nvSpPr>
          <p:cNvPr id="682" name="object 682"/>
          <p:cNvSpPr txBox="1"/>
          <p:nvPr/>
        </p:nvSpPr>
        <p:spPr>
          <a:xfrm>
            <a:off x="4852840" y="5569872"/>
            <a:ext cx="61823" cy="54362"/>
          </a:xfrm>
          <a:prstGeom prst="rect">
            <a:avLst/>
          </a:prstGeom>
        </p:spPr>
        <p:txBody>
          <a:bodyPr vert="horz" wrap="square" lIns="0" tIns="0" rIns="0" bIns="0" rtlCol="0">
            <a:noAutofit/>
          </a:bodyPr>
          <a:lstStyle/>
          <a:p>
            <a:pPr marL="9455" defTabSz="680759"/>
            <a:r>
              <a:rPr sz="300" spc="-4" dirty="0">
                <a:solidFill>
                  <a:srgbClr val="FFFFFF"/>
                </a:solidFill>
                <a:latin typeface="Arial"/>
                <a:cs typeface="Arial"/>
              </a:rPr>
              <a:t>50</a:t>
            </a:r>
            <a:endParaRPr sz="300">
              <a:solidFill>
                <a:prstClr val="black"/>
              </a:solidFill>
              <a:latin typeface="Arial"/>
              <a:cs typeface="Arial"/>
            </a:endParaRPr>
          </a:p>
        </p:txBody>
      </p:sp>
      <p:sp>
        <p:nvSpPr>
          <p:cNvPr id="683" name="object 683"/>
          <p:cNvSpPr txBox="1"/>
          <p:nvPr/>
        </p:nvSpPr>
        <p:spPr>
          <a:xfrm>
            <a:off x="4874117" y="5480665"/>
            <a:ext cx="40736" cy="54362"/>
          </a:xfrm>
          <a:prstGeom prst="rect">
            <a:avLst/>
          </a:prstGeom>
        </p:spPr>
        <p:txBody>
          <a:bodyPr vert="horz" wrap="square" lIns="0" tIns="0" rIns="0" bIns="0" rtlCol="0">
            <a:noAutofit/>
          </a:bodyPr>
          <a:lstStyle/>
          <a:p>
            <a:pPr marL="9455" defTabSz="680759"/>
            <a:r>
              <a:rPr sz="300" dirty="0">
                <a:solidFill>
                  <a:srgbClr val="FFFFFF"/>
                </a:solidFill>
                <a:latin typeface="Arial"/>
                <a:cs typeface="Arial"/>
              </a:rPr>
              <a:t>0</a:t>
            </a:r>
            <a:endParaRPr sz="300">
              <a:solidFill>
                <a:prstClr val="black"/>
              </a:solidFill>
              <a:latin typeface="Arial"/>
              <a:cs typeface="Arial"/>
            </a:endParaRPr>
          </a:p>
        </p:txBody>
      </p:sp>
      <p:sp>
        <p:nvSpPr>
          <p:cNvPr id="684" name="object 684"/>
          <p:cNvSpPr/>
          <p:nvPr/>
        </p:nvSpPr>
        <p:spPr>
          <a:xfrm>
            <a:off x="4929709" y="5532865"/>
            <a:ext cx="6908" cy="0"/>
          </a:xfrm>
          <a:custGeom>
            <a:avLst/>
            <a:gdLst/>
            <a:ahLst/>
            <a:cxnLst/>
            <a:rect l="l" t="t" r="r" b="b"/>
            <a:pathLst>
              <a:path w="9153">
                <a:moveTo>
                  <a:pt x="0" y="0"/>
                </a:moveTo>
                <a:lnTo>
                  <a:pt x="9153" y="0"/>
                </a:lnTo>
              </a:path>
            </a:pathLst>
          </a:custGeom>
          <a:ln w="10144">
            <a:solidFill>
              <a:srgbClr val="00FF00"/>
            </a:solidFill>
          </a:ln>
        </p:spPr>
        <p:txBody>
          <a:bodyPr wrap="square" lIns="0" tIns="0" rIns="0" bIns="0" rtlCol="0">
            <a:noAutofit/>
          </a:bodyPr>
          <a:lstStyle/>
          <a:p>
            <a:pPr defTabSz="680759"/>
            <a:endParaRPr sz="1300">
              <a:solidFill>
                <a:prstClr val="black"/>
              </a:solidFill>
            </a:endParaRPr>
          </a:p>
        </p:txBody>
      </p:sp>
      <p:sp>
        <p:nvSpPr>
          <p:cNvPr id="685" name="object 685"/>
          <p:cNvSpPr/>
          <p:nvPr/>
        </p:nvSpPr>
        <p:spPr>
          <a:xfrm>
            <a:off x="4936617" y="5532865"/>
            <a:ext cx="2102550" cy="55196"/>
          </a:xfrm>
          <a:custGeom>
            <a:avLst/>
            <a:gdLst/>
            <a:ahLst/>
            <a:cxnLst/>
            <a:rect l="l" t="t" r="r" b="b"/>
            <a:pathLst>
              <a:path w="2785879" h="75435">
                <a:moveTo>
                  <a:pt x="0" y="0"/>
                </a:moveTo>
                <a:lnTo>
                  <a:pt x="0" y="0"/>
                </a:lnTo>
                <a:lnTo>
                  <a:pt x="167642" y="0"/>
                </a:lnTo>
                <a:lnTo>
                  <a:pt x="182123" y="4569"/>
                </a:lnTo>
                <a:lnTo>
                  <a:pt x="391674" y="4569"/>
                </a:lnTo>
                <a:lnTo>
                  <a:pt x="406142" y="9906"/>
                </a:lnTo>
                <a:lnTo>
                  <a:pt x="918972" y="9906"/>
                </a:lnTo>
                <a:lnTo>
                  <a:pt x="933453" y="14475"/>
                </a:lnTo>
                <a:lnTo>
                  <a:pt x="1269493" y="14475"/>
                </a:lnTo>
                <a:lnTo>
                  <a:pt x="1283207" y="19812"/>
                </a:lnTo>
                <a:lnTo>
                  <a:pt x="1296920" y="19812"/>
                </a:lnTo>
                <a:lnTo>
                  <a:pt x="1311401" y="19812"/>
                </a:lnTo>
                <a:lnTo>
                  <a:pt x="1325115" y="19812"/>
                </a:lnTo>
                <a:lnTo>
                  <a:pt x="1338840" y="25149"/>
                </a:lnTo>
                <a:lnTo>
                  <a:pt x="1353309" y="25149"/>
                </a:lnTo>
                <a:lnTo>
                  <a:pt x="1367034" y="25149"/>
                </a:lnTo>
                <a:lnTo>
                  <a:pt x="1381503" y="25149"/>
                </a:lnTo>
                <a:lnTo>
                  <a:pt x="1395229" y="25149"/>
                </a:lnTo>
                <a:lnTo>
                  <a:pt x="1408942" y="29718"/>
                </a:lnTo>
                <a:lnTo>
                  <a:pt x="1572773" y="29718"/>
                </a:lnTo>
                <a:lnTo>
                  <a:pt x="1586486" y="35055"/>
                </a:lnTo>
                <a:lnTo>
                  <a:pt x="1712222" y="35055"/>
                </a:lnTo>
                <a:lnTo>
                  <a:pt x="1726690" y="40392"/>
                </a:lnTo>
                <a:lnTo>
                  <a:pt x="1908814" y="40392"/>
                </a:lnTo>
                <a:lnTo>
                  <a:pt x="1922527" y="44961"/>
                </a:lnTo>
                <a:lnTo>
                  <a:pt x="2202179" y="44961"/>
                </a:lnTo>
                <a:lnTo>
                  <a:pt x="2216660" y="50299"/>
                </a:lnTo>
                <a:lnTo>
                  <a:pt x="2370590" y="50299"/>
                </a:lnTo>
                <a:lnTo>
                  <a:pt x="2384303" y="55622"/>
                </a:lnTo>
                <a:lnTo>
                  <a:pt x="2505459" y="55622"/>
                </a:lnTo>
                <a:lnTo>
                  <a:pt x="2519940" y="60205"/>
                </a:lnTo>
                <a:lnTo>
                  <a:pt x="2603755" y="60205"/>
                </a:lnTo>
                <a:lnTo>
                  <a:pt x="2617468" y="65529"/>
                </a:lnTo>
                <a:lnTo>
                  <a:pt x="2631949" y="65529"/>
                </a:lnTo>
                <a:lnTo>
                  <a:pt x="2645663" y="65529"/>
                </a:lnTo>
                <a:lnTo>
                  <a:pt x="2660143" y="65529"/>
                </a:lnTo>
                <a:lnTo>
                  <a:pt x="2673857" y="65529"/>
                </a:lnTo>
                <a:lnTo>
                  <a:pt x="2687570" y="70866"/>
                </a:lnTo>
                <a:lnTo>
                  <a:pt x="2702051" y="70866"/>
                </a:lnTo>
                <a:lnTo>
                  <a:pt x="2715777" y="70866"/>
                </a:lnTo>
                <a:lnTo>
                  <a:pt x="2729490" y="70866"/>
                </a:lnTo>
                <a:lnTo>
                  <a:pt x="2743971" y="70866"/>
                </a:lnTo>
                <a:lnTo>
                  <a:pt x="2757684" y="75435"/>
                </a:lnTo>
                <a:lnTo>
                  <a:pt x="2772165" y="75435"/>
                </a:lnTo>
                <a:lnTo>
                  <a:pt x="2785879" y="75435"/>
                </a:lnTo>
              </a:path>
            </a:pathLst>
          </a:custGeom>
          <a:ln w="10143">
            <a:solidFill>
              <a:srgbClr val="00FF00"/>
            </a:solidFill>
          </a:ln>
        </p:spPr>
        <p:txBody>
          <a:bodyPr wrap="square" lIns="0" tIns="0" rIns="0" bIns="0" rtlCol="0">
            <a:noAutofit/>
          </a:bodyPr>
          <a:lstStyle/>
          <a:p>
            <a:pPr defTabSz="680759"/>
            <a:endParaRPr sz="1300">
              <a:solidFill>
                <a:prstClr val="black"/>
              </a:solidFill>
            </a:endParaRPr>
          </a:p>
        </p:txBody>
      </p:sp>
      <p:sp>
        <p:nvSpPr>
          <p:cNvPr id="686" name="object 686"/>
          <p:cNvSpPr/>
          <p:nvPr/>
        </p:nvSpPr>
        <p:spPr>
          <a:xfrm>
            <a:off x="7039167" y="5569661"/>
            <a:ext cx="1609694" cy="601619"/>
          </a:xfrm>
          <a:custGeom>
            <a:avLst/>
            <a:gdLst/>
            <a:ahLst/>
            <a:cxnLst/>
            <a:rect l="l" t="t" r="r" b="b"/>
            <a:pathLst>
              <a:path w="2132845" h="822213">
                <a:moveTo>
                  <a:pt x="0" y="25149"/>
                </a:moveTo>
                <a:lnTo>
                  <a:pt x="13713" y="30486"/>
                </a:lnTo>
                <a:lnTo>
                  <a:pt x="28194" y="30486"/>
                </a:lnTo>
                <a:lnTo>
                  <a:pt x="41907" y="30486"/>
                </a:lnTo>
                <a:lnTo>
                  <a:pt x="55621" y="35823"/>
                </a:lnTo>
                <a:lnTo>
                  <a:pt x="70101" y="35823"/>
                </a:lnTo>
                <a:lnTo>
                  <a:pt x="83815" y="35823"/>
                </a:lnTo>
                <a:lnTo>
                  <a:pt x="97540" y="40392"/>
                </a:lnTo>
                <a:lnTo>
                  <a:pt x="112009" y="40392"/>
                </a:lnTo>
                <a:lnTo>
                  <a:pt x="125735" y="45730"/>
                </a:lnTo>
                <a:lnTo>
                  <a:pt x="140203" y="45730"/>
                </a:lnTo>
                <a:lnTo>
                  <a:pt x="153929" y="45730"/>
                </a:lnTo>
                <a:lnTo>
                  <a:pt x="167642" y="51053"/>
                </a:lnTo>
                <a:lnTo>
                  <a:pt x="182123" y="51053"/>
                </a:lnTo>
                <a:lnTo>
                  <a:pt x="195837" y="51053"/>
                </a:lnTo>
                <a:lnTo>
                  <a:pt x="209550" y="55636"/>
                </a:lnTo>
                <a:lnTo>
                  <a:pt x="224031" y="55636"/>
                </a:lnTo>
                <a:lnTo>
                  <a:pt x="237744" y="55636"/>
                </a:lnTo>
                <a:lnTo>
                  <a:pt x="252225" y="60960"/>
                </a:lnTo>
                <a:lnTo>
                  <a:pt x="321560" y="60960"/>
                </a:lnTo>
                <a:lnTo>
                  <a:pt x="336040" y="66297"/>
                </a:lnTo>
                <a:lnTo>
                  <a:pt x="433581" y="66297"/>
                </a:lnTo>
                <a:lnTo>
                  <a:pt x="448062" y="60960"/>
                </a:lnTo>
                <a:lnTo>
                  <a:pt x="461775" y="51053"/>
                </a:lnTo>
                <a:lnTo>
                  <a:pt x="476256" y="40392"/>
                </a:lnTo>
                <a:lnTo>
                  <a:pt x="489970" y="40392"/>
                </a:lnTo>
                <a:lnTo>
                  <a:pt x="503683" y="35823"/>
                </a:lnTo>
                <a:lnTo>
                  <a:pt x="518164" y="20580"/>
                </a:lnTo>
                <a:lnTo>
                  <a:pt x="531877" y="0"/>
                </a:lnTo>
                <a:lnTo>
                  <a:pt x="545591" y="15243"/>
                </a:lnTo>
                <a:lnTo>
                  <a:pt x="560071" y="30486"/>
                </a:lnTo>
                <a:lnTo>
                  <a:pt x="573785" y="55636"/>
                </a:lnTo>
                <a:lnTo>
                  <a:pt x="588266" y="81540"/>
                </a:lnTo>
                <a:lnTo>
                  <a:pt x="601979" y="91446"/>
                </a:lnTo>
                <a:lnTo>
                  <a:pt x="615693" y="96783"/>
                </a:lnTo>
                <a:lnTo>
                  <a:pt x="630173" y="106690"/>
                </a:lnTo>
                <a:lnTo>
                  <a:pt x="643887" y="112014"/>
                </a:lnTo>
                <a:lnTo>
                  <a:pt x="657612" y="127257"/>
                </a:lnTo>
                <a:lnTo>
                  <a:pt x="667514" y="137163"/>
                </a:lnTo>
                <a:lnTo>
                  <a:pt x="681227" y="152406"/>
                </a:lnTo>
                <a:lnTo>
                  <a:pt x="694941" y="172219"/>
                </a:lnTo>
                <a:lnTo>
                  <a:pt x="709422" y="187462"/>
                </a:lnTo>
                <a:lnTo>
                  <a:pt x="723135" y="208029"/>
                </a:lnTo>
                <a:lnTo>
                  <a:pt x="736861" y="223273"/>
                </a:lnTo>
                <a:lnTo>
                  <a:pt x="751329" y="238516"/>
                </a:lnTo>
                <a:lnTo>
                  <a:pt x="765055" y="253746"/>
                </a:lnTo>
                <a:lnTo>
                  <a:pt x="806963" y="284233"/>
                </a:lnTo>
                <a:lnTo>
                  <a:pt x="835157" y="294139"/>
                </a:lnTo>
                <a:lnTo>
                  <a:pt x="848870" y="289570"/>
                </a:lnTo>
                <a:lnTo>
                  <a:pt x="863351" y="284233"/>
                </a:lnTo>
                <a:lnTo>
                  <a:pt x="877064" y="268989"/>
                </a:lnTo>
                <a:lnTo>
                  <a:pt x="891545" y="253746"/>
                </a:lnTo>
                <a:lnTo>
                  <a:pt x="905259" y="259083"/>
                </a:lnTo>
                <a:lnTo>
                  <a:pt x="918972" y="259083"/>
                </a:lnTo>
                <a:lnTo>
                  <a:pt x="933453" y="263652"/>
                </a:lnTo>
                <a:lnTo>
                  <a:pt x="947166" y="274327"/>
                </a:lnTo>
                <a:lnTo>
                  <a:pt x="960880" y="263652"/>
                </a:lnTo>
                <a:lnTo>
                  <a:pt x="975360" y="248422"/>
                </a:lnTo>
                <a:lnTo>
                  <a:pt x="989074" y="268989"/>
                </a:lnTo>
                <a:lnTo>
                  <a:pt x="1003555" y="299476"/>
                </a:lnTo>
                <a:lnTo>
                  <a:pt x="1017268" y="329950"/>
                </a:lnTo>
                <a:lnTo>
                  <a:pt x="1030982" y="360436"/>
                </a:lnTo>
                <a:lnTo>
                  <a:pt x="1045462" y="385586"/>
                </a:lnTo>
                <a:lnTo>
                  <a:pt x="1059176" y="410722"/>
                </a:lnTo>
                <a:lnTo>
                  <a:pt x="1072901" y="436640"/>
                </a:lnTo>
                <a:lnTo>
                  <a:pt x="1087370" y="461776"/>
                </a:lnTo>
                <a:lnTo>
                  <a:pt x="1101096" y="486925"/>
                </a:lnTo>
                <a:lnTo>
                  <a:pt x="1115564" y="507506"/>
                </a:lnTo>
                <a:lnTo>
                  <a:pt x="1129290" y="532642"/>
                </a:lnTo>
                <a:lnTo>
                  <a:pt x="1143003" y="553223"/>
                </a:lnTo>
                <a:lnTo>
                  <a:pt x="1157484" y="568466"/>
                </a:lnTo>
                <a:lnTo>
                  <a:pt x="1171197" y="583696"/>
                </a:lnTo>
                <a:lnTo>
                  <a:pt x="1184911" y="568466"/>
                </a:lnTo>
                <a:lnTo>
                  <a:pt x="1199392" y="553223"/>
                </a:lnTo>
                <a:lnTo>
                  <a:pt x="1213105" y="512830"/>
                </a:lnTo>
                <a:lnTo>
                  <a:pt x="1226819" y="467113"/>
                </a:lnTo>
                <a:lnTo>
                  <a:pt x="1241299" y="461776"/>
                </a:lnTo>
                <a:lnTo>
                  <a:pt x="1255013" y="471682"/>
                </a:lnTo>
                <a:lnTo>
                  <a:pt x="1269493" y="477019"/>
                </a:lnTo>
                <a:lnTo>
                  <a:pt x="1283207" y="477019"/>
                </a:lnTo>
                <a:lnTo>
                  <a:pt x="1296920" y="471682"/>
                </a:lnTo>
                <a:lnTo>
                  <a:pt x="1311401" y="467113"/>
                </a:lnTo>
                <a:lnTo>
                  <a:pt x="1325115" y="482356"/>
                </a:lnTo>
                <a:lnTo>
                  <a:pt x="1338840" y="497600"/>
                </a:lnTo>
                <a:lnTo>
                  <a:pt x="1353309" y="543317"/>
                </a:lnTo>
                <a:lnTo>
                  <a:pt x="1367034" y="593602"/>
                </a:lnTo>
                <a:lnTo>
                  <a:pt x="1381503" y="629426"/>
                </a:lnTo>
                <a:lnTo>
                  <a:pt x="1395229" y="659900"/>
                </a:lnTo>
                <a:lnTo>
                  <a:pt x="1408942" y="649239"/>
                </a:lnTo>
                <a:lnTo>
                  <a:pt x="1423423" y="629426"/>
                </a:lnTo>
                <a:lnTo>
                  <a:pt x="1437136" y="624089"/>
                </a:lnTo>
                <a:lnTo>
                  <a:pt x="1450850" y="624089"/>
                </a:lnTo>
                <a:lnTo>
                  <a:pt x="1465331" y="624089"/>
                </a:lnTo>
                <a:lnTo>
                  <a:pt x="1479044" y="624089"/>
                </a:lnTo>
                <a:lnTo>
                  <a:pt x="1493525" y="629426"/>
                </a:lnTo>
                <a:lnTo>
                  <a:pt x="1507238" y="633995"/>
                </a:lnTo>
                <a:lnTo>
                  <a:pt x="1520952" y="644669"/>
                </a:lnTo>
                <a:lnTo>
                  <a:pt x="1535432" y="654576"/>
                </a:lnTo>
                <a:lnTo>
                  <a:pt x="1549146" y="675143"/>
                </a:lnTo>
                <a:lnTo>
                  <a:pt x="1562859" y="694955"/>
                </a:lnTo>
                <a:lnTo>
                  <a:pt x="1577340" y="710199"/>
                </a:lnTo>
                <a:lnTo>
                  <a:pt x="1591053" y="725442"/>
                </a:lnTo>
                <a:lnTo>
                  <a:pt x="1605534" y="736103"/>
                </a:lnTo>
                <a:lnTo>
                  <a:pt x="1619248" y="746009"/>
                </a:lnTo>
                <a:lnTo>
                  <a:pt x="1632973" y="755915"/>
                </a:lnTo>
                <a:lnTo>
                  <a:pt x="1647442" y="766590"/>
                </a:lnTo>
                <a:lnTo>
                  <a:pt x="1656588" y="771159"/>
                </a:lnTo>
                <a:lnTo>
                  <a:pt x="1670302" y="771159"/>
                </a:lnTo>
                <a:lnTo>
                  <a:pt x="1684782" y="781820"/>
                </a:lnTo>
                <a:lnTo>
                  <a:pt x="1698496" y="786402"/>
                </a:lnTo>
                <a:lnTo>
                  <a:pt x="1712222" y="797063"/>
                </a:lnTo>
                <a:lnTo>
                  <a:pt x="1726690" y="806969"/>
                </a:lnTo>
                <a:lnTo>
                  <a:pt x="1740416" y="816875"/>
                </a:lnTo>
                <a:lnTo>
                  <a:pt x="1754884" y="822213"/>
                </a:lnTo>
                <a:lnTo>
                  <a:pt x="1768610" y="822213"/>
                </a:lnTo>
                <a:lnTo>
                  <a:pt x="1782323" y="822213"/>
                </a:lnTo>
                <a:lnTo>
                  <a:pt x="1796804" y="811538"/>
                </a:lnTo>
                <a:lnTo>
                  <a:pt x="1810518" y="801632"/>
                </a:lnTo>
                <a:lnTo>
                  <a:pt x="1824231" y="771159"/>
                </a:lnTo>
                <a:lnTo>
                  <a:pt x="1838712" y="736103"/>
                </a:lnTo>
                <a:lnTo>
                  <a:pt x="1852425" y="715536"/>
                </a:lnTo>
                <a:lnTo>
                  <a:pt x="1866139" y="694955"/>
                </a:lnTo>
                <a:lnTo>
                  <a:pt x="1880619" y="669806"/>
                </a:lnTo>
                <a:lnTo>
                  <a:pt x="1894333" y="644669"/>
                </a:lnTo>
                <a:lnTo>
                  <a:pt x="1908814" y="644669"/>
                </a:lnTo>
                <a:lnTo>
                  <a:pt x="1922527" y="654576"/>
                </a:lnTo>
                <a:lnTo>
                  <a:pt x="1936241" y="659900"/>
                </a:lnTo>
                <a:lnTo>
                  <a:pt x="1950721" y="669806"/>
                </a:lnTo>
                <a:lnTo>
                  <a:pt x="1964435" y="679712"/>
                </a:lnTo>
                <a:lnTo>
                  <a:pt x="1978148" y="694955"/>
                </a:lnTo>
                <a:lnTo>
                  <a:pt x="1992629" y="694955"/>
                </a:lnTo>
                <a:lnTo>
                  <a:pt x="2006355" y="694955"/>
                </a:lnTo>
                <a:lnTo>
                  <a:pt x="2020823" y="725442"/>
                </a:lnTo>
                <a:lnTo>
                  <a:pt x="2034537" y="755915"/>
                </a:lnTo>
                <a:lnTo>
                  <a:pt x="2048262" y="781820"/>
                </a:lnTo>
                <a:lnTo>
                  <a:pt x="2062731" y="797063"/>
                </a:lnTo>
                <a:lnTo>
                  <a:pt x="2076456" y="781820"/>
                </a:lnTo>
                <a:lnTo>
                  <a:pt x="2090170" y="766590"/>
                </a:lnTo>
                <a:lnTo>
                  <a:pt x="2104651" y="751346"/>
                </a:lnTo>
                <a:lnTo>
                  <a:pt x="2118364" y="746009"/>
                </a:lnTo>
                <a:lnTo>
                  <a:pt x="2132845" y="755915"/>
                </a:lnTo>
              </a:path>
            </a:pathLst>
          </a:custGeom>
          <a:ln w="10039">
            <a:solidFill>
              <a:srgbClr val="00FF00"/>
            </a:solidFill>
          </a:ln>
        </p:spPr>
        <p:txBody>
          <a:bodyPr wrap="square" lIns="0" tIns="0" rIns="0" bIns="0" rtlCol="0">
            <a:noAutofit/>
          </a:bodyPr>
          <a:lstStyle/>
          <a:p>
            <a:pPr defTabSz="680759"/>
            <a:endParaRPr sz="1300">
              <a:solidFill>
                <a:prstClr val="black"/>
              </a:solidFill>
            </a:endParaRPr>
          </a:p>
        </p:txBody>
      </p:sp>
      <p:sp>
        <p:nvSpPr>
          <p:cNvPr id="687" name="object 687"/>
          <p:cNvSpPr/>
          <p:nvPr/>
        </p:nvSpPr>
        <p:spPr>
          <a:xfrm>
            <a:off x="8648853" y="6122769"/>
            <a:ext cx="10343" cy="11153"/>
          </a:xfrm>
          <a:custGeom>
            <a:avLst/>
            <a:gdLst/>
            <a:ahLst/>
            <a:cxnLst/>
            <a:rect l="l" t="t" r="r" b="b"/>
            <a:pathLst>
              <a:path w="13704" h="15243">
                <a:moveTo>
                  <a:pt x="0" y="0"/>
                </a:moveTo>
                <a:lnTo>
                  <a:pt x="13704" y="15233"/>
                </a:lnTo>
              </a:path>
            </a:pathLst>
          </a:custGeom>
          <a:ln w="9693">
            <a:solidFill>
              <a:srgbClr val="00FF00"/>
            </a:solidFill>
          </a:ln>
        </p:spPr>
        <p:txBody>
          <a:bodyPr wrap="square" lIns="0" tIns="0" rIns="0" bIns="0" rtlCol="0">
            <a:noAutofit/>
          </a:bodyPr>
          <a:lstStyle/>
          <a:p>
            <a:pPr defTabSz="680759"/>
            <a:endParaRPr sz="1300">
              <a:solidFill>
                <a:prstClr val="black"/>
              </a:solidFill>
            </a:endParaRPr>
          </a:p>
        </p:txBody>
      </p:sp>
      <p:sp>
        <p:nvSpPr>
          <p:cNvPr id="688" name="object 688"/>
          <p:cNvSpPr txBox="1"/>
          <p:nvPr/>
        </p:nvSpPr>
        <p:spPr>
          <a:xfrm>
            <a:off x="6317027" y="441789"/>
            <a:ext cx="803215" cy="241610"/>
          </a:xfrm>
          <a:prstGeom prst="rect">
            <a:avLst/>
          </a:prstGeom>
        </p:spPr>
        <p:txBody>
          <a:bodyPr vert="horz" wrap="square" lIns="0" tIns="0" rIns="0" bIns="0" rtlCol="0">
            <a:noAutofit/>
          </a:bodyPr>
          <a:lstStyle/>
          <a:p>
            <a:pPr marL="9455" defTabSz="680759"/>
            <a:r>
              <a:rPr sz="1600" spc="-7" dirty="0">
                <a:solidFill>
                  <a:srgbClr val="FFFFFF"/>
                </a:solidFill>
                <a:latin typeface="Arial"/>
                <a:cs typeface="Arial"/>
              </a:rPr>
              <a:t>Hull</a:t>
            </a:r>
            <a:r>
              <a:rPr sz="1600" spc="4" dirty="0">
                <a:solidFill>
                  <a:srgbClr val="FFFFFF"/>
                </a:solidFill>
                <a:latin typeface="Arial"/>
                <a:cs typeface="Arial"/>
              </a:rPr>
              <a:t> </a:t>
            </a:r>
            <a:r>
              <a:rPr sz="1600" spc="-7" dirty="0">
                <a:solidFill>
                  <a:srgbClr val="FFFFFF"/>
                </a:solidFill>
                <a:latin typeface="Arial"/>
                <a:cs typeface="Arial"/>
              </a:rPr>
              <a:t>Inlet</a:t>
            </a:r>
            <a:endParaRPr sz="1600">
              <a:solidFill>
                <a:prstClr val="black"/>
              </a:solidFill>
              <a:latin typeface="Arial"/>
              <a:cs typeface="Arial"/>
            </a:endParaRPr>
          </a:p>
        </p:txBody>
      </p:sp>
      <p:sp>
        <p:nvSpPr>
          <p:cNvPr id="689" name="object 689"/>
          <p:cNvSpPr txBox="1"/>
          <p:nvPr/>
        </p:nvSpPr>
        <p:spPr>
          <a:xfrm>
            <a:off x="4192065" y="207622"/>
            <a:ext cx="747143" cy="241610"/>
          </a:xfrm>
          <a:prstGeom prst="rect">
            <a:avLst/>
          </a:prstGeom>
        </p:spPr>
        <p:txBody>
          <a:bodyPr vert="horz" wrap="square" lIns="0" tIns="0" rIns="0" bIns="0" rtlCol="0">
            <a:noAutofit/>
          </a:bodyPr>
          <a:lstStyle/>
          <a:p>
            <a:pPr marL="9455" defTabSz="680759"/>
            <a:r>
              <a:rPr sz="1600" spc="-11" dirty="0">
                <a:solidFill>
                  <a:srgbClr val="FFFFFF"/>
                </a:solidFill>
                <a:latin typeface="Arial"/>
                <a:cs typeface="Arial"/>
              </a:rPr>
              <a:t>H2</a:t>
            </a:r>
            <a:r>
              <a:rPr sz="1600" spc="-7" dirty="0">
                <a:solidFill>
                  <a:srgbClr val="FFFFFF"/>
                </a:solidFill>
                <a:latin typeface="Arial"/>
                <a:cs typeface="Arial"/>
              </a:rPr>
              <a:t>2</a:t>
            </a:r>
            <a:r>
              <a:rPr sz="1600" spc="-15" dirty="0">
                <a:solidFill>
                  <a:srgbClr val="FFFFFF"/>
                </a:solidFill>
                <a:latin typeface="Arial"/>
                <a:cs typeface="Arial"/>
              </a:rPr>
              <a:t>9</a:t>
            </a:r>
            <a:r>
              <a:rPr sz="1600" spc="-11" dirty="0">
                <a:solidFill>
                  <a:srgbClr val="FFFFFF"/>
                </a:solidFill>
                <a:latin typeface="Arial"/>
                <a:cs typeface="Arial"/>
              </a:rPr>
              <a:t>0A</a:t>
            </a:r>
            <a:endParaRPr sz="1600">
              <a:solidFill>
                <a:prstClr val="black"/>
              </a:solidFill>
              <a:latin typeface="Arial"/>
              <a:cs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44488" y="672576"/>
            <a:ext cx="4130889" cy="1165869"/>
          </a:xfrm>
          <a:custGeom>
            <a:avLst/>
            <a:gdLst/>
            <a:ahLst/>
            <a:cxnLst/>
            <a:rect l="l" t="t" r="r" b="b"/>
            <a:pathLst>
              <a:path w="5473428" h="1593354">
                <a:moveTo>
                  <a:pt x="5473428" y="0"/>
                </a:moveTo>
                <a:lnTo>
                  <a:pt x="0" y="0"/>
                </a:lnTo>
                <a:lnTo>
                  <a:pt x="0" y="1593354"/>
                </a:lnTo>
                <a:lnTo>
                  <a:pt x="5473428" y="1593354"/>
                </a:lnTo>
                <a:lnTo>
                  <a:pt x="5473428" y="0"/>
                </a:lnTo>
                <a:close/>
              </a:path>
            </a:pathLst>
          </a:custGeom>
          <a:ln w="5003">
            <a:solidFill>
              <a:srgbClr val="FFFFFF"/>
            </a:solidFill>
          </a:ln>
        </p:spPr>
        <p:txBody>
          <a:bodyPr wrap="square" lIns="0" tIns="0" rIns="0" bIns="0" rtlCol="0">
            <a:noAutofit/>
          </a:bodyPr>
          <a:lstStyle/>
          <a:p>
            <a:endParaRPr/>
          </a:p>
        </p:txBody>
      </p:sp>
      <p:sp>
        <p:nvSpPr>
          <p:cNvPr id="3" name="object 3"/>
          <p:cNvSpPr txBox="1"/>
          <p:nvPr/>
        </p:nvSpPr>
        <p:spPr>
          <a:xfrm>
            <a:off x="2293096" y="719533"/>
            <a:ext cx="235309" cy="75735"/>
          </a:xfrm>
          <a:prstGeom prst="rect">
            <a:avLst/>
          </a:prstGeom>
        </p:spPr>
        <p:txBody>
          <a:bodyPr vert="horz" wrap="square" lIns="0" tIns="0" rIns="0" bIns="0" rtlCol="0">
            <a:noAutofit/>
          </a:bodyPr>
          <a:lstStyle/>
          <a:p>
            <a:pPr marL="9357"/>
            <a:r>
              <a:rPr sz="400" b="1" spc="-15" dirty="0">
                <a:solidFill>
                  <a:srgbClr val="FFFFFF"/>
                </a:solidFill>
                <a:latin typeface="Arial"/>
                <a:cs typeface="Arial"/>
              </a:rPr>
              <a:t>Met</a:t>
            </a:r>
            <a:r>
              <a:rPr sz="400" b="1" spc="-34" dirty="0">
                <a:solidFill>
                  <a:srgbClr val="FFFFFF"/>
                </a:solidFill>
                <a:latin typeface="Arial"/>
                <a:cs typeface="Arial"/>
              </a:rPr>
              <a:t>h</a:t>
            </a:r>
            <a:r>
              <a:rPr sz="400" b="1" spc="-37" dirty="0">
                <a:solidFill>
                  <a:srgbClr val="FFFFFF"/>
                </a:solidFill>
                <a:latin typeface="Arial"/>
                <a:cs typeface="Arial"/>
              </a:rPr>
              <a:t>a</a:t>
            </a:r>
            <a:r>
              <a:rPr sz="400" b="1" spc="-34" dirty="0">
                <a:solidFill>
                  <a:srgbClr val="FFFFFF"/>
                </a:solidFill>
                <a:latin typeface="Arial"/>
                <a:cs typeface="Arial"/>
              </a:rPr>
              <a:t>n</a:t>
            </a:r>
            <a:r>
              <a:rPr sz="400" b="1" spc="-22" dirty="0">
                <a:solidFill>
                  <a:srgbClr val="FFFFFF"/>
                </a:solidFill>
                <a:latin typeface="Arial"/>
                <a:cs typeface="Arial"/>
              </a:rPr>
              <a:t>e</a:t>
            </a:r>
            <a:endParaRPr sz="400">
              <a:latin typeface="Arial"/>
              <a:cs typeface="Arial"/>
            </a:endParaRPr>
          </a:p>
        </p:txBody>
      </p:sp>
      <p:sp>
        <p:nvSpPr>
          <p:cNvPr id="4" name="object 4"/>
          <p:cNvSpPr/>
          <p:nvPr/>
        </p:nvSpPr>
        <p:spPr>
          <a:xfrm>
            <a:off x="650463" y="816431"/>
            <a:ext cx="3701875" cy="903814"/>
          </a:xfrm>
          <a:custGeom>
            <a:avLst/>
            <a:gdLst/>
            <a:ahLst/>
            <a:cxnLst/>
            <a:rect l="l" t="t" r="r" b="b"/>
            <a:pathLst>
              <a:path w="4904984" h="1235212">
                <a:moveTo>
                  <a:pt x="4904984" y="0"/>
                </a:moveTo>
                <a:lnTo>
                  <a:pt x="0" y="0"/>
                </a:lnTo>
                <a:lnTo>
                  <a:pt x="0" y="1235212"/>
                </a:lnTo>
                <a:lnTo>
                  <a:pt x="4904984" y="1235212"/>
                </a:lnTo>
                <a:lnTo>
                  <a:pt x="4904984" y="0"/>
                </a:lnTo>
                <a:close/>
              </a:path>
            </a:pathLst>
          </a:custGeom>
          <a:solidFill>
            <a:srgbClr val="000000"/>
          </a:solidFill>
        </p:spPr>
        <p:txBody>
          <a:bodyPr wrap="square" lIns="0" tIns="0" rIns="0" bIns="0" rtlCol="0">
            <a:noAutofit/>
          </a:bodyPr>
          <a:lstStyle/>
          <a:p>
            <a:endParaRPr/>
          </a:p>
        </p:txBody>
      </p:sp>
      <p:sp>
        <p:nvSpPr>
          <p:cNvPr id="5" name="object 5"/>
          <p:cNvSpPr/>
          <p:nvPr/>
        </p:nvSpPr>
        <p:spPr>
          <a:xfrm>
            <a:off x="650463" y="816431"/>
            <a:ext cx="3701875" cy="903814"/>
          </a:xfrm>
          <a:custGeom>
            <a:avLst/>
            <a:gdLst/>
            <a:ahLst/>
            <a:cxnLst/>
            <a:rect l="l" t="t" r="r" b="b"/>
            <a:pathLst>
              <a:path w="4904984" h="1235212">
                <a:moveTo>
                  <a:pt x="4904984" y="0"/>
                </a:moveTo>
                <a:lnTo>
                  <a:pt x="0" y="0"/>
                </a:lnTo>
                <a:lnTo>
                  <a:pt x="0" y="1235212"/>
                </a:lnTo>
                <a:lnTo>
                  <a:pt x="4904984" y="1235212"/>
                </a:lnTo>
                <a:lnTo>
                  <a:pt x="4904984" y="0"/>
                </a:lnTo>
                <a:close/>
              </a:path>
            </a:pathLst>
          </a:custGeom>
          <a:ln w="5010">
            <a:solidFill>
              <a:srgbClr val="FFFFFF"/>
            </a:solidFill>
          </a:ln>
        </p:spPr>
        <p:txBody>
          <a:bodyPr wrap="square" lIns="0" tIns="0" rIns="0" bIns="0" rtlCol="0">
            <a:noAutofit/>
          </a:bodyPr>
          <a:lstStyle/>
          <a:p>
            <a:endParaRPr/>
          </a:p>
        </p:txBody>
      </p:sp>
      <p:sp>
        <p:nvSpPr>
          <p:cNvPr id="6" name="object 6"/>
          <p:cNvSpPr/>
          <p:nvPr/>
        </p:nvSpPr>
        <p:spPr>
          <a:xfrm>
            <a:off x="632602" y="1720230"/>
            <a:ext cx="3719706" cy="0"/>
          </a:xfrm>
          <a:custGeom>
            <a:avLst/>
            <a:gdLst/>
            <a:ahLst/>
            <a:cxnLst/>
            <a:rect l="l" t="t" r="r" b="b"/>
            <a:pathLst>
              <a:path w="4928611">
                <a:moveTo>
                  <a:pt x="0" y="0"/>
                </a:moveTo>
                <a:lnTo>
                  <a:pt x="4928611" y="0"/>
                </a:lnTo>
              </a:path>
            </a:pathLst>
          </a:custGeom>
          <a:ln w="5072">
            <a:solidFill>
              <a:srgbClr val="FFFFFF"/>
            </a:solidFill>
          </a:ln>
        </p:spPr>
        <p:txBody>
          <a:bodyPr wrap="square" lIns="0" tIns="0" rIns="0" bIns="0" rtlCol="0">
            <a:noAutofit/>
          </a:bodyPr>
          <a:lstStyle/>
          <a:p>
            <a:endParaRPr/>
          </a:p>
        </p:txBody>
      </p:sp>
      <p:sp>
        <p:nvSpPr>
          <p:cNvPr id="7" name="object 7"/>
          <p:cNvSpPr/>
          <p:nvPr/>
        </p:nvSpPr>
        <p:spPr>
          <a:xfrm>
            <a:off x="428559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8" name="object 8"/>
          <p:cNvSpPr/>
          <p:nvPr/>
        </p:nvSpPr>
        <p:spPr>
          <a:xfrm>
            <a:off x="414124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9" name="object 9"/>
          <p:cNvSpPr/>
          <p:nvPr/>
        </p:nvSpPr>
        <p:spPr>
          <a:xfrm>
            <a:off x="399747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0" name="object 10"/>
          <p:cNvSpPr/>
          <p:nvPr/>
        </p:nvSpPr>
        <p:spPr>
          <a:xfrm>
            <a:off x="3849681"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1" name="object 11"/>
          <p:cNvSpPr/>
          <p:nvPr/>
        </p:nvSpPr>
        <p:spPr>
          <a:xfrm>
            <a:off x="3705331"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2" name="object 12"/>
          <p:cNvSpPr/>
          <p:nvPr/>
        </p:nvSpPr>
        <p:spPr>
          <a:xfrm>
            <a:off x="3561561"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3" name="object 13"/>
          <p:cNvSpPr/>
          <p:nvPr/>
        </p:nvSpPr>
        <p:spPr>
          <a:xfrm>
            <a:off x="3413765"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4" name="object 14"/>
          <p:cNvSpPr/>
          <p:nvPr/>
        </p:nvSpPr>
        <p:spPr>
          <a:xfrm>
            <a:off x="3269414"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5" name="object 15"/>
          <p:cNvSpPr/>
          <p:nvPr/>
        </p:nvSpPr>
        <p:spPr>
          <a:xfrm>
            <a:off x="312161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6" name="object 16"/>
          <p:cNvSpPr/>
          <p:nvPr/>
        </p:nvSpPr>
        <p:spPr>
          <a:xfrm>
            <a:off x="297784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7" name="object 17"/>
          <p:cNvSpPr/>
          <p:nvPr/>
        </p:nvSpPr>
        <p:spPr>
          <a:xfrm>
            <a:off x="283349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8" name="object 18"/>
          <p:cNvSpPr/>
          <p:nvPr/>
        </p:nvSpPr>
        <p:spPr>
          <a:xfrm>
            <a:off x="2685701"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 name="object 19"/>
          <p:cNvSpPr/>
          <p:nvPr/>
        </p:nvSpPr>
        <p:spPr>
          <a:xfrm>
            <a:off x="2541931"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0" name="object 20"/>
          <p:cNvSpPr/>
          <p:nvPr/>
        </p:nvSpPr>
        <p:spPr>
          <a:xfrm>
            <a:off x="2397581"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1" name="object 21"/>
          <p:cNvSpPr/>
          <p:nvPr/>
        </p:nvSpPr>
        <p:spPr>
          <a:xfrm>
            <a:off x="2249785"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2" name="object 22"/>
          <p:cNvSpPr/>
          <p:nvPr/>
        </p:nvSpPr>
        <p:spPr>
          <a:xfrm>
            <a:off x="2106015"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3" name="object 23"/>
          <p:cNvSpPr/>
          <p:nvPr/>
        </p:nvSpPr>
        <p:spPr>
          <a:xfrm>
            <a:off x="195821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4" name="object 24"/>
          <p:cNvSpPr/>
          <p:nvPr/>
        </p:nvSpPr>
        <p:spPr>
          <a:xfrm>
            <a:off x="181386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5" name="object 25"/>
          <p:cNvSpPr/>
          <p:nvPr/>
        </p:nvSpPr>
        <p:spPr>
          <a:xfrm>
            <a:off x="166951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6" name="object 26"/>
          <p:cNvSpPr/>
          <p:nvPr/>
        </p:nvSpPr>
        <p:spPr>
          <a:xfrm>
            <a:off x="1522293"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7" name="object 27"/>
          <p:cNvSpPr/>
          <p:nvPr/>
        </p:nvSpPr>
        <p:spPr>
          <a:xfrm>
            <a:off x="1377943"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8" name="object 28"/>
          <p:cNvSpPr/>
          <p:nvPr/>
        </p:nvSpPr>
        <p:spPr>
          <a:xfrm>
            <a:off x="1233592"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9" name="object 29"/>
          <p:cNvSpPr/>
          <p:nvPr/>
        </p:nvSpPr>
        <p:spPr>
          <a:xfrm>
            <a:off x="108636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0" name="object 30"/>
          <p:cNvSpPr/>
          <p:nvPr/>
        </p:nvSpPr>
        <p:spPr>
          <a:xfrm>
            <a:off x="94201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1" name="object 31"/>
          <p:cNvSpPr/>
          <p:nvPr/>
        </p:nvSpPr>
        <p:spPr>
          <a:xfrm>
            <a:off x="794220"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32" name="object 32"/>
          <p:cNvSpPr/>
          <p:nvPr/>
        </p:nvSpPr>
        <p:spPr>
          <a:xfrm>
            <a:off x="650442" y="816431"/>
            <a:ext cx="0" cy="922216"/>
          </a:xfrm>
          <a:custGeom>
            <a:avLst/>
            <a:gdLst/>
            <a:ahLst/>
            <a:cxnLst/>
            <a:rect l="l" t="t" r="r" b="b"/>
            <a:pathLst>
              <a:path h="1260362">
                <a:moveTo>
                  <a:pt x="0" y="1260362"/>
                </a:moveTo>
                <a:lnTo>
                  <a:pt x="0" y="0"/>
                </a:lnTo>
              </a:path>
            </a:pathLst>
          </a:custGeom>
          <a:ln w="4676">
            <a:solidFill>
              <a:srgbClr val="FFFFFF"/>
            </a:solidFill>
          </a:ln>
        </p:spPr>
        <p:txBody>
          <a:bodyPr wrap="square" lIns="0" tIns="0" rIns="0" bIns="0" rtlCol="0">
            <a:noAutofit/>
          </a:bodyPr>
          <a:lstStyle/>
          <a:p>
            <a:endParaRPr/>
          </a:p>
        </p:txBody>
      </p:sp>
      <p:sp>
        <p:nvSpPr>
          <p:cNvPr id="33" name="object 33"/>
          <p:cNvSpPr txBox="1"/>
          <p:nvPr/>
        </p:nvSpPr>
        <p:spPr>
          <a:xfrm>
            <a:off x="4244967"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34" name="object 34"/>
          <p:cNvSpPr txBox="1"/>
          <p:nvPr/>
        </p:nvSpPr>
        <p:spPr>
          <a:xfrm>
            <a:off x="4100617"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35" name="object 35"/>
          <p:cNvSpPr txBox="1"/>
          <p:nvPr/>
        </p:nvSpPr>
        <p:spPr>
          <a:xfrm>
            <a:off x="3956264"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460</a:t>
            </a:r>
            <a:endParaRPr sz="300">
              <a:latin typeface="Arial"/>
              <a:cs typeface="Arial"/>
            </a:endParaRPr>
          </a:p>
        </p:txBody>
      </p:sp>
      <p:sp>
        <p:nvSpPr>
          <p:cNvPr id="36" name="object 36"/>
          <p:cNvSpPr txBox="1"/>
          <p:nvPr/>
        </p:nvSpPr>
        <p:spPr>
          <a:xfrm>
            <a:off x="3808464"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440</a:t>
            </a:r>
            <a:endParaRPr sz="300">
              <a:latin typeface="Arial"/>
              <a:cs typeface="Arial"/>
            </a:endParaRPr>
          </a:p>
        </p:txBody>
      </p:sp>
      <p:sp>
        <p:nvSpPr>
          <p:cNvPr id="37" name="object 37"/>
          <p:cNvSpPr txBox="1"/>
          <p:nvPr/>
        </p:nvSpPr>
        <p:spPr>
          <a:xfrm>
            <a:off x="3664696"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38" name="object 38"/>
          <p:cNvSpPr txBox="1"/>
          <p:nvPr/>
        </p:nvSpPr>
        <p:spPr>
          <a:xfrm>
            <a:off x="3520341"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400</a:t>
            </a:r>
            <a:endParaRPr sz="300">
              <a:latin typeface="Arial"/>
              <a:cs typeface="Arial"/>
            </a:endParaRPr>
          </a:p>
        </p:txBody>
      </p:sp>
      <p:sp>
        <p:nvSpPr>
          <p:cNvPr id="39" name="object 39"/>
          <p:cNvSpPr txBox="1"/>
          <p:nvPr/>
        </p:nvSpPr>
        <p:spPr>
          <a:xfrm>
            <a:off x="3372541"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380</a:t>
            </a:r>
            <a:endParaRPr sz="300">
              <a:latin typeface="Arial"/>
              <a:cs typeface="Arial"/>
            </a:endParaRPr>
          </a:p>
        </p:txBody>
      </p:sp>
      <p:sp>
        <p:nvSpPr>
          <p:cNvPr id="40" name="object 40"/>
          <p:cNvSpPr txBox="1"/>
          <p:nvPr/>
        </p:nvSpPr>
        <p:spPr>
          <a:xfrm>
            <a:off x="3228767"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41" name="object 41"/>
          <p:cNvSpPr txBox="1"/>
          <p:nvPr/>
        </p:nvSpPr>
        <p:spPr>
          <a:xfrm>
            <a:off x="3080967"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42" name="object 42"/>
          <p:cNvSpPr txBox="1"/>
          <p:nvPr/>
        </p:nvSpPr>
        <p:spPr>
          <a:xfrm>
            <a:off x="2936612"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320</a:t>
            </a:r>
            <a:endParaRPr sz="300">
              <a:latin typeface="Arial"/>
              <a:cs typeface="Arial"/>
            </a:endParaRPr>
          </a:p>
        </p:txBody>
      </p:sp>
      <p:sp>
        <p:nvSpPr>
          <p:cNvPr id="43" name="object 43"/>
          <p:cNvSpPr txBox="1"/>
          <p:nvPr/>
        </p:nvSpPr>
        <p:spPr>
          <a:xfrm>
            <a:off x="2792838"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44" name="object 44"/>
          <p:cNvSpPr txBox="1"/>
          <p:nvPr/>
        </p:nvSpPr>
        <p:spPr>
          <a:xfrm>
            <a:off x="2645038"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45" name="object 45"/>
          <p:cNvSpPr txBox="1"/>
          <p:nvPr/>
        </p:nvSpPr>
        <p:spPr>
          <a:xfrm>
            <a:off x="2209110" y="1742208"/>
            <a:ext cx="374770"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a:t>
            </a:r>
            <a:r>
              <a:rPr sz="300" spc="-4" dirty="0">
                <a:solidFill>
                  <a:srgbClr val="FFFFFF"/>
                </a:solidFill>
                <a:latin typeface="Arial"/>
                <a:cs typeface="Arial"/>
              </a:rPr>
              <a:t>2</a:t>
            </a:r>
            <a:r>
              <a:rPr sz="300" dirty="0">
                <a:solidFill>
                  <a:srgbClr val="FFFFFF"/>
                </a:solidFill>
                <a:latin typeface="Arial"/>
                <a:cs typeface="Arial"/>
              </a:rPr>
              <a:t>0       </a:t>
            </a:r>
            <a:r>
              <a:rPr sz="300" spc="-7" dirty="0">
                <a:solidFill>
                  <a:srgbClr val="FFFFFF"/>
                </a:solidFill>
                <a:latin typeface="Arial"/>
                <a:cs typeface="Arial"/>
              </a:rPr>
              <a:t> 2</a:t>
            </a:r>
            <a:r>
              <a:rPr sz="300" spc="-4" dirty="0">
                <a:solidFill>
                  <a:srgbClr val="FFFFFF"/>
                </a:solidFill>
                <a:latin typeface="Arial"/>
                <a:cs typeface="Arial"/>
              </a:rPr>
              <a:t>4</a:t>
            </a:r>
            <a:r>
              <a:rPr sz="300" dirty="0">
                <a:solidFill>
                  <a:srgbClr val="FFFFFF"/>
                </a:solidFill>
                <a:latin typeface="Arial"/>
                <a:cs typeface="Arial"/>
              </a:rPr>
              <a:t>0       </a:t>
            </a:r>
            <a:r>
              <a:rPr sz="300" spc="-41" dirty="0">
                <a:solidFill>
                  <a:srgbClr val="FFFFFF"/>
                </a:solidFill>
                <a:latin typeface="Arial"/>
                <a:cs typeface="Arial"/>
              </a:rPr>
              <a:t> </a:t>
            </a:r>
            <a:r>
              <a:rPr sz="300" spc="-4" dirty="0">
                <a:solidFill>
                  <a:srgbClr val="FFFFFF"/>
                </a:solidFill>
                <a:latin typeface="Arial"/>
                <a:cs typeface="Arial"/>
              </a:rPr>
              <a:t>260</a:t>
            </a:r>
            <a:endParaRPr sz="300">
              <a:latin typeface="Arial"/>
              <a:cs typeface="Arial"/>
            </a:endParaRPr>
          </a:p>
        </p:txBody>
      </p:sp>
      <p:sp>
        <p:nvSpPr>
          <p:cNvPr id="46" name="object 46"/>
          <p:cNvSpPr txBox="1"/>
          <p:nvPr/>
        </p:nvSpPr>
        <p:spPr>
          <a:xfrm>
            <a:off x="2064767"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47" name="object 47"/>
          <p:cNvSpPr txBox="1"/>
          <p:nvPr/>
        </p:nvSpPr>
        <p:spPr>
          <a:xfrm>
            <a:off x="1916961"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180</a:t>
            </a:r>
            <a:endParaRPr sz="300">
              <a:latin typeface="Arial"/>
              <a:cs typeface="Arial"/>
            </a:endParaRPr>
          </a:p>
        </p:txBody>
      </p:sp>
      <p:sp>
        <p:nvSpPr>
          <p:cNvPr id="48" name="object 48"/>
          <p:cNvSpPr txBox="1"/>
          <p:nvPr/>
        </p:nvSpPr>
        <p:spPr>
          <a:xfrm>
            <a:off x="1773186"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49" name="object 49"/>
          <p:cNvSpPr txBox="1"/>
          <p:nvPr/>
        </p:nvSpPr>
        <p:spPr>
          <a:xfrm>
            <a:off x="1628838"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50" name="object 50"/>
          <p:cNvSpPr txBox="1"/>
          <p:nvPr/>
        </p:nvSpPr>
        <p:spPr>
          <a:xfrm>
            <a:off x="1481031"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51" name="object 51"/>
          <p:cNvSpPr txBox="1"/>
          <p:nvPr/>
        </p:nvSpPr>
        <p:spPr>
          <a:xfrm>
            <a:off x="1337257"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2" name="object 52"/>
          <p:cNvSpPr txBox="1"/>
          <p:nvPr/>
        </p:nvSpPr>
        <p:spPr>
          <a:xfrm>
            <a:off x="1203334" y="174220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53" name="object 53"/>
          <p:cNvSpPr txBox="1"/>
          <p:nvPr/>
        </p:nvSpPr>
        <p:spPr>
          <a:xfrm>
            <a:off x="1055534" y="174220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54" name="object 54"/>
          <p:cNvSpPr txBox="1"/>
          <p:nvPr/>
        </p:nvSpPr>
        <p:spPr>
          <a:xfrm>
            <a:off x="911184" y="174220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55" name="object 55"/>
          <p:cNvSpPr txBox="1"/>
          <p:nvPr/>
        </p:nvSpPr>
        <p:spPr>
          <a:xfrm>
            <a:off x="763883" y="1742208"/>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20</a:t>
            </a:r>
            <a:endParaRPr sz="300">
              <a:latin typeface="Arial"/>
              <a:cs typeface="Arial"/>
            </a:endParaRPr>
          </a:p>
        </p:txBody>
      </p:sp>
      <p:sp>
        <p:nvSpPr>
          <p:cNvPr id="56" name="object 56"/>
          <p:cNvSpPr txBox="1"/>
          <p:nvPr/>
        </p:nvSpPr>
        <p:spPr>
          <a:xfrm>
            <a:off x="630458" y="1742208"/>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57" name="object 57"/>
          <p:cNvSpPr/>
          <p:nvPr/>
        </p:nvSpPr>
        <p:spPr>
          <a:xfrm>
            <a:off x="632608" y="816431"/>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58" name="object 58"/>
          <p:cNvSpPr/>
          <p:nvPr/>
        </p:nvSpPr>
        <p:spPr>
          <a:xfrm>
            <a:off x="632608" y="908426"/>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59" name="object 59"/>
          <p:cNvSpPr/>
          <p:nvPr/>
        </p:nvSpPr>
        <p:spPr>
          <a:xfrm>
            <a:off x="632608" y="997076"/>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60" name="object 60"/>
          <p:cNvSpPr/>
          <p:nvPr/>
        </p:nvSpPr>
        <p:spPr>
          <a:xfrm>
            <a:off x="632608" y="1085726"/>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61" name="object 61"/>
          <p:cNvSpPr/>
          <p:nvPr/>
        </p:nvSpPr>
        <p:spPr>
          <a:xfrm>
            <a:off x="632608" y="1177720"/>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62" name="object 62"/>
          <p:cNvSpPr/>
          <p:nvPr/>
        </p:nvSpPr>
        <p:spPr>
          <a:xfrm>
            <a:off x="632608" y="1270275"/>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63" name="object 63"/>
          <p:cNvSpPr/>
          <p:nvPr/>
        </p:nvSpPr>
        <p:spPr>
          <a:xfrm>
            <a:off x="632608" y="1358926"/>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64" name="object 64"/>
          <p:cNvSpPr/>
          <p:nvPr/>
        </p:nvSpPr>
        <p:spPr>
          <a:xfrm>
            <a:off x="632608" y="1447576"/>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65" name="object 65"/>
          <p:cNvSpPr/>
          <p:nvPr/>
        </p:nvSpPr>
        <p:spPr>
          <a:xfrm>
            <a:off x="632608" y="1539571"/>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66" name="object 66"/>
          <p:cNvSpPr/>
          <p:nvPr/>
        </p:nvSpPr>
        <p:spPr>
          <a:xfrm>
            <a:off x="632608" y="1631565"/>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67" name="object 67"/>
          <p:cNvSpPr txBox="1"/>
          <p:nvPr/>
        </p:nvSpPr>
        <p:spPr>
          <a:xfrm>
            <a:off x="524718" y="790451"/>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5,000</a:t>
            </a:r>
            <a:endParaRPr sz="300">
              <a:latin typeface="Arial"/>
              <a:cs typeface="Arial"/>
            </a:endParaRPr>
          </a:p>
        </p:txBody>
      </p:sp>
      <p:sp>
        <p:nvSpPr>
          <p:cNvPr id="68" name="object 68"/>
          <p:cNvSpPr txBox="1"/>
          <p:nvPr/>
        </p:nvSpPr>
        <p:spPr>
          <a:xfrm>
            <a:off x="524718" y="883007"/>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4,500</a:t>
            </a:r>
            <a:endParaRPr sz="300">
              <a:latin typeface="Arial"/>
              <a:cs typeface="Arial"/>
            </a:endParaRPr>
          </a:p>
        </p:txBody>
      </p:sp>
      <p:sp>
        <p:nvSpPr>
          <p:cNvPr id="69" name="object 69"/>
          <p:cNvSpPr txBox="1"/>
          <p:nvPr/>
        </p:nvSpPr>
        <p:spPr>
          <a:xfrm>
            <a:off x="524718" y="971103"/>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4,000</a:t>
            </a:r>
            <a:endParaRPr sz="300">
              <a:latin typeface="Arial"/>
              <a:cs typeface="Arial"/>
            </a:endParaRPr>
          </a:p>
        </p:txBody>
      </p:sp>
      <p:sp>
        <p:nvSpPr>
          <p:cNvPr id="70" name="object 70"/>
          <p:cNvSpPr txBox="1"/>
          <p:nvPr/>
        </p:nvSpPr>
        <p:spPr>
          <a:xfrm>
            <a:off x="524718" y="1059754"/>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3,500</a:t>
            </a:r>
            <a:endParaRPr sz="300">
              <a:latin typeface="Arial"/>
              <a:cs typeface="Arial"/>
            </a:endParaRPr>
          </a:p>
        </p:txBody>
      </p:sp>
      <p:sp>
        <p:nvSpPr>
          <p:cNvPr id="71" name="object 71"/>
          <p:cNvSpPr txBox="1"/>
          <p:nvPr/>
        </p:nvSpPr>
        <p:spPr>
          <a:xfrm>
            <a:off x="524718" y="1152311"/>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3,000</a:t>
            </a:r>
            <a:endParaRPr sz="300">
              <a:latin typeface="Arial"/>
              <a:cs typeface="Arial"/>
            </a:endParaRPr>
          </a:p>
        </p:txBody>
      </p:sp>
      <p:sp>
        <p:nvSpPr>
          <p:cNvPr id="72" name="object 72"/>
          <p:cNvSpPr txBox="1"/>
          <p:nvPr/>
        </p:nvSpPr>
        <p:spPr>
          <a:xfrm>
            <a:off x="524718" y="1244306"/>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2,500</a:t>
            </a:r>
            <a:endParaRPr sz="300">
              <a:latin typeface="Arial"/>
              <a:cs typeface="Arial"/>
            </a:endParaRPr>
          </a:p>
        </p:txBody>
      </p:sp>
      <p:sp>
        <p:nvSpPr>
          <p:cNvPr id="73" name="object 73"/>
          <p:cNvSpPr txBox="1"/>
          <p:nvPr/>
        </p:nvSpPr>
        <p:spPr>
          <a:xfrm>
            <a:off x="524718" y="1332957"/>
            <a:ext cx="115019" cy="143107"/>
          </a:xfrm>
          <a:prstGeom prst="rect">
            <a:avLst/>
          </a:prstGeom>
        </p:spPr>
        <p:txBody>
          <a:bodyPr vert="horz" wrap="square" lIns="0" tIns="0" rIns="0" bIns="0" rtlCol="0">
            <a:noAutofit/>
          </a:bodyPr>
          <a:lstStyle/>
          <a:p>
            <a:pPr marL="9357"/>
            <a:r>
              <a:rPr sz="300" spc="-4" dirty="0">
                <a:solidFill>
                  <a:srgbClr val="FFFFFF"/>
                </a:solidFill>
                <a:latin typeface="Arial"/>
                <a:cs typeface="Arial"/>
              </a:rPr>
              <a:t>2,000</a:t>
            </a:r>
            <a:endParaRPr sz="300">
              <a:latin typeface="Arial"/>
              <a:cs typeface="Arial"/>
            </a:endParaRPr>
          </a:p>
          <a:p>
            <a:pPr marL="9357">
              <a:spcBef>
                <a:spcPts val="350"/>
              </a:spcBef>
            </a:pPr>
            <a:r>
              <a:rPr sz="300" spc="-4" dirty="0">
                <a:solidFill>
                  <a:srgbClr val="FFFFFF"/>
                </a:solidFill>
                <a:latin typeface="Arial"/>
                <a:cs typeface="Arial"/>
              </a:rPr>
              <a:t>1,500</a:t>
            </a:r>
            <a:endParaRPr sz="300">
              <a:latin typeface="Arial"/>
              <a:cs typeface="Arial"/>
            </a:endParaRPr>
          </a:p>
        </p:txBody>
      </p:sp>
      <p:sp>
        <p:nvSpPr>
          <p:cNvPr id="74" name="object 74"/>
          <p:cNvSpPr txBox="1"/>
          <p:nvPr/>
        </p:nvSpPr>
        <p:spPr>
          <a:xfrm>
            <a:off x="524718" y="1513607"/>
            <a:ext cx="11501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1,000</a:t>
            </a:r>
            <a:endParaRPr sz="300">
              <a:latin typeface="Arial"/>
              <a:cs typeface="Arial"/>
            </a:endParaRPr>
          </a:p>
        </p:txBody>
      </p:sp>
      <p:sp>
        <p:nvSpPr>
          <p:cNvPr id="75" name="object 75"/>
          <p:cNvSpPr txBox="1"/>
          <p:nvPr/>
        </p:nvSpPr>
        <p:spPr>
          <a:xfrm>
            <a:off x="556311" y="1606165"/>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500</a:t>
            </a:r>
            <a:endParaRPr sz="300">
              <a:latin typeface="Arial"/>
              <a:cs typeface="Arial"/>
            </a:endParaRPr>
          </a:p>
        </p:txBody>
      </p:sp>
      <p:sp>
        <p:nvSpPr>
          <p:cNvPr id="76" name="object 76"/>
          <p:cNvSpPr txBox="1"/>
          <p:nvPr/>
        </p:nvSpPr>
        <p:spPr>
          <a:xfrm>
            <a:off x="598293" y="169425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77" name="object 77"/>
          <p:cNvSpPr/>
          <p:nvPr/>
        </p:nvSpPr>
        <p:spPr>
          <a:xfrm>
            <a:off x="655608" y="1679752"/>
            <a:ext cx="0" cy="7374"/>
          </a:xfrm>
          <a:custGeom>
            <a:avLst/>
            <a:gdLst/>
            <a:ahLst/>
            <a:cxnLst/>
            <a:rect l="l" t="t" r="r" b="b"/>
            <a:pathLst>
              <a:path h="10078">
                <a:moveTo>
                  <a:pt x="0" y="0"/>
                </a:moveTo>
                <a:lnTo>
                  <a:pt x="0" y="10078"/>
                </a:lnTo>
              </a:path>
            </a:pathLst>
          </a:custGeom>
          <a:ln w="4574">
            <a:solidFill>
              <a:srgbClr val="FF0000"/>
            </a:solidFill>
          </a:ln>
        </p:spPr>
        <p:txBody>
          <a:bodyPr wrap="square" lIns="0" tIns="0" rIns="0" bIns="0" rtlCol="0">
            <a:noAutofit/>
          </a:bodyPr>
          <a:lstStyle/>
          <a:p>
            <a:endParaRPr/>
          </a:p>
        </p:txBody>
      </p:sp>
      <p:sp>
        <p:nvSpPr>
          <p:cNvPr id="78" name="object 78"/>
          <p:cNvSpPr/>
          <p:nvPr/>
        </p:nvSpPr>
        <p:spPr>
          <a:xfrm>
            <a:off x="657335" y="1683439"/>
            <a:ext cx="6902" cy="0"/>
          </a:xfrm>
          <a:custGeom>
            <a:avLst/>
            <a:gdLst/>
            <a:ahLst/>
            <a:cxnLst/>
            <a:rect l="l" t="t" r="r" b="b"/>
            <a:pathLst>
              <a:path w="9145">
                <a:moveTo>
                  <a:pt x="0" y="0"/>
                </a:moveTo>
                <a:lnTo>
                  <a:pt x="9145" y="0"/>
                </a:lnTo>
              </a:path>
            </a:pathLst>
          </a:custGeom>
          <a:ln w="10078">
            <a:solidFill>
              <a:srgbClr val="FF0000"/>
            </a:solidFill>
          </a:ln>
        </p:spPr>
        <p:txBody>
          <a:bodyPr wrap="square" lIns="0" tIns="0" rIns="0" bIns="0" rtlCol="0">
            <a:noAutofit/>
          </a:bodyPr>
          <a:lstStyle/>
          <a:p>
            <a:endParaRPr/>
          </a:p>
        </p:txBody>
      </p:sp>
      <p:sp>
        <p:nvSpPr>
          <p:cNvPr id="79" name="object 79"/>
          <p:cNvSpPr/>
          <p:nvPr/>
        </p:nvSpPr>
        <p:spPr>
          <a:xfrm>
            <a:off x="664229" y="912374"/>
            <a:ext cx="889664" cy="778357"/>
          </a:xfrm>
          <a:custGeom>
            <a:avLst/>
            <a:gdLst/>
            <a:ahLst/>
            <a:cxnLst/>
            <a:rect l="l" t="t" r="r" b="b"/>
            <a:pathLst>
              <a:path w="1178805" h="1063755">
                <a:moveTo>
                  <a:pt x="0" y="1053848"/>
                </a:moveTo>
                <a:lnTo>
                  <a:pt x="9145" y="1053848"/>
                </a:lnTo>
                <a:lnTo>
                  <a:pt x="18291" y="1053848"/>
                </a:lnTo>
                <a:lnTo>
                  <a:pt x="28193" y="1048512"/>
                </a:lnTo>
                <a:lnTo>
                  <a:pt x="153924" y="1048512"/>
                </a:lnTo>
                <a:lnTo>
                  <a:pt x="163070" y="1043941"/>
                </a:lnTo>
                <a:lnTo>
                  <a:pt x="242315" y="1043941"/>
                </a:lnTo>
                <a:lnTo>
                  <a:pt x="251461" y="1038605"/>
                </a:lnTo>
                <a:lnTo>
                  <a:pt x="260606" y="1043941"/>
                </a:lnTo>
                <a:lnTo>
                  <a:pt x="270509" y="1059185"/>
                </a:lnTo>
                <a:lnTo>
                  <a:pt x="279655" y="1063755"/>
                </a:lnTo>
                <a:lnTo>
                  <a:pt x="288800" y="1053848"/>
                </a:lnTo>
                <a:lnTo>
                  <a:pt x="297946" y="1053848"/>
                </a:lnTo>
                <a:lnTo>
                  <a:pt x="307079" y="1048512"/>
                </a:lnTo>
                <a:lnTo>
                  <a:pt x="316994" y="1053848"/>
                </a:lnTo>
                <a:lnTo>
                  <a:pt x="326140" y="1053848"/>
                </a:lnTo>
                <a:lnTo>
                  <a:pt x="339852" y="1053848"/>
                </a:lnTo>
                <a:lnTo>
                  <a:pt x="349755" y="1053848"/>
                </a:lnTo>
                <a:lnTo>
                  <a:pt x="358900" y="1053848"/>
                </a:lnTo>
                <a:lnTo>
                  <a:pt x="368046" y="1038605"/>
                </a:lnTo>
                <a:lnTo>
                  <a:pt x="377191" y="1023374"/>
                </a:lnTo>
                <a:lnTo>
                  <a:pt x="386337" y="1008131"/>
                </a:lnTo>
                <a:lnTo>
                  <a:pt x="396240" y="982981"/>
                </a:lnTo>
                <a:lnTo>
                  <a:pt x="405385" y="953260"/>
                </a:lnTo>
                <a:lnTo>
                  <a:pt x="414531" y="998224"/>
                </a:lnTo>
                <a:lnTo>
                  <a:pt x="423676" y="1043941"/>
                </a:lnTo>
                <a:lnTo>
                  <a:pt x="433579" y="1048512"/>
                </a:lnTo>
                <a:lnTo>
                  <a:pt x="442725" y="1048512"/>
                </a:lnTo>
                <a:lnTo>
                  <a:pt x="451870" y="1048512"/>
                </a:lnTo>
                <a:lnTo>
                  <a:pt x="461004" y="1048512"/>
                </a:lnTo>
                <a:lnTo>
                  <a:pt x="475485" y="1048512"/>
                </a:lnTo>
                <a:lnTo>
                  <a:pt x="484631" y="1048512"/>
                </a:lnTo>
                <a:lnTo>
                  <a:pt x="493776" y="1043941"/>
                </a:lnTo>
                <a:lnTo>
                  <a:pt x="502922" y="1043941"/>
                </a:lnTo>
                <a:lnTo>
                  <a:pt x="512068" y="1043941"/>
                </a:lnTo>
                <a:lnTo>
                  <a:pt x="521970" y="1043941"/>
                </a:lnTo>
                <a:lnTo>
                  <a:pt x="531116" y="1038605"/>
                </a:lnTo>
                <a:lnTo>
                  <a:pt x="540262" y="1038605"/>
                </a:lnTo>
                <a:lnTo>
                  <a:pt x="549395" y="1038605"/>
                </a:lnTo>
                <a:lnTo>
                  <a:pt x="559310" y="1028698"/>
                </a:lnTo>
                <a:lnTo>
                  <a:pt x="568455" y="1008131"/>
                </a:lnTo>
                <a:lnTo>
                  <a:pt x="577589" y="968503"/>
                </a:lnTo>
                <a:lnTo>
                  <a:pt x="586734" y="912879"/>
                </a:lnTo>
                <a:lnTo>
                  <a:pt x="596649" y="851918"/>
                </a:lnTo>
                <a:lnTo>
                  <a:pt x="605783" y="816861"/>
                </a:lnTo>
                <a:lnTo>
                  <a:pt x="619507" y="811537"/>
                </a:lnTo>
                <a:lnTo>
                  <a:pt x="628653" y="797047"/>
                </a:lnTo>
                <a:lnTo>
                  <a:pt x="638555" y="786387"/>
                </a:lnTo>
                <a:lnTo>
                  <a:pt x="647701" y="801630"/>
                </a:lnTo>
                <a:lnTo>
                  <a:pt x="656847" y="851918"/>
                </a:lnTo>
                <a:lnTo>
                  <a:pt x="665980" y="968503"/>
                </a:lnTo>
                <a:lnTo>
                  <a:pt x="675126" y="1028698"/>
                </a:lnTo>
                <a:lnTo>
                  <a:pt x="685040" y="1048512"/>
                </a:lnTo>
                <a:lnTo>
                  <a:pt x="694174" y="1053848"/>
                </a:lnTo>
                <a:lnTo>
                  <a:pt x="703319" y="1059185"/>
                </a:lnTo>
                <a:lnTo>
                  <a:pt x="712465" y="1053848"/>
                </a:lnTo>
                <a:lnTo>
                  <a:pt x="722368" y="1053848"/>
                </a:lnTo>
                <a:lnTo>
                  <a:pt x="731513" y="1048512"/>
                </a:lnTo>
                <a:lnTo>
                  <a:pt x="740659" y="1048512"/>
                </a:lnTo>
                <a:lnTo>
                  <a:pt x="754383" y="1043941"/>
                </a:lnTo>
                <a:lnTo>
                  <a:pt x="764286" y="1043941"/>
                </a:lnTo>
                <a:lnTo>
                  <a:pt x="773432" y="1038605"/>
                </a:lnTo>
                <a:lnTo>
                  <a:pt x="782577" y="1034034"/>
                </a:lnTo>
                <a:lnTo>
                  <a:pt x="791711" y="1023374"/>
                </a:lnTo>
                <a:lnTo>
                  <a:pt x="801625" y="1013468"/>
                </a:lnTo>
                <a:lnTo>
                  <a:pt x="810771" y="993654"/>
                </a:lnTo>
                <a:lnTo>
                  <a:pt x="819904" y="963167"/>
                </a:lnTo>
                <a:lnTo>
                  <a:pt x="829050" y="932693"/>
                </a:lnTo>
                <a:lnTo>
                  <a:pt x="838196" y="902206"/>
                </a:lnTo>
                <a:lnTo>
                  <a:pt x="848098" y="872485"/>
                </a:lnTo>
                <a:lnTo>
                  <a:pt x="857244" y="857255"/>
                </a:lnTo>
                <a:lnTo>
                  <a:pt x="866389" y="877069"/>
                </a:lnTo>
                <a:lnTo>
                  <a:pt x="875535" y="928122"/>
                </a:lnTo>
                <a:lnTo>
                  <a:pt x="885438" y="973074"/>
                </a:lnTo>
                <a:lnTo>
                  <a:pt x="899162" y="1008131"/>
                </a:lnTo>
                <a:lnTo>
                  <a:pt x="908296" y="1034034"/>
                </a:lnTo>
                <a:lnTo>
                  <a:pt x="917441" y="1038605"/>
                </a:lnTo>
                <a:lnTo>
                  <a:pt x="927356" y="1034034"/>
                </a:lnTo>
                <a:lnTo>
                  <a:pt x="936489" y="1023374"/>
                </a:lnTo>
                <a:lnTo>
                  <a:pt x="945635" y="1008131"/>
                </a:lnTo>
                <a:lnTo>
                  <a:pt x="954781" y="988317"/>
                </a:lnTo>
                <a:lnTo>
                  <a:pt x="964683" y="973074"/>
                </a:lnTo>
                <a:lnTo>
                  <a:pt x="973829" y="963167"/>
                </a:lnTo>
                <a:lnTo>
                  <a:pt x="982975" y="938029"/>
                </a:lnTo>
                <a:lnTo>
                  <a:pt x="992120" y="907542"/>
                </a:lnTo>
                <a:lnTo>
                  <a:pt x="1001266" y="887728"/>
                </a:lnTo>
                <a:lnTo>
                  <a:pt x="1011168" y="877069"/>
                </a:lnTo>
                <a:lnTo>
                  <a:pt x="1020314" y="862591"/>
                </a:lnTo>
                <a:lnTo>
                  <a:pt x="1029460" y="862591"/>
                </a:lnTo>
                <a:lnTo>
                  <a:pt x="1043172" y="851918"/>
                </a:lnTo>
                <a:lnTo>
                  <a:pt x="1053087" y="836675"/>
                </a:lnTo>
                <a:lnTo>
                  <a:pt x="1062220" y="836675"/>
                </a:lnTo>
                <a:lnTo>
                  <a:pt x="1071366" y="826768"/>
                </a:lnTo>
                <a:lnTo>
                  <a:pt x="1080511" y="806954"/>
                </a:lnTo>
                <a:lnTo>
                  <a:pt x="1090414" y="675891"/>
                </a:lnTo>
                <a:lnTo>
                  <a:pt x="1099560" y="438904"/>
                </a:lnTo>
                <a:lnTo>
                  <a:pt x="1108705" y="529586"/>
                </a:lnTo>
                <a:lnTo>
                  <a:pt x="1117851" y="701042"/>
                </a:lnTo>
                <a:lnTo>
                  <a:pt x="1126996" y="670555"/>
                </a:lnTo>
                <a:lnTo>
                  <a:pt x="1136899" y="691135"/>
                </a:lnTo>
                <a:lnTo>
                  <a:pt x="1146045" y="781817"/>
                </a:lnTo>
                <a:lnTo>
                  <a:pt x="1155190" y="816861"/>
                </a:lnTo>
                <a:lnTo>
                  <a:pt x="1164336" y="736086"/>
                </a:lnTo>
                <a:lnTo>
                  <a:pt x="1178805" y="0"/>
                </a:lnTo>
              </a:path>
            </a:pathLst>
          </a:custGeom>
          <a:ln w="9736">
            <a:solidFill>
              <a:srgbClr val="FF0000"/>
            </a:solidFill>
          </a:ln>
        </p:spPr>
        <p:txBody>
          <a:bodyPr wrap="square" lIns="0" tIns="0" rIns="0" bIns="0" rtlCol="0">
            <a:noAutofit/>
          </a:bodyPr>
          <a:lstStyle/>
          <a:p>
            <a:endParaRPr/>
          </a:p>
        </p:txBody>
      </p:sp>
      <p:sp>
        <p:nvSpPr>
          <p:cNvPr id="80" name="object 80"/>
          <p:cNvSpPr/>
          <p:nvPr/>
        </p:nvSpPr>
        <p:spPr>
          <a:xfrm>
            <a:off x="1553929" y="816516"/>
            <a:ext cx="661" cy="95857"/>
          </a:xfrm>
          <a:custGeom>
            <a:avLst/>
            <a:gdLst/>
            <a:ahLst/>
            <a:cxnLst/>
            <a:rect l="l" t="t" r="r" b="b"/>
            <a:pathLst>
              <a:path w="876" h="131004">
                <a:moveTo>
                  <a:pt x="0" y="131004"/>
                </a:moveTo>
                <a:lnTo>
                  <a:pt x="876" y="0"/>
                </a:lnTo>
              </a:path>
            </a:pathLst>
          </a:custGeom>
          <a:ln w="9316">
            <a:solidFill>
              <a:srgbClr val="FF0000"/>
            </a:solidFill>
          </a:ln>
        </p:spPr>
        <p:txBody>
          <a:bodyPr wrap="square" lIns="0" tIns="0" rIns="0" bIns="0" rtlCol="0">
            <a:noAutofit/>
          </a:bodyPr>
          <a:lstStyle/>
          <a:p>
            <a:endParaRPr/>
          </a:p>
        </p:txBody>
      </p:sp>
      <p:sp>
        <p:nvSpPr>
          <p:cNvPr id="81" name="object 81"/>
          <p:cNvSpPr/>
          <p:nvPr/>
        </p:nvSpPr>
        <p:spPr>
          <a:xfrm>
            <a:off x="1584933" y="816473"/>
            <a:ext cx="4099" cy="593756"/>
          </a:xfrm>
          <a:custGeom>
            <a:avLst/>
            <a:gdLst/>
            <a:ahLst/>
            <a:cxnLst/>
            <a:rect l="l" t="t" r="r" b="b"/>
            <a:pathLst>
              <a:path w="5431" h="811466">
                <a:moveTo>
                  <a:pt x="0" y="0"/>
                </a:moveTo>
                <a:lnTo>
                  <a:pt x="5431" y="811466"/>
                </a:lnTo>
              </a:path>
            </a:pathLst>
          </a:custGeom>
          <a:ln w="9316">
            <a:solidFill>
              <a:srgbClr val="FF0000"/>
            </a:solidFill>
          </a:ln>
        </p:spPr>
        <p:txBody>
          <a:bodyPr wrap="square" lIns="0" tIns="0" rIns="0" bIns="0" rtlCol="0">
            <a:noAutofit/>
          </a:bodyPr>
          <a:lstStyle/>
          <a:p>
            <a:endParaRPr/>
          </a:p>
        </p:txBody>
      </p:sp>
      <p:sp>
        <p:nvSpPr>
          <p:cNvPr id="82" name="object 82"/>
          <p:cNvSpPr/>
          <p:nvPr/>
        </p:nvSpPr>
        <p:spPr>
          <a:xfrm>
            <a:off x="1589051" y="1325484"/>
            <a:ext cx="63263" cy="387502"/>
          </a:xfrm>
          <a:custGeom>
            <a:avLst/>
            <a:gdLst/>
            <a:ahLst/>
            <a:cxnLst/>
            <a:rect l="l" t="t" r="r" b="b"/>
            <a:pathLst>
              <a:path w="83824" h="529586">
                <a:moveTo>
                  <a:pt x="0" y="115818"/>
                </a:moveTo>
                <a:lnTo>
                  <a:pt x="9145" y="413767"/>
                </a:lnTo>
                <a:lnTo>
                  <a:pt x="18291" y="469391"/>
                </a:lnTo>
                <a:lnTo>
                  <a:pt x="28193" y="479298"/>
                </a:lnTo>
                <a:lnTo>
                  <a:pt x="37339" y="499112"/>
                </a:lnTo>
                <a:lnTo>
                  <a:pt x="46485" y="529586"/>
                </a:lnTo>
                <a:lnTo>
                  <a:pt x="55630" y="514342"/>
                </a:lnTo>
                <a:lnTo>
                  <a:pt x="64764" y="469391"/>
                </a:lnTo>
                <a:lnTo>
                  <a:pt x="74678" y="373373"/>
                </a:lnTo>
                <a:lnTo>
                  <a:pt x="83824" y="0"/>
                </a:lnTo>
              </a:path>
            </a:pathLst>
          </a:custGeom>
          <a:ln w="9335">
            <a:solidFill>
              <a:srgbClr val="FF0000"/>
            </a:solidFill>
          </a:ln>
        </p:spPr>
        <p:txBody>
          <a:bodyPr wrap="square" lIns="0" tIns="0" rIns="0" bIns="0" rtlCol="0">
            <a:noAutofit/>
          </a:bodyPr>
          <a:lstStyle/>
          <a:p>
            <a:endParaRPr/>
          </a:p>
        </p:txBody>
      </p:sp>
      <p:sp>
        <p:nvSpPr>
          <p:cNvPr id="83" name="object 83"/>
          <p:cNvSpPr/>
          <p:nvPr/>
        </p:nvSpPr>
        <p:spPr>
          <a:xfrm>
            <a:off x="1652245" y="816475"/>
            <a:ext cx="8871" cy="509010"/>
          </a:xfrm>
          <a:custGeom>
            <a:avLst/>
            <a:gdLst/>
            <a:ahLst/>
            <a:cxnLst/>
            <a:rect l="l" t="t" r="r" b="b"/>
            <a:pathLst>
              <a:path w="11754" h="695647">
                <a:moveTo>
                  <a:pt x="0" y="695647"/>
                </a:moveTo>
                <a:lnTo>
                  <a:pt x="11754" y="0"/>
                </a:lnTo>
              </a:path>
            </a:pathLst>
          </a:custGeom>
          <a:ln w="9316">
            <a:solidFill>
              <a:srgbClr val="FF0000"/>
            </a:solidFill>
          </a:ln>
        </p:spPr>
        <p:txBody>
          <a:bodyPr wrap="square" lIns="0" tIns="0" rIns="0" bIns="0" rtlCol="0">
            <a:noAutofit/>
          </a:bodyPr>
          <a:lstStyle/>
          <a:p>
            <a:endParaRPr/>
          </a:p>
        </p:txBody>
      </p:sp>
      <p:sp>
        <p:nvSpPr>
          <p:cNvPr id="84" name="object 84"/>
          <p:cNvSpPr/>
          <p:nvPr/>
        </p:nvSpPr>
        <p:spPr>
          <a:xfrm>
            <a:off x="1722123" y="816479"/>
            <a:ext cx="3771" cy="324460"/>
          </a:xfrm>
          <a:custGeom>
            <a:avLst/>
            <a:gdLst/>
            <a:ahLst/>
            <a:cxnLst/>
            <a:rect l="l" t="t" r="r" b="b"/>
            <a:pathLst>
              <a:path w="4997" h="443429">
                <a:moveTo>
                  <a:pt x="0" y="0"/>
                </a:moveTo>
                <a:lnTo>
                  <a:pt x="4997" y="443430"/>
                </a:lnTo>
              </a:path>
            </a:pathLst>
          </a:custGeom>
          <a:ln w="9316">
            <a:solidFill>
              <a:srgbClr val="FF0000"/>
            </a:solidFill>
          </a:ln>
        </p:spPr>
        <p:txBody>
          <a:bodyPr wrap="square" lIns="0" tIns="0" rIns="0" bIns="0" rtlCol="0">
            <a:noAutofit/>
          </a:bodyPr>
          <a:lstStyle/>
          <a:p>
            <a:endParaRPr/>
          </a:p>
        </p:txBody>
      </p:sp>
      <p:sp>
        <p:nvSpPr>
          <p:cNvPr id="85" name="object 85"/>
          <p:cNvSpPr/>
          <p:nvPr/>
        </p:nvSpPr>
        <p:spPr>
          <a:xfrm>
            <a:off x="1725893" y="1008269"/>
            <a:ext cx="1455555" cy="664065"/>
          </a:xfrm>
          <a:custGeom>
            <a:avLst/>
            <a:gdLst/>
            <a:ahLst/>
            <a:cxnLst/>
            <a:rect l="l" t="t" r="r" b="b"/>
            <a:pathLst>
              <a:path w="1928610" h="907556">
                <a:moveTo>
                  <a:pt x="0" y="181363"/>
                </a:moveTo>
                <a:lnTo>
                  <a:pt x="9902" y="514355"/>
                </a:lnTo>
                <a:lnTo>
                  <a:pt x="19048" y="605037"/>
                </a:lnTo>
                <a:lnTo>
                  <a:pt x="28193" y="691148"/>
                </a:lnTo>
                <a:lnTo>
                  <a:pt x="37339" y="791723"/>
                </a:lnTo>
                <a:lnTo>
                  <a:pt x="51821" y="832117"/>
                </a:lnTo>
                <a:lnTo>
                  <a:pt x="60954" y="847361"/>
                </a:lnTo>
                <a:lnTo>
                  <a:pt x="70099" y="847361"/>
                </a:lnTo>
                <a:lnTo>
                  <a:pt x="79245" y="847361"/>
                </a:lnTo>
                <a:lnTo>
                  <a:pt x="88391" y="857268"/>
                </a:lnTo>
                <a:lnTo>
                  <a:pt x="98293" y="867162"/>
                </a:lnTo>
                <a:lnTo>
                  <a:pt x="107439" y="867162"/>
                </a:lnTo>
                <a:lnTo>
                  <a:pt x="116585" y="872498"/>
                </a:lnTo>
                <a:lnTo>
                  <a:pt x="125730" y="877069"/>
                </a:lnTo>
                <a:lnTo>
                  <a:pt x="135633" y="877069"/>
                </a:lnTo>
                <a:lnTo>
                  <a:pt x="144778" y="877069"/>
                </a:lnTo>
                <a:lnTo>
                  <a:pt x="153924" y="882405"/>
                </a:lnTo>
                <a:lnTo>
                  <a:pt x="163070" y="887742"/>
                </a:lnTo>
                <a:lnTo>
                  <a:pt x="172972" y="887742"/>
                </a:lnTo>
                <a:lnTo>
                  <a:pt x="182118" y="887742"/>
                </a:lnTo>
                <a:lnTo>
                  <a:pt x="195830" y="882405"/>
                </a:lnTo>
                <a:lnTo>
                  <a:pt x="204976" y="882405"/>
                </a:lnTo>
                <a:lnTo>
                  <a:pt x="214878" y="877069"/>
                </a:lnTo>
                <a:lnTo>
                  <a:pt x="224024" y="877069"/>
                </a:lnTo>
                <a:lnTo>
                  <a:pt x="233170" y="862591"/>
                </a:lnTo>
                <a:lnTo>
                  <a:pt x="242315" y="837454"/>
                </a:lnTo>
                <a:lnTo>
                  <a:pt x="251461" y="816874"/>
                </a:lnTo>
                <a:lnTo>
                  <a:pt x="261363" y="771157"/>
                </a:lnTo>
                <a:lnTo>
                  <a:pt x="270509" y="691148"/>
                </a:lnTo>
                <a:lnTo>
                  <a:pt x="279655" y="670568"/>
                </a:lnTo>
                <a:lnTo>
                  <a:pt x="288800" y="680475"/>
                </a:lnTo>
                <a:lnTo>
                  <a:pt x="298703" y="670568"/>
                </a:lnTo>
                <a:lnTo>
                  <a:pt x="307848" y="655325"/>
                </a:lnTo>
                <a:lnTo>
                  <a:pt x="316994" y="625617"/>
                </a:lnTo>
                <a:lnTo>
                  <a:pt x="330706" y="574563"/>
                </a:lnTo>
                <a:lnTo>
                  <a:pt x="340609" y="544842"/>
                </a:lnTo>
                <a:lnTo>
                  <a:pt x="349755" y="605037"/>
                </a:lnTo>
                <a:lnTo>
                  <a:pt x="358900" y="710962"/>
                </a:lnTo>
                <a:lnTo>
                  <a:pt x="368046" y="806967"/>
                </a:lnTo>
                <a:lnTo>
                  <a:pt x="377948" y="847361"/>
                </a:lnTo>
                <a:lnTo>
                  <a:pt x="387094" y="867162"/>
                </a:lnTo>
                <a:lnTo>
                  <a:pt x="396240" y="872498"/>
                </a:lnTo>
                <a:lnTo>
                  <a:pt x="405385" y="877069"/>
                </a:lnTo>
                <a:lnTo>
                  <a:pt x="414531" y="882405"/>
                </a:lnTo>
                <a:lnTo>
                  <a:pt x="424434" y="887742"/>
                </a:lnTo>
                <a:lnTo>
                  <a:pt x="433579" y="887742"/>
                </a:lnTo>
                <a:lnTo>
                  <a:pt x="442725" y="882405"/>
                </a:lnTo>
                <a:lnTo>
                  <a:pt x="451870" y="882405"/>
                </a:lnTo>
                <a:lnTo>
                  <a:pt x="461773" y="882405"/>
                </a:lnTo>
                <a:lnTo>
                  <a:pt x="475485" y="882405"/>
                </a:lnTo>
                <a:lnTo>
                  <a:pt x="484631" y="877069"/>
                </a:lnTo>
                <a:lnTo>
                  <a:pt x="493776" y="877069"/>
                </a:lnTo>
                <a:lnTo>
                  <a:pt x="503679" y="877069"/>
                </a:lnTo>
                <a:lnTo>
                  <a:pt x="512825" y="872498"/>
                </a:lnTo>
                <a:lnTo>
                  <a:pt x="521970" y="872498"/>
                </a:lnTo>
                <a:lnTo>
                  <a:pt x="531116" y="872498"/>
                </a:lnTo>
                <a:lnTo>
                  <a:pt x="540262" y="877069"/>
                </a:lnTo>
                <a:lnTo>
                  <a:pt x="550164" y="877069"/>
                </a:lnTo>
                <a:lnTo>
                  <a:pt x="559310" y="877069"/>
                </a:lnTo>
                <a:lnTo>
                  <a:pt x="568455" y="877069"/>
                </a:lnTo>
                <a:lnTo>
                  <a:pt x="577589" y="867162"/>
                </a:lnTo>
                <a:lnTo>
                  <a:pt x="610362" y="756679"/>
                </a:lnTo>
                <a:lnTo>
                  <a:pt x="619507" y="494541"/>
                </a:lnTo>
                <a:lnTo>
                  <a:pt x="629410" y="186699"/>
                </a:lnTo>
                <a:lnTo>
                  <a:pt x="638555" y="196606"/>
                </a:lnTo>
                <a:lnTo>
                  <a:pt x="647701" y="423674"/>
                </a:lnTo>
                <a:lnTo>
                  <a:pt x="656847" y="443488"/>
                </a:lnTo>
                <a:lnTo>
                  <a:pt x="666749" y="489218"/>
                </a:lnTo>
                <a:lnTo>
                  <a:pt x="675895" y="585223"/>
                </a:lnTo>
                <a:lnTo>
                  <a:pt x="685040" y="655325"/>
                </a:lnTo>
                <a:lnTo>
                  <a:pt x="694174" y="741436"/>
                </a:lnTo>
                <a:lnTo>
                  <a:pt x="703319" y="786400"/>
                </a:lnTo>
                <a:lnTo>
                  <a:pt x="713234" y="797060"/>
                </a:lnTo>
                <a:lnTo>
                  <a:pt x="722368" y="781817"/>
                </a:lnTo>
                <a:lnTo>
                  <a:pt x="731513" y="761250"/>
                </a:lnTo>
                <a:lnTo>
                  <a:pt x="740659" y="741436"/>
                </a:lnTo>
                <a:lnTo>
                  <a:pt x="755140" y="731529"/>
                </a:lnTo>
                <a:lnTo>
                  <a:pt x="764286" y="746006"/>
                </a:lnTo>
                <a:lnTo>
                  <a:pt x="773432" y="756679"/>
                </a:lnTo>
                <a:lnTo>
                  <a:pt x="782577" y="761250"/>
                </a:lnTo>
                <a:lnTo>
                  <a:pt x="792480" y="761250"/>
                </a:lnTo>
                <a:lnTo>
                  <a:pt x="801625" y="766586"/>
                </a:lnTo>
                <a:lnTo>
                  <a:pt x="810771" y="771157"/>
                </a:lnTo>
                <a:lnTo>
                  <a:pt x="819904" y="776493"/>
                </a:lnTo>
                <a:lnTo>
                  <a:pt x="829819" y="776493"/>
                </a:lnTo>
                <a:lnTo>
                  <a:pt x="838965" y="771157"/>
                </a:lnTo>
                <a:lnTo>
                  <a:pt x="848098" y="761250"/>
                </a:lnTo>
                <a:lnTo>
                  <a:pt x="857244" y="766586"/>
                </a:lnTo>
                <a:lnTo>
                  <a:pt x="866389" y="781817"/>
                </a:lnTo>
                <a:lnTo>
                  <a:pt x="876292" y="801630"/>
                </a:lnTo>
                <a:lnTo>
                  <a:pt x="890017" y="806967"/>
                </a:lnTo>
                <a:lnTo>
                  <a:pt x="899162" y="806967"/>
                </a:lnTo>
                <a:lnTo>
                  <a:pt x="908296" y="801630"/>
                </a:lnTo>
                <a:lnTo>
                  <a:pt x="918210" y="801630"/>
                </a:lnTo>
                <a:lnTo>
                  <a:pt x="927356" y="801630"/>
                </a:lnTo>
                <a:lnTo>
                  <a:pt x="936489" y="801630"/>
                </a:lnTo>
                <a:lnTo>
                  <a:pt x="945635" y="771157"/>
                </a:lnTo>
                <a:lnTo>
                  <a:pt x="955550" y="701055"/>
                </a:lnTo>
                <a:lnTo>
                  <a:pt x="964683" y="574563"/>
                </a:lnTo>
                <a:lnTo>
                  <a:pt x="973829" y="267474"/>
                </a:lnTo>
                <a:lnTo>
                  <a:pt x="982975" y="0"/>
                </a:lnTo>
                <a:lnTo>
                  <a:pt x="992877" y="323098"/>
                </a:lnTo>
                <a:lnTo>
                  <a:pt x="1002023" y="655325"/>
                </a:lnTo>
                <a:lnTo>
                  <a:pt x="1011168" y="751343"/>
                </a:lnTo>
                <a:lnTo>
                  <a:pt x="1020314" y="766586"/>
                </a:lnTo>
                <a:lnTo>
                  <a:pt x="1034796" y="756679"/>
                </a:lnTo>
                <a:lnTo>
                  <a:pt x="1043941" y="746006"/>
                </a:lnTo>
                <a:lnTo>
                  <a:pt x="1053075" y="751343"/>
                </a:lnTo>
                <a:lnTo>
                  <a:pt x="1062220" y="751343"/>
                </a:lnTo>
                <a:lnTo>
                  <a:pt x="1071366" y="751343"/>
                </a:lnTo>
                <a:lnTo>
                  <a:pt x="1081268" y="771157"/>
                </a:lnTo>
                <a:lnTo>
                  <a:pt x="1090414" y="811537"/>
                </a:lnTo>
                <a:lnTo>
                  <a:pt x="1099560" y="847361"/>
                </a:lnTo>
                <a:lnTo>
                  <a:pt x="1108705" y="877069"/>
                </a:lnTo>
                <a:lnTo>
                  <a:pt x="1118608" y="897649"/>
                </a:lnTo>
                <a:lnTo>
                  <a:pt x="1127753" y="897649"/>
                </a:lnTo>
                <a:lnTo>
                  <a:pt x="1136899" y="897649"/>
                </a:lnTo>
                <a:lnTo>
                  <a:pt x="1146045" y="887742"/>
                </a:lnTo>
                <a:lnTo>
                  <a:pt x="1155190" y="877069"/>
                </a:lnTo>
                <a:lnTo>
                  <a:pt x="1165093" y="867162"/>
                </a:lnTo>
                <a:lnTo>
                  <a:pt x="1178805" y="862591"/>
                </a:lnTo>
                <a:lnTo>
                  <a:pt x="1187951" y="857268"/>
                </a:lnTo>
                <a:lnTo>
                  <a:pt x="1197866" y="851931"/>
                </a:lnTo>
                <a:lnTo>
                  <a:pt x="1206999" y="851931"/>
                </a:lnTo>
                <a:lnTo>
                  <a:pt x="1216145" y="851931"/>
                </a:lnTo>
                <a:lnTo>
                  <a:pt x="1225290" y="851931"/>
                </a:lnTo>
                <a:lnTo>
                  <a:pt x="1234436" y="847361"/>
                </a:lnTo>
                <a:lnTo>
                  <a:pt x="1244338" y="837454"/>
                </a:lnTo>
                <a:lnTo>
                  <a:pt x="1253484" y="822210"/>
                </a:lnTo>
                <a:lnTo>
                  <a:pt x="1262630" y="816874"/>
                </a:lnTo>
                <a:lnTo>
                  <a:pt x="1271775" y="822210"/>
                </a:lnTo>
                <a:lnTo>
                  <a:pt x="1281678" y="832117"/>
                </a:lnTo>
                <a:lnTo>
                  <a:pt x="1290823" y="847361"/>
                </a:lnTo>
                <a:lnTo>
                  <a:pt x="1299969" y="851931"/>
                </a:lnTo>
                <a:lnTo>
                  <a:pt x="1313681" y="857268"/>
                </a:lnTo>
                <a:lnTo>
                  <a:pt x="1323584" y="862591"/>
                </a:lnTo>
                <a:lnTo>
                  <a:pt x="1332730" y="862591"/>
                </a:lnTo>
                <a:lnTo>
                  <a:pt x="1341875" y="862591"/>
                </a:lnTo>
                <a:lnTo>
                  <a:pt x="1351021" y="857268"/>
                </a:lnTo>
                <a:lnTo>
                  <a:pt x="1360166" y="857268"/>
                </a:lnTo>
                <a:lnTo>
                  <a:pt x="1370069" y="851931"/>
                </a:lnTo>
                <a:lnTo>
                  <a:pt x="1379215" y="847361"/>
                </a:lnTo>
                <a:lnTo>
                  <a:pt x="1388360" y="837454"/>
                </a:lnTo>
                <a:lnTo>
                  <a:pt x="1397506" y="822210"/>
                </a:lnTo>
                <a:lnTo>
                  <a:pt x="1407409" y="816874"/>
                </a:lnTo>
                <a:lnTo>
                  <a:pt x="1416554" y="811537"/>
                </a:lnTo>
                <a:lnTo>
                  <a:pt x="1425700" y="811537"/>
                </a:lnTo>
                <a:lnTo>
                  <a:pt x="1434845" y="811537"/>
                </a:lnTo>
                <a:lnTo>
                  <a:pt x="1444748" y="816874"/>
                </a:lnTo>
                <a:lnTo>
                  <a:pt x="1458460" y="811537"/>
                </a:lnTo>
                <a:lnTo>
                  <a:pt x="1467606" y="816874"/>
                </a:lnTo>
                <a:lnTo>
                  <a:pt x="1476751" y="822210"/>
                </a:lnTo>
                <a:lnTo>
                  <a:pt x="1486654" y="826781"/>
                </a:lnTo>
                <a:lnTo>
                  <a:pt x="1495800" y="832117"/>
                </a:lnTo>
                <a:lnTo>
                  <a:pt x="1504945" y="842024"/>
                </a:lnTo>
                <a:lnTo>
                  <a:pt x="1514091" y="847361"/>
                </a:lnTo>
                <a:lnTo>
                  <a:pt x="1523237" y="847361"/>
                </a:lnTo>
                <a:lnTo>
                  <a:pt x="1533139" y="847361"/>
                </a:lnTo>
                <a:lnTo>
                  <a:pt x="1542285" y="837454"/>
                </a:lnTo>
                <a:lnTo>
                  <a:pt x="1551430" y="816874"/>
                </a:lnTo>
                <a:lnTo>
                  <a:pt x="1560576" y="791723"/>
                </a:lnTo>
                <a:lnTo>
                  <a:pt x="1570479" y="766586"/>
                </a:lnTo>
                <a:lnTo>
                  <a:pt x="1579624" y="746006"/>
                </a:lnTo>
                <a:lnTo>
                  <a:pt x="1593337" y="720856"/>
                </a:lnTo>
                <a:lnTo>
                  <a:pt x="1602482" y="620280"/>
                </a:lnTo>
                <a:lnTo>
                  <a:pt x="1612385" y="438917"/>
                </a:lnTo>
                <a:lnTo>
                  <a:pt x="1621530" y="358142"/>
                </a:lnTo>
                <a:lnTo>
                  <a:pt x="1630676" y="418350"/>
                </a:lnTo>
                <a:lnTo>
                  <a:pt x="1639822" y="499125"/>
                </a:lnTo>
                <a:lnTo>
                  <a:pt x="1649724" y="589793"/>
                </a:lnTo>
                <a:lnTo>
                  <a:pt x="1658870" y="655325"/>
                </a:lnTo>
                <a:lnTo>
                  <a:pt x="1668015" y="726192"/>
                </a:lnTo>
                <a:lnTo>
                  <a:pt x="1677161" y="786400"/>
                </a:lnTo>
                <a:lnTo>
                  <a:pt x="1686307" y="842024"/>
                </a:lnTo>
                <a:lnTo>
                  <a:pt x="1705355" y="882405"/>
                </a:lnTo>
                <a:lnTo>
                  <a:pt x="1714500" y="892312"/>
                </a:lnTo>
                <a:lnTo>
                  <a:pt x="1723634" y="902985"/>
                </a:lnTo>
                <a:lnTo>
                  <a:pt x="1738115" y="907556"/>
                </a:lnTo>
                <a:lnTo>
                  <a:pt x="1747261" y="887742"/>
                </a:lnTo>
                <a:lnTo>
                  <a:pt x="1756407" y="806967"/>
                </a:lnTo>
                <a:lnTo>
                  <a:pt x="1765552" y="675905"/>
                </a:lnTo>
                <a:lnTo>
                  <a:pt x="1775455" y="560073"/>
                </a:lnTo>
                <a:lnTo>
                  <a:pt x="1784600" y="499125"/>
                </a:lnTo>
                <a:lnTo>
                  <a:pt x="1793746" y="448824"/>
                </a:lnTo>
                <a:lnTo>
                  <a:pt x="1802892" y="429010"/>
                </a:lnTo>
                <a:lnTo>
                  <a:pt x="1812794" y="489218"/>
                </a:lnTo>
                <a:lnTo>
                  <a:pt x="1821940" y="554749"/>
                </a:lnTo>
                <a:lnTo>
                  <a:pt x="1831086" y="625617"/>
                </a:lnTo>
                <a:lnTo>
                  <a:pt x="1840219" y="691148"/>
                </a:lnTo>
                <a:lnTo>
                  <a:pt x="1849364" y="761250"/>
                </a:lnTo>
                <a:lnTo>
                  <a:pt x="1859279" y="822210"/>
                </a:lnTo>
                <a:lnTo>
                  <a:pt x="1872992" y="862591"/>
                </a:lnTo>
                <a:lnTo>
                  <a:pt x="1882137" y="877069"/>
                </a:lnTo>
                <a:lnTo>
                  <a:pt x="1891283" y="872498"/>
                </a:lnTo>
                <a:lnTo>
                  <a:pt x="1901185" y="857268"/>
                </a:lnTo>
                <a:lnTo>
                  <a:pt x="1910331" y="837454"/>
                </a:lnTo>
                <a:lnTo>
                  <a:pt x="1919477" y="837454"/>
                </a:lnTo>
                <a:lnTo>
                  <a:pt x="1928610" y="837454"/>
                </a:lnTo>
              </a:path>
            </a:pathLst>
          </a:custGeom>
          <a:ln w="9940">
            <a:solidFill>
              <a:srgbClr val="FF0000"/>
            </a:solidFill>
          </a:ln>
        </p:spPr>
        <p:txBody>
          <a:bodyPr wrap="square" lIns="0" tIns="0" rIns="0" bIns="0" rtlCol="0">
            <a:noAutofit/>
          </a:bodyPr>
          <a:lstStyle/>
          <a:p>
            <a:endParaRPr/>
          </a:p>
        </p:txBody>
      </p:sp>
      <p:sp>
        <p:nvSpPr>
          <p:cNvPr id="86" name="object 86"/>
          <p:cNvSpPr/>
          <p:nvPr/>
        </p:nvSpPr>
        <p:spPr>
          <a:xfrm>
            <a:off x="3181464" y="1513980"/>
            <a:ext cx="1163989" cy="173405"/>
          </a:xfrm>
          <a:custGeom>
            <a:avLst/>
            <a:gdLst/>
            <a:ahLst/>
            <a:cxnLst/>
            <a:rect l="l" t="t" r="r" b="b"/>
            <a:pathLst>
              <a:path w="1542285" h="236987">
                <a:moveTo>
                  <a:pt x="0" y="146305"/>
                </a:moveTo>
                <a:lnTo>
                  <a:pt x="9902" y="156212"/>
                </a:lnTo>
                <a:lnTo>
                  <a:pt x="19048" y="171456"/>
                </a:lnTo>
                <a:lnTo>
                  <a:pt x="28193" y="181363"/>
                </a:lnTo>
                <a:lnTo>
                  <a:pt x="37339" y="191270"/>
                </a:lnTo>
                <a:lnTo>
                  <a:pt x="46485" y="196593"/>
                </a:lnTo>
                <a:lnTo>
                  <a:pt x="56387" y="196593"/>
                </a:lnTo>
                <a:lnTo>
                  <a:pt x="65533" y="196593"/>
                </a:lnTo>
                <a:lnTo>
                  <a:pt x="74678" y="201163"/>
                </a:lnTo>
                <a:lnTo>
                  <a:pt x="89148" y="201163"/>
                </a:lnTo>
                <a:lnTo>
                  <a:pt x="98293" y="206500"/>
                </a:lnTo>
                <a:lnTo>
                  <a:pt x="107439" y="211837"/>
                </a:lnTo>
                <a:lnTo>
                  <a:pt x="116585" y="211837"/>
                </a:lnTo>
                <a:lnTo>
                  <a:pt x="125730" y="211837"/>
                </a:lnTo>
                <a:lnTo>
                  <a:pt x="135633" y="211837"/>
                </a:lnTo>
                <a:lnTo>
                  <a:pt x="144778" y="211837"/>
                </a:lnTo>
                <a:lnTo>
                  <a:pt x="153924" y="211837"/>
                </a:lnTo>
                <a:lnTo>
                  <a:pt x="163070" y="216407"/>
                </a:lnTo>
                <a:lnTo>
                  <a:pt x="172972" y="216407"/>
                </a:lnTo>
                <a:lnTo>
                  <a:pt x="182118" y="221744"/>
                </a:lnTo>
                <a:lnTo>
                  <a:pt x="191263" y="221744"/>
                </a:lnTo>
                <a:lnTo>
                  <a:pt x="200409" y="221744"/>
                </a:lnTo>
                <a:lnTo>
                  <a:pt x="209555" y="216407"/>
                </a:lnTo>
                <a:lnTo>
                  <a:pt x="224024" y="216407"/>
                </a:lnTo>
                <a:lnTo>
                  <a:pt x="233170" y="201163"/>
                </a:lnTo>
                <a:lnTo>
                  <a:pt x="242315" y="191270"/>
                </a:lnTo>
                <a:lnTo>
                  <a:pt x="251461" y="196593"/>
                </a:lnTo>
                <a:lnTo>
                  <a:pt x="261363" y="185933"/>
                </a:lnTo>
                <a:lnTo>
                  <a:pt x="270509" y="160783"/>
                </a:lnTo>
                <a:lnTo>
                  <a:pt x="279655" y="146305"/>
                </a:lnTo>
                <a:lnTo>
                  <a:pt x="288800" y="135632"/>
                </a:lnTo>
                <a:lnTo>
                  <a:pt x="298703" y="131062"/>
                </a:lnTo>
                <a:lnTo>
                  <a:pt x="307848" y="131062"/>
                </a:lnTo>
                <a:lnTo>
                  <a:pt x="316994" y="140969"/>
                </a:lnTo>
                <a:lnTo>
                  <a:pt x="326140" y="166119"/>
                </a:lnTo>
                <a:lnTo>
                  <a:pt x="336042" y="185933"/>
                </a:lnTo>
                <a:lnTo>
                  <a:pt x="345188" y="191270"/>
                </a:lnTo>
                <a:lnTo>
                  <a:pt x="354334" y="196593"/>
                </a:lnTo>
                <a:lnTo>
                  <a:pt x="368046" y="196593"/>
                </a:lnTo>
                <a:lnTo>
                  <a:pt x="377948" y="196593"/>
                </a:lnTo>
                <a:lnTo>
                  <a:pt x="387094" y="196593"/>
                </a:lnTo>
                <a:lnTo>
                  <a:pt x="396240" y="196593"/>
                </a:lnTo>
                <a:lnTo>
                  <a:pt x="405385" y="201163"/>
                </a:lnTo>
                <a:lnTo>
                  <a:pt x="414531" y="201163"/>
                </a:lnTo>
                <a:lnTo>
                  <a:pt x="424434" y="196593"/>
                </a:lnTo>
                <a:lnTo>
                  <a:pt x="433579" y="196593"/>
                </a:lnTo>
                <a:lnTo>
                  <a:pt x="442725" y="196593"/>
                </a:lnTo>
                <a:lnTo>
                  <a:pt x="451870" y="196593"/>
                </a:lnTo>
                <a:lnTo>
                  <a:pt x="461773" y="185933"/>
                </a:lnTo>
                <a:lnTo>
                  <a:pt x="470919" y="176026"/>
                </a:lnTo>
                <a:lnTo>
                  <a:pt x="480052" y="181363"/>
                </a:lnTo>
                <a:lnTo>
                  <a:pt x="489198" y="181363"/>
                </a:lnTo>
                <a:lnTo>
                  <a:pt x="503679" y="185933"/>
                </a:lnTo>
                <a:lnTo>
                  <a:pt x="512825" y="196593"/>
                </a:lnTo>
                <a:lnTo>
                  <a:pt x="521970" y="211837"/>
                </a:lnTo>
                <a:lnTo>
                  <a:pt x="531116" y="221744"/>
                </a:lnTo>
                <a:lnTo>
                  <a:pt x="541019" y="231650"/>
                </a:lnTo>
                <a:lnTo>
                  <a:pt x="550164" y="231650"/>
                </a:lnTo>
                <a:lnTo>
                  <a:pt x="559310" y="231650"/>
                </a:lnTo>
                <a:lnTo>
                  <a:pt x="568455" y="231650"/>
                </a:lnTo>
                <a:lnTo>
                  <a:pt x="577589" y="226314"/>
                </a:lnTo>
                <a:lnTo>
                  <a:pt x="587504" y="221744"/>
                </a:lnTo>
                <a:lnTo>
                  <a:pt x="596649" y="216407"/>
                </a:lnTo>
                <a:lnTo>
                  <a:pt x="605783" y="206500"/>
                </a:lnTo>
                <a:lnTo>
                  <a:pt x="614928" y="196593"/>
                </a:lnTo>
                <a:lnTo>
                  <a:pt x="624843" y="181363"/>
                </a:lnTo>
                <a:lnTo>
                  <a:pt x="633976" y="176026"/>
                </a:lnTo>
                <a:lnTo>
                  <a:pt x="647701" y="166119"/>
                </a:lnTo>
                <a:lnTo>
                  <a:pt x="656847" y="156212"/>
                </a:lnTo>
                <a:lnTo>
                  <a:pt x="666749" y="156212"/>
                </a:lnTo>
                <a:lnTo>
                  <a:pt x="675895" y="160783"/>
                </a:lnTo>
                <a:lnTo>
                  <a:pt x="685040" y="185933"/>
                </a:lnTo>
                <a:lnTo>
                  <a:pt x="694174" y="201163"/>
                </a:lnTo>
                <a:lnTo>
                  <a:pt x="704089" y="216407"/>
                </a:lnTo>
                <a:lnTo>
                  <a:pt x="713234" y="226314"/>
                </a:lnTo>
                <a:lnTo>
                  <a:pt x="722368" y="226314"/>
                </a:lnTo>
                <a:lnTo>
                  <a:pt x="731513" y="231650"/>
                </a:lnTo>
                <a:lnTo>
                  <a:pt x="801625" y="231650"/>
                </a:lnTo>
                <a:lnTo>
                  <a:pt x="810771" y="226314"/>
                </a:lnTo>
                <a:lnTo>
                  <a:pt x="819904" y="226314"/>
                </a:lnTo>
                <a:lnTo>
                  <a:pt x="829819" y="226314"/>
                </a:lnTo>
                <a:lnTo>
                  <a:pt x="838965" y="221744"/>
                </a:lnTo>
                <a:lnTo>
                  <a:pt x="885438" y="221744"/>
                </a:lnTo>
                <a:lnTo>
                  <a:pt x="894583" y="216407"/>
                </a:lnTo>
                <a:lnTo>
                  <a:pt x="903729" y="206500"/>
                </a:lnTo>
                <a:lnTo>
                  <a:pt x="913632" y="206500"/>
                </a:lnTo>
                <a:lnTo>
                  <a:pt x="927356" y="216407"/>
                </a:lnTo>
                <a:lnTo>
                  <a:pt x="936489" y="211837"/>
                </a:lnTo>
                <a:lnTo>
                  <a:pt x="945635" y="206500"/>
                </a:lnTo>
                <a:lnTo>
                  <a:pt x="955550" y="201163"/>
                </a:lnTo>
                <a:lnTo>
                  <a:pt x="964683" y="196593"/>
                </a:lnTo>
                <a:lnTo>
                  <a:pt x="973829" y="196593"/>
                </a:lnTo>
                <a:lnTo>
                  <a:pt x="982975" y="135632"/>
                </a:lnTo>
                <a:lnTo>
                  <a:pt x="992877" y="25150"/>
                </a:lnTo>
                <a:lnTo>
                  <a:pt x="1002023" y="35057"/>
                </a:lnTo>
                <a:lnTo>
                  <a:pt x="1011168" y="70101"/>
                </a:lnTo>
                <a:lnTo>
                  <a:pt x="1020314" y="131062"/>
                </a:lnTo>
                <a:lnTo>
                  <a:pt x="1029460" y="135632"/>
                </a:lnTo>
                <a:lnTo>
                  <a:pt x="1039362" y="140969"/>
                </a:lnTo>
                <a:lnTo>
                  <a:pt x="1048508" y="135632"/>
                </a:lnTo>
                <a:lnTo>
                  <a:pt x="1057653" y="146305"/>
                </a:lnTo>
                <a:lnTo>
                  <a:pt x="1071366" y="150876"/>
                </a:lnTo>
                <a:lnTo>
                  <a:pt x="1081268" y="150876"/>
                </a:lnTo>
                <a:lnTo>
                  <a:pt x="1090414" y="135632"/>
                </a:lnTo>
                <a:lnTo>
                  <a:pt x="1099560" y="70101"/>
                </a:lnTo>
                <a:lnTo>
                  <a:pt x="1108705" y="4570"/>
                </a:lnTo>
                <a:lnTo>
                  <a:pt x="1118608" y="0"/>
                </a:lnTo>
                <a:lnTo>
                  <a:pt x="1127753" y="29720"/>
                </a:lnTo>
                <a:lnTo>
                  <a:pt x="1136899" y="105925"/>
                </a:lnTo>
                <a:lnTo>
                  <a:pt x="1146045" y="146305"/>
                </a:lnTo>
                <a:lnTo>
                  <a:pt x="1155947" y="181363"/>
                </a:lnTo>
                <a:lnTo>
                  <a:pt x="1165093" y="206500"/>
                </a:lnTo>
                <a:lnTo>
                  <a:pt x="1174238" y="216407"/>
                </a:lnTo>
                <a:lnTo>
                  <a:pt x="1183384" y="216407"/>
                </a:lnTo>
                <a:lnTo>
                  <a:pt x="1192530" y="211837"/>
                </a:lnTo>
                <a:lnTo>
                  <a:pt x="1206999" y="211837"/>
                </a:lnTo>
                <a:lnTo>
                  <a:pt x="1216145" y="211837"/>
                </a:lnTo>
                <a:lnTo>
                  <a:pt x="1225290" y="206500"/>
                </a:lnTo>
                <a:lnTo>
                  <a:pt x="1234436" y="206500"/>
                </a:lnTo>
                <a:lnTo>
                  <a:pt x="1244338" y="211837"/>
                </a:lnTo>
                <a:lnTo>
                  <a:pt x="1253484" y="211837"/>
                </a:lnTo>
                <a:lnTo>
                  <a:pt x="1262630" y="216407"/>
                </a:lnTo>
                <a:lnTo>
                  <a:pt x="1271775" y="216407"/>
                </a:lnTo>
                <a:lnTo>
                  <a:pt x="1281678" y="216407"/>
                </a:lnTo>
                <a:lnTo>
                  <a:pt x="1290823" y="221744"/>
                </a:lnTo>
                <a:lnTo>
                  <a:pt x="1299969" y="226314"/>
                </a:lnTo>
                <a:lnTo>
                  <a:pt x="1309115" y="231650"/>
                </a:lnTo>
                <a:lnTo>
                  <a:pt x="1319017" y="236987"/>
                </a:lnTo>
                <a:lnTo>
                  <a:pt x="1328163" y="236987"/>
                </a:lnTo>
                <a:lnTo>
                  <a:pt x="1337309" y="231650"/>
                </a:lnTo>
                <a:lnTo>
                  <a:pt x="1351021" y="236987"/>
                </a:lnTo>
                <a:lnTo>
                  <a:pt x="1397506" y="236987"/>
                </a:lnTo>
                <a:lnTo>
                  <a:pt x="1407409" y="231650"/>
                </a:lnTo>
                <a:lnTo>
                  <a:pt x="1416554" y="216407"/>
                </a:lnTo>
                <a:lnTo>
                  <a:pt x="1425700" y="201163"/>
                </a:lnTo>
                <a:lnTo>
                  <a:pt x="1434845" y="196593"/>
                </a:lnTo>
                <a:lnTo>
                  <a:pt x="1444748" y="196593"/>
                </a:lnTo>
                <a:lnTo>
                  <a:pt x="1453894" y="191270"/>
                </a:lnTo>
                <a:lnTo>
                  <a:pt x="1463039" y="185933"/>
                </a:lnTo>
                <a:lnTo>
                  <a:pt x="1472185" y="176026"/>
                </a:lnTo>
                <a:lnTo>
                  <a:pt x="1486654" y="156212"/>
                </a:lnTo>
                <a:lnTo>
                  <a:pt x="1495800" y="135632"/>
                </a:lnTo>
                <a:lnTo>
                  <a:pt x="1504945" y="115832"/>
                </a:lnTo>
                <a:lnTo>
                  <a:pt x="1514091" y="100588"/>
                </a:lnTo>
                <a:lnTo>
                  <a:pt x="1523994" y="115832"/>
                </a:lnTo>
                <a:lnTo>
                  <a:pt x="1533139" y="131062"/>
                </a:lnTo>
                <a:lnTo>
                  <a:pt x="1542285" y="135632"/>
                </a:lnTo>
              </a:path>
            </a:pathLst>
          </a:custGeom>
          <a:ln w="10061">
            <a:solidFill>
              <a:srgbClr val="FF0000"/>
            </a:solidFill>
          </a:ln>
        </p:spPr>
        <p:txBody>
          <a:bodyPr wrap="square" lIns="0" tIns="0" rIns="0" bIns="0" rtlCol="0">
            <a:noAutofit/>
          </a:bodyPr>
          <a:lstStyle/>
          <a:p>
            <a:endParaRPr/>
          </a:p>
        </p:txBody>
      </p:sp>
      <p:sp>
        <p:nvSpPr>
          <p:cNvPr id="87" name="object 87"/>
          <p:cNvSpPr/>
          <p:nvPr/>
        </p:nvSpPr>
        <p:spPr>
          <a:xfrm>
            <a:off x="4345397" y="1613192"/>
            <a:ext cx="6902" cy="3904"/>
          </a:xfrm>
          <a:custGeom>
            <a:avLst/>
            <a:gdLst/>
            <a:ahLst/>
            <a:cxnLst/>
            <a:rect l="l" t="t" r="r" b="b"/>
            <a:pathLst>
              <a:path w="9145" h="5336">
                <a:moveTo>
                  <a:pt x="0" y="0"/>
                </a:moveTo>
                <a:lnTo>
                  <a:pt x="9145" y="5336"/>
                </a:lnTo>
              </a:path>
            </a:pathLst>
          </a:custGeom>
          <a:ln w="9885">
            <a:solidFill>
              <a:srgbClr val="FF0000"/>
            </a:solidFill>
          </a:ln>
        </p:spPr>
        <p:txBody>
          <a:bodyPr wrap="square" lIns="0" tIns="0" rIns="0" bIns="0" rtlCol="0">
            <a:noAutofit/>
          </a:bodyPr>
          <a:lstStyle/>
          <a:p>
            <a:endParaRPr/>
          </a:p>
        </p:txBody>
      </p:sp>
      <p:sp>
        <p:nvSpPr>
          <p:cNvPr id="88" name="object 88"/>
          <p:cNvSpPr/>
          <p:nvPr/>
        </p:nvSpPr>
        <p:spPr>
          <a:xfrm>
            <a:off x="344481" y="184521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89" name="object 89"/>
          <p:cNvSpPr/>
          <p:nvPr/>
        </p:nvSpPr>
        <p:spPr>
          <a:xfrm>
            <a:off x="344488" y="1845140"/>
            <a:ext cx="4130889" cy="1165308"/>
          </a:xfrm>
          <a:custGeom>
            <a:avLst/>
            <a:gdLst/>
            <a:ahLst/>
            <a:cxnLst/>
            <a:rect l="l" t="t" r="r" b="b"/>
            <a:pathLst>
              <a:path w="5473428" h="1592588">
                <a:moveTo>
                  <a:pt x="5473428" y="0"/>
                </a:moveTo>
                <a:lnTo>
                  <a:pt x="0" y="0"/>
                </a:lnTo>
                <a:lnTo>
                  <a:pt x="0" y="1592588"/>
                </a:lnTo>
                <a:lnTo>
                  <a:pt x="5473428" y="1592588"/>
                </a:lnTo>
                <a:lnTo>
                  <a:pt x="5473428" y="0"/>
                </a:lnTo>
                <a:close/>
              </a:path>
            </a:pathLst>
          </a:custGeom>
          <a:ln w="5003">
            <a:solidFill>
              <a:srgbClr val="FFFFFF"/>
            </a:solidFill>
          </a:ln>
        </p:spPr>
        <p:txBody>
          <a:bodyPr wrap="square" lIns="0" tIns="0" rIns="0" bIns="0" rtlCol="0">
            <a:noAutofit/>
          </a:bodyPr>
          <a:lstStyle/>
          <a:p>
            <a:endParaRPr/>
          </a:p>
        </p:txBody>
      </p:sp>
      <p:sp>
        <p:nvSpPr>
          <p:cNvPr id="90" name="object 90"/>
          <p:cNvSpPr txBox="1"/>
          <p:nvPr/>
        </p:nvSpPr>
        <p:spPr>
          <a:xfrm>
            <a:off x="2314450" y="1892083"/>
            <a:ext cx="192657" cy="75735"/>
          </a:xfrm>
          <a:prstGeom prst="rect">
            <a:avLst/>
          </a:prstGeom>
        </p:spPr>
        <p:txBody>
          <a:bodyPr vert="horz" wrap="square" lIns="0" tIns="0" rIns="0" bIns="0" rtlCol="0">
            <a:noAutofit/>
          </a:bodyPr>
          <a:lstStyle/>
          <a:p>
            <a:pPr marL="9357"/>
            <a:r>
              <a:rPr sz="400" b="1" spc="-34" dirty="0">
                <a:solidFill>
                  <a:srgbClr val="FFFFFF"/>
                </a:solidFill>
                <a:latin typeface="Arial"/>
                <a:cs typeface="Arial"/>
              </a:rPr>
              <a:t>E</a:t>
            </a:r>
            <a:r>
              <a:rPr sz="400" b="1" spc="-15" dirty="0">
                <a:solidFill>
                  <a:srgbClr val="FFFFFF"/>
                </a:solidFill>
                <a:latin typeface="Arial"/>
                <a:cs typeface="Arial"/>
              </a:rPr>
              <a:t>t</a:t>
            </a:r>
            <a:r>
              <a:rPr sz="400" b="1" spc="-34" dirty="0">
                <a:solidFill>
                  <a:srgbClr val="FFFFFF"/>
                </a:solidFill>
                <a:latin typeface="Arial"/>
                <a:cs typeface="Arial"/>
              </a:rPr>
              <a:t>hane</a:t>
            </a:r>
            <a:endParaRPr sz="400">
              <a:latin typeface="Arial"/>
              <a:cs typeface="Arial"/>
            </a:endParaRPr>
          </a:p>
        </p:txBody>
      </p:sp>
      <p:sp>
        <p:nvSpPr>
          <p:cNvPr id="91" name="object 91"/>
          <p:cNvSpPr/>
          <p:nvPr/>
        </p:nvSpPr>
        <p:spPr>
          <a:xfrm>
            <a:off x="618795" y="1988989"/>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solidFill>
            <a:srgbClr val="000000"/>
          </a:solidFill>
        </p:spPr>
        <p:txBody>
          <a:bodyPr wrap="square" lIns="0" tIns="0" rIns="0" bIns="0" rtlCol="0">
            <a:noAutofit/>
          </a:bodyPr>
          <a:lstStyle/>
          <a:p>
            <a:endParaRPr/>
          </a:p>
        </p:txBody>
      </p:sp>
      <p:sp>
        <p:nvSpPr>
          <p:cNvPr id="92" name="object 92"/>
          <p:cNvSpPr/>
          <p:nvPr/>
        </p:nvSpPr>
        <p:spPr>
          <a:xfrm>
            <a:off x="618795" y="1988989"/>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ln w="5010">
            <a:solidFill>
              <a:srgbClr val="FFFFFF"/>
            </a:solidFill>
          </a:ln>
        </p:spPr>
        <p:txBody>
          <a:bodyPr wrap="square" lIns="0" tIns="0" rIns="0" bIns="0" rtlCol="0">
            <a:noAutofit/>
          </a:bodyPr>
          <a:lstStyle/>
          <a:p>
            <a:endParaRPr/>
          </a:p>
        </p:txBody>
      </p:sp>
      <p:sp>
        <p:nvSpPr>
          <p:cNvPr id="93" name="object 93"/>
          <p:cNvSpPr/>
          <p:nvPr/>
        </p:nvSpPr>
        <p:spPr>
          <a:xfrm>
            <a:off x="600968" y="2892792"/>
            <a:ext cx="3751334" cy="0"/>
          </a:xfrm>
          <a:custGeom>
            <a:avLst/>
            <a:gdLst/>
            <a:ahLst/>
            <a:cxnLst/>
            <a:rect l="l" t="t" r="r" b="b"/>
            <a:pathLst>
              <a:path w="4970517">
                <a:moveTo>
                  <a:pt x="0" y="0"/>
                </a:moveTo>
                <a:lnTo>
                  <a:pt x="4970517" y="0"/>
                </a:lnTo>
              </a:path>
            </a:pathLst>
          </a:custGeom>
          <a:ln w="5059">
            <a:solidFill>
              <a:srgbClr val="FFFFFF"/>
            </a:solidFill>
          </a:ln>
        </p:spPr>
        <p:txBody>
          <a:bodyPr wrap="square" lIns="0" tIns="0" rIns="0" bIns="0" rtlCol="0">
            <a:noAutofit/>
          </a:bodyPr>
          <a:lstStyle/>
          <a:p>
            <a:endParaRPr/>
          </a:p>
        </p:txBody>
      </p:sp>
      <p:sp>
        <p:nvSpPr>
          <p:cNvPr id="94" name="object 94"/>
          <p:cNvSpPr/>
          <p:nvPr/>
        </p:nvSpPr>
        <p:spPr>
          <a:xfrm>
            <a:off x="428558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95" name="object 95"/>
          <p:cNvSpPr/>
          <p:nvPr/>
        </p:nvSpPr>
        <p:spPr>
          <a:xfrm>
            <a:off x="4137791"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96" name="object 96"/>
          <p:cNvSpPr/>
          <p:nvPr/>
        </p:nvSpPr>
        <p:spPr>
          <a:xfrm>
            <a:off x="3994022"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97" name="object 97"/>
          <p:cNvSpPr/>
          <p:nvPr/>
        </p:nvSpPr>
        <p:spPr>
          <a:xfrm>
            <a:off x="3846225"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98" name="object 98"/>
          <p:cNvSpPr/>
          <p:nvPr/>
        </p:nvSpPr>
        <p:spPr>
          <a:xfrm>
            <a:off x="369842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99" name="object 99"/>
          <p:cNvSpPr/>
          <p:nvPr/>
        </p:nvSpPr>
        <p:spPr>
          <a:xfrm>
            <a:off x="355407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0" name="object 100"/>
          <p:cNvSpPr/>
          <p:nvPr/>
        </p:nvSpPr>
        <p:spPr>
          <a:xfrm>
            <a:off x="3406853"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1" name="object 101"/>
          <p:cNvSpPr/>
          <p:nvPr/>
        </p:nvSpPr>
        <p:spPr>
          <a:xfrm>
            <a:off x="3259056"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2" name="object 102"/>
          <p:cNvSpPr/>
          <p:nvPr/>
        </p:nvSpPr>
        <p:spPr>
          <a:xfrm>
            <a:off x="3111260"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3" name="object 103"/>
          <p:cNvSpPr/>
          <p:nvPr/>
        </p:nvSpPr>
        <p:spPr>
          <a:xfrm>
            <a:off x="2966909"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4" name="object 104"/>
          <p:cNvSpPr/>
          <p:nvPr/>
        </p:nvSpPr>
        <p:spPr>
          <a:xfrm>
            <a:off x="2819684"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5" name="object 105"/>
          <p:cNvSpPr/>
          <p:nvPr/>
        </p:nvSpPr>
        <p:spPr>
          <a:xfrm>
            <a:off x="2671887"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6" name="object 106"/>
          <p:cNvSpPr/>
          <p:nvPr/>
        </p:nvSpPr>
        <p:spPr>
          <a:xfrm>
            <a:off x="2524091"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7" name="object 107"/>
          <p:cNvSpPr/>
          <p:nvPr/>
        </p:nvSpPr>
        <p:spPr>
          <a:xfrm>
            <a:off x="2379740"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8" name="object 108"/>
          <p:cNvSpPr/>
          <p:nvPr/>
        </p:nvSpPr>
        <p:spPr>
          <a:xfrm>
            <a:off x="2232515"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09" name="object 109"/>
          <p:cNvSpPr/>
          <p:nvPr/>
        </p:nvSpPr>
        <p:spPr>
          <a:xfrm>
            <a:off x="208471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0" name="object 110"/>
          <p:cNvSpPr/>
          <p:nvPr/>
        </p:nvSpPr>
        <p:spPr>
          <a:xfrm>
            <a:off x="194036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1" name="object 111"/>
          <p:cNvSpPr/>
          <p:nvPr/>
        </p:nvSpPr>
        <p:spPr>
          <a:xfrm>
            <a:off x="1792571"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2" name="object 112"/>
          <p:cNvSpPr/>
          <p:nvPr/>
        </p:nvSpPr>
        <p:spPr>
          <a:xfrm>
            <a:off x="1645346"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3" name="object 113"/>
          <p:cNvSpPr/>
          <p:nvPr/>
        </p:nvSpPr>
        <p:spPr>
          <a:xfrm>
            <a:off x="1497549"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4" name="object 114"/>
          <p:cNvSpPr/>
          <p:nvPr/>
        </p:nvSpPr>
        <p:spPr>
          <a:xfrm>
            <a:off x="1353199"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5" name="object 115"/>
          <p:cNvSpPr/>
          <p:nvPr/>
        </p:nvSpPr>
        <p:spPr>
          <a:xfrm>
            <a:off x="1205402"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6" name="object 116"/>
          <p:cNvSpPr/>
          <p:nvPr/>
        </p:nvSpPr>
        <p:spPr>
          <a:xfrm>
            <a:off x="1058177"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7" name="object 117"/>
          <p:cNvSpPr/>
          <p:nvPr/>
        </p:nvSpPr>
        <p:spPr>
          <a:xfrm>
            <a:off x="910380"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8" name="object 118"/>
          <p:cNvSpPr/>
          <p:nvPr/>
        </p:nvSpPr>
        <p:spPr>
          <a:xfrm>
            <a:off x="766030"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119" name="object 119"/>
          <p:cNvSpPr/>
          <p:nvPr/>
        </p:nvSpPr>
        <p:spPr>
          <a:xfrm>
            <a:off x="618801" y="1988989"/>
            <a:ext cx="0" cy="922216"/>
          </a:xfrm>
          <a:custGeom>
            <a:avLst/>
            <a:gdLst/>
            <a:ahLst/>
            <a:cxnLst/>
            <a:rect l="l" t="t" r="r" b="b"/>
            <a:pathLst>
              <a:path h="1260362">
                <a:moveTo>
                  <a:pt x="0" y="1260362"/>
                </a:moveTo>
                <a:lnTo>
                  <a:pt x="0" y="0"/>
                </a:lnTo>
              </a:path>
            </a:pathLst>
          </a:custGeom>
          <a:ln w="4664">
            <a:solidFill>
              <a:srgbClr val="FFFFFF"/>
            </a:solidFill>
          </a:ln>
        </p:spPr>
        <p:txBody>
          <a:bodyPr wrap="square" lIns="0" tIns="0" rIns="0" bIns="0" rtlCol="0">
            <a:noAutofit/>
          </a:bodyPr>
          <a:lstStyle/>
          <a:p>
            <a:endParaRPr/>
          </a:p>
        </p:txBody>
      </p:sp>
      <p:sp>
        <p:nvSpPr>
          <p:cNvPr id="120" name="object 120"/>
          <p:cNvSpPr txBox="1"/>
          <p:nvPr/>
        </p:nvSpPr>
        <p:spPr>
          <a:xfrm>
            <a:off x="4244967"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121" name="object 121"/>
          <p:cNvSpPr txBox="1"/>
          <p:nvPr/>
        </p:nvSpPr>
        <p:spPr>
          <a:xfrm>
            <a:off x="4097167"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122" name="object 122"/>
          <p:cNvSpPr txBox="1"/>
          <p:nvPr/>
        </p:nvSpPr>
        <p:spPr>
          <a:xfrm>
            <a:off x="3952816" y="291475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123" name="object 123"/>
          <p:cNvSpPr txBox="1"/>
          <p:nvPr/>
        </p:nvSpPr>
        <p:spPr>
          <a:xfrm>
            <a:off x="3805012"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440</a:t>
            </a:r>
            <a:endParaRPr sz="300">
              <a:latin typeface="Arial"/>
              <a:cs typeface="Arial"/>
            </a:endParaRPr>
          </a:p>
        </p:txBody>
      </p:sp>
      <p:sp>
        <p:nvSpPr>
          <p:cNvPr id="124" name="object 124"/>
          <p:cNvSpPr txBox="1"/>
          <p:nvPr/>
        </p:nvSpPr>
        <p:spPr>
          <a:xfrm>
            <a:off x="3657798"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125" name="object 125"/>
          <p:cNvSpPr txBox="1"/>
          <p:nvPr/>
        </p:nvSpPr>
        <p:spPr>
          <a:xfrm>
            <a:off x="3513447" y="291475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126" name="object 126"/>
          <p:cNvSpPr txBox="1"/>
          <p:nvPr/>
        </p:nvSpPr>
        <p:spPr>
          <a:xfrm>
            <a:off x="3365641"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380</a:t>
            </a:r>
            <a:endParaRPr sz="300">
              <a:latin typeface="Arial"/>
              <a:cs typeface="Arial"/>
            </a:endParaRPr>
          </a:p>
        </p:txBody>
      </p:sp>
      <p:sp>
        <p:nvSpPr>
          <p:cNvPr id="127" name="object 127"/>
          <p:cNvSpPr txBox="1"/>
          <p:nvPr/>
        </p:nvSpPr>
        <p:spPr>
          <a:xfrm>
            <a:off x="3217841"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360</a:t>
            </a:r>
            <a:endParaRPr sz="300">
              <a:latin typeface="Arial"/>
              <a:cs typeface="Arial"/>
            </a:endParaRPr>
          </a:p>
        </p:txBody>
      </p:sp>
      <p:sp>
        <p:nvSpPr>
          <p:cNvPr id="128" name="object 128"/>
          <p:cNvSpPr txBox="1"/>
          <p:nvPr/>
        </p:nvSpPr>
        <p:spPr>
          <a:xfrm>
            <a:off x="3070616"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129" name="object 129"/>
          <p:cNvSpPr txBox="1"/>
          <p:nvPr/>
        </p:nvSpPr>
        <p:spPr>
          <a:xfrm>
            <a:off x="2926269" y="291475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130" name="object 130"/>
          <p:cNvSpPr txBox="1"/>
          <p:nvPr/>
        </p:nvSpPr>
        <p:spPr>
          <a:xfrm>
            <a:off x="2778464"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300</a:t>
            </a:r>
            <a:endParaRPr sz="300">
              <a:latin typeface="Arial"/>
              <a:cs typeface="Arial"/>
            </a:endParaRPr>
          </a:p>
        </p:txBody>
      </p:sp>
      <p:sp>
        <p:nvSpPr>
          <p:cNvPr id="131" name="object 131"/>
          <p:cNvSpPr txBox="1"/>
          <p:nvPr/>
        </p:nvSpPr>
        <p:spPr>
          <a:xfrm>
            <a:off x="2630664"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280</a:t>
            </a:r>
            <a:endParaRPr sz="300">
              <a:latin typeface="Arial"/>
              <a:cs typeface="Arial"/>
            </a:endParaRPr>
          </a:p>
        </p:txBody>
      </p:sp>
      <p:sp>
        <p:nvSpPr>
          <p:cNvPr id="132" name="object 132"/>
          <p:cNvSpPr txBox="1"/>
          <p:nvPr/>
        </p:nvSpPr>
        <p:spPr>
          <a:xfrm>
            <a:off x="2191295" y="2914759"/>
            <a:ext cx="37524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22</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a:t>
            </a:r>
            <a:r>
              <a:rPr sz="300" spc="-7" dirty="0">
                <a:solidFill>
                  <a:srgbClr val="FFFFFF"/>
                </a:solidFill>
                <a:latin typeface="Arial"/>
                <a:cs typeface="Arial"/>
              </a:rPr>
              <a:t>4</a:t>
            </a:r>
            <a:r>
              <a:rPr sz="300" dirty="0">
                <a:solidFill>
                  <a:srgbClr val="FFFFFF"/>
                </a:solidFill>
                <a:latin typeface="Arial"/>
                <a:cs typeface="Arial"/>
              </a:rPr>
              <a:t>0       </a:t>
            </a:r>
            <a:r>
              <a:rPr sz="300" spc="-37" dirty="0">
                <a:solidFill>
                  <a:srgbClr val="FFFFFF"/>
                </a:solidFill>
                <a:latin typeface="Arial"/>
                <a:cs typeface="Arial"/>
              </a:rPr>
              <a:t> </a:t>
            </a:r>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133" name="object 133"/>
          <p:cNvSpPr txBox="1"/>
          <p:nvPr/>
        </p:nvSpPr>
        <p:spPr>
          <a:xfrm>
            <a:off x="2043492"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200</a:t>
            </a:r>
            <a:endParaRPr sz="300">
              <a:latin typeface="Arial"/>
              <a:cs typeface="Arial"/>
            </a:endParaRPr>
          </a:p>
        </p:txBody>
      </p:sp>
      <p:sp>
        <p:nvSpPr>
          <p:cNvPr id="134" name="object 134"/>
          <p:cNvSpPr txBox="1"/>
          <p:nvPr/>
        </p:nvSpPr>
        <p:spPr>
          <a:xfrm>
            <a:off x="1899718"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135" name="object 135"/>
          <p:cNvSpPr txBox="1"/>
          <p:nvPr/>
        </p:nvSpPr>
        <p:spPr>
          <a:xfrm>
            <a:off x="1751918" y="291475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136" name="object 136"/>
          <p:cNvSpPr txBox="1"/>
          <p:nvPr/>
        </p:nvSpPr>
        <p:spPr>
          <a:xfrm>
            <a:off x="1604111"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137" name="object 137"/>
          <p:cNvSpPr txBox="1"/>
          <p:nvPr/>
        </p:nvSpPr>
        <p:spPr>
          <a:xfrm>
            <a:off x="1456311"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138" name="object 138"/>
          <p:cNvSpPr txBox="1"/>
          <p:nvPr/>
        </p:nvSpPr>
        <p:spPr>
          <a:xfrm>
            <a:off x="1312536"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139" name="object 139"/>
          <p:cNvSpPr txBox="1"/>
          <p:nvPr/>
        </p:nvSpPr>
        <p:spPr>
          <a:xfrm>
            <a:off x="1175141" y="291475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140" name="object 140"/>
          <p:cNvSpPr txBox="1"/>
          <p:nvPr/>
        </p:nvSpPr>
        <p:spPr>
          <a:xfrm>
            <a:off x="1027361" y="291475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141" name="object 141"/>
          <p:cNvSpPr txBox="1"/>
          <p:nvPr/>
        </p:nvSpPr>
        <p:spPr>
          <a:xfrm>
            <a:off x="879560" y="291475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142" name="object 142"/>
          <p:cNvSpPr txBox="1"/>
          <p:nvPr/>
        </p:nvSpPr>
        <p:spPr>
          <a:xfrm>
            <a:off x="735705" y="2914759"/>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20</a:t>
            </a:r>
            <a:endParaRPr sz="300">
              <a:latin typeface="Arial"/>
              <a:cs typeface="Arial"/>
            </a:endParaRPr>
          </a:p>
        </p:txBody>
      </p:sp>
      <p:sp>
        <p:nvSpPr>
          <p:cNvPr id="143" name="object 143"/>
          <p:cNvSpPr txBox="1"/>
          <p:nvPr/>
        </p:nvSpPr>
        <p:spPr>
          <a:xfrm>
            <a:off x="598830" y="291475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144" name="object 144"/>
          <p:cNvSpPr/>
          <p:nvPr/>
        </p:nvSpPr>
        <p:spPr>
          <a:xfrm>
            <a:off x="600968" y="1988988"/>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45" name="object 145"/>
          <p:cNvSpPr/>
          <p:nvPr/>
        </p:nvSpPr>
        <p:spPr>
          <a:xfrm>
            <a:off x="600968" y="2077088"/>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46" name="object 146"/>
          <p:cNvSpPr/>
          <p:nvPr/>
        </p:nvSpPr>
        <p:spPr>
          <a:xfrm>
            <a:off x="600968" y="2169643"/>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47" name="object 147"/>
          <p:cNvSpPr/>
          <p:nvPr/>
        </p:nvSpPr>
        <p:spPr>
          <a:xfrm>
            <a:off x="600968" y="2258293"/>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48" name="object 148"/>
          <p:cNvSpPr/>
          <p:nvPr/>
        </p:nvSpPr>
        <p:spPr>
          <a:xfrm>
            <a:off x="600968" y="2350288"/>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49" name="object 149"/>
          <p:cNvSpPr/>
          <p:nvPr/>
        </p:nvSpPr>
        <p:spPr>
          <a:xfrm>
            <a:off x="600968" y="2438938"/>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50" name="object 150"/>
          <p:cNvSpPr/>
          <p:nvPr/>
        </p:nvSpPr>
        <p:spPr>
          <a:xfrm>
            <a:off x="600968" y="2530932"/>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51" name="object 151"/>
          <p:cNvSpPr/>
          <p:nvPr/>
        </p:nvSpPr>
        <p:spPr>
          <a:xfrm>
            <a:off x="600968" y="2619583"/>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52" name="object 152"/>
          <p:cNvSpPr/>
          <p:nvPr/>
        </p:nvSpPr>
        <p:spPr>
          <a:xfrm>
            <a:off x="600968" y="2712138"/>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53" name="object 153"/>
          <p:cNvSpPr/>
          <p:nvPr/>
        </p:nvSpPr>
        <p:spPr>
          <a:xfrm>
            <a:off x="600968" y="2804133"/>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154" name="object 154"/>
          <p:cNvSpPr txBox="1"/>
          <p:nvPr/>
        </p:nvSpPr>
        <p:spPr>
          <a:xfrm>
            <a:off x="524681" y="1963004"/>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155" name="object 155"/>
          <p:cNvSpPr txBox="1"/>
          <p:nvPr/>
        </p:nvSpPr>
        <p:spPr>
          <a:xfrm>
            <a:off x="546034" y="205165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90</a:t>
            </a:r>
            <a:endParaRPr sz="300">
              <a:latin typeface="Arial"/>
              <a:cs typeface="Arial"/>
            </a:endParaRPr>
          </a:p>
        </p:txBody>
      </p:sp>
      <p:sp>
        <p:nvSpPr>
          <p:cNvPr id="156" name="object 156"/>
          <p:cNvSpPr txBox="1"/>
          <p:nvPr/>
        </p:nvSpPr>
        <p:spPr>
          <a:xfrm>
            <a:off x="546034" y="214365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157" name="object 157"/>
          <p:cNvSpPr txBox="1"/>
          <p:nvPr/>
        </p:nvSpPr>
        <p:spPr>
          <a:xfrm>
            <a:off x="546034" y="2232306"/>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70</a:t>
            </a:r>
            <a:endParaRPr sz="300">
              <a:latin typeface="Arial"/>
              <a:cs typeface="Arial"/>
            </a:endParaRPr>
          </a:p>
        </p:txBody>
      </p:sp>
      <p:sp>
        <p:nvSpPr>
          <p:cNvPr id="158" name="object 158"/>
          <p:cNvSpPr txBox="1"/>
          <p:nvPr/>
        </p:nvSpPr>
        <p:spPr>
          <a:xfrm>
            <a:off x="546034" y="232430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159" name="object 159"/>
          <p:cNvSpPr txBox="1"/>
          <p:nvPr/>
        </p:nvSpPr>
        <p:spPr>
          <a:xfrm>
            <a:off x="546034" y="2412952"/>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a:t>
            </a:r>
            <a:endParaRPr sz="300">
              <a:latin typeface="Arial"/>
              <a:cs typeface="Arial"/>
            </a:endParaRPr>
          </a:p>
        </p:txBody>
      </p:sp>
      <p:sp>
        <p:nvSpPr>
          <p:cNvPr id="160" name="object 160"/>
          <p:cNvSpPr txBox="1"/>
          <p:nvPr/>
        </p:nvSpPr>
        <p:spPr>
          <a:xfrm>
            <a:off x="546034" y="250495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161" name="object 161"/>
          <p:cNvSpPr txBox="1"/>
          <p:nvPr/>
        </p:nvSpPr>
        <p:spPr>
          <a:xfrm>
            <a:off x="546034" y="2593604"/>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30</a:t>
            </a:r>
            <a:endParaRPr sz="300">
              <a:latin typeface="Arial"/>
              <a:cs typeface="Arial"/>
            </a:endParaRPr>
          </a:p>
        </p:txBody>
      </p:sp>
      <p:sp>
        <p:nvSpPr>
          <p:cNvPr id="162" name="object 162"/>
          <p:cNvSpPr txBox="1"/>
          <p:nvPr/>
        </p:nvSpPr>
        <p:spPr>
          <a:xfrm>
            <a:off x="546034" y="268615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163" name="object 163"/>
          <p:cNvSpPr txBox="1"/>
          <p:nvPr/>
        </p:nvSpPr>
        <p:spPr>
          <a:xfrm>
            <a:off x="546034" y="277815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a:t>
            </a:r>
            <a:endParaRPr sz="300">
              <a:latin typeface="Arial"/>
              <a:cs typeface="Arial"/>
            </a:endParaRPr>
          </a:p>
        </p:txBody>
      </p:sp>
      <p:sp>
        <p:nvSpPr>
          <p:cNvPr id="164" name="object 164"/>
          <p:cNvSpPr txBox="1"/>
          <p:nvPr/>
        </p:nvSpPr>
        <p:spPr>
          <a:xfrm>
            <a:off x="566661" y="2866811"/>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165" name="object 165"/>
          <p:cNvSpPr/>
          <p:nvPr/>
        </p:nvSpPr>
        <p:spPr>
          <a:xfrm>
            <a:off x="623975" y="2881867"/>
            <a:ext cx="0" cy="7374"/>
          </a:xfrm>
          <a:custGeom>
            <a:avLst/>
            <a:gdLst/>
            <a:ahLst/>
            <a:cxnLst/>
            <a:rect l="l" t="t" r="r" b="b"/>
            <a:pathLst>
              <a:path h="10078">
                <a:moveTo>
                  <a:pt x="0" y="0"/>
                </a:moveTo>
                <a:lnTo>
                  <a:pt x="0" y="10078"/>
                </a:lnTo>
              </a:path>
            </a:pathLst>
          </a:custGeom>
          <a:ln w="4566">
            <a:solidFill>
              <a:srgbClr val="00FF00"/>
            </a:solidFill>
          </a:ln>
        </p:spPr>
        <p:txBody>
          <a:bodyPr wrap="square" lIns="0" tIns="0" rIns="0" bIns="0" rtlCol="0">
            <a:noAutofit/>
          </a:bodyPr>
          <a:lstStyle/>
          <a:p>
            <a:endParaRPr/>
          </a:p>
        </p:txBody>
      </p:sp>
      <p:sp>
        <p:nvSpPr>
          <p:cNvPr id="166" name="object 166"/>
          <p:cNvSpPr/>
          <p:nvPr/>
        </p:nvSpPr>
        <p:spPr>
          <a:xfrm>
            <a:off x="625698" y="288555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167" name="object 167"/>
          <p:cNvSpPr/>
          <p:nvPr/>
        </p:nvSpPr>
        <p:spPr>
          <a:xfrm>
            <a:off x="632680" y="2383791"/>
            <a:ext cx="829857" cy="501803"/>
          </a:xfrm>
          <a:custGeom>
            <a:avLst/>
            <a:gdLst/>
            <a:ahLst/>
            <a:cxnLst/>
            <a:rect l="l" t="t" r="r" b="b"/>
            <a:pathLst>
              <a:path w="1099560" h="685798">
                <a:moveTo>
                  <a:pt x="0" y="685798"/>
                </a:moveTo>
                <a:lnTo>
                  <a:pt x="0" y="685798"/>
                </a:lnTo>
                <a:lnTo>
                  <a:pt x="251461" y="685798"/>
                </a:lnTo>
                <a:lnTo>
                  <a:pt x="265173" y="680462"/>
                </a:lnTo>
                <a:lnTo>
                  <a:pt x="275076" y="675125"/>
                </a:lnTo>
                <a:lnTo>
                  <a:pt x="284221" y="680462"/>
                </a:lnTo>
                <a:lnTo>
                  <a:pt x="293367" y="685798"/>
                </a:lnTo>
                <a:lnTo>
                  <a:pt x="302513" y="685798"/>
                </a:lnTo>
                <a:lnTo>
                  <a:pt x="368046" y="685798"/>
                </a:lnTo>
                <a:lnTo>
                  <a:pt x="381758" y="680462"/>
                </a:lnTo>
                <a:lnTo>
                  <a:pt x="391661" y="680462"/>
                </a:lnTo>
                <a:lnTo>
                  <a:pt x="400806" y="680462"/>
                </a:lnTo>
                <a:lnTo>
                  <a:pt x="409952" y="675125"/>
                </a:lnTo>
                <a:lnTo>
                  <a:pt x="419098" y="680462"/>
                </a:lnTo>
                <a:lnTo>
                  <a:pt x="428243" y="685798"/>
                </a:lnTo>
                <a:lnTo>
                  <a:pt x="438146" y="685798"/>
                </a:lnTo>
                <a:lnTo>
                  <a:pt x="563876" y="685798"/>
                </a:lnTo>
                <a:lnTo>
                  <a:pt x="573022" y="680462"/>
                </a:lnTo>
                <a:lnTo>
                  <a:pt x="582168" y="675125"/>
                </a:lnTo>
                <a:lnTo>
                  <a:pt x="591313" y="670555"/>
                </a:lnTo>
                <a:lnTo>
                  <a:pt x="605783" y="665218"/>
                </a:lnTo>
                <a:lnTo>
                  <a:pt x="614928" y="665218"/>
                </a:lnTo>
                <a:lnTo>
                  <a:pt x="624074" y="665218"/>
                </a:lnTo>
                <a:lnTo>
                  <a:pt x="633219" y="659895"/>
                </a:lnTo>
                <a:lnTo>
                  <a:pt x="643122" y="655325"/>
                </a:lnTo>
                <a:lnTo>
                  <a:pt x="652268" y="655325"/>
                </a:lnTo>
                <a:lnTo>
                  <a:pt x="661413" y="665218"/>
                </a:lnTo>
                <a:lnTo>
                  <a:pt x="670559" y="680462"/>
                </a:lnTo>
                <a:lnTo>
                  <a:pt x="680461" y="685798"/>
                </a:lnTo>
                <a:lnTo>
                  <a:pt x="796289" y="685798"/>
                </a:lnTo>
                <a:lnTo>
                  <a:pt x="806192" y="680462"/>
                </a:lnTo>
                <a:lnTo>
                  <a:pt x="815338" y="680462"/>
                </a:lnTo>
                <a:lnTo>
                  <a:pt x="829050" y="675125"/>
                </a:lnTo>
                <a:lnTo>
                  <a:pt x="838196" y="675125"/>
                </a:lnTo>
                <a:lnTo>
                  <a:pt x="848098" y="670555"/>
                </a:lnTo>
                <a:lnTo>
                  <a:pt x="857244" y="670555"/>
                </a:lnTo>
                <a:lnTo>
                  <a:pt x="866389" y="665218"/>
                </a:lnTo>
                <a:lnTo>
                  <a:pt x="875535" y="670555"/>
                </a:lnTo>
                <a:lnTo>
                  <a:pt x="885438" y="675125"/>
                </a:lnTo>
                <a:lnTo>
                  <a:pt x="894583" y="675125"/>
                </a:lnTo>
                <a:lnTo>
                  <a:pt x="903729" y="680462"/>
                </a:lnTo>
                <a:lnTo>
                  <a:pt x="912875" y="685798"/>
                </a:lnTo>
                <a:lnTo>
                  <a:pt x="922020" y="685798"/>
                </a:lnTo>
                <a:lnTo>
                  <a:pt x="931923" y="685798"/>
                </a:lnTo>
                <a:lnTo>
                  <a:pt x="945635" y="680462"/>
                </a:lnTo>
                <a:lnTo>
                  <a:pt x="954781" y="680462"/>
                </a:lnTo>
                <a:lnTo>
                  <a:pt x="963926" y="680462"/>
                </a:lnTo>
                <a:lnTo>
                  <a:pt x="973829" y="675125"/>
                </a:lnTo>
                <a:lnTo>
                  <a:pt x="982975" y="675125"/>
                </a:lnTo>
                <a:lnTo>
                  <a:pt x="992120" y="675125"/>
                </a:lnTo>
                <a:lnTo>
                  <a:pt x="1001266" y="670555"/>
                </a:lnTo>
                <a:lnTo>
                  <a:pt x="1011168" y="670555"/>
                </a:lnTo>
                <a:lnTo>
                  <a:pt x="1020314" y="670555"/>
                </a:lnTo>
                <a:lnTo>
                  <a:pt x="1080511" y="670555"/>
                </a:lnTo>
                <a:lnTo>
                  <a:pt x="1090414" y="544063"/>
                </a:lnTo>
                <a:lnTo>
                  <a:pt x="1099560" y="0"/>
                </a:lnTo>
              </a:path>
            </a:pathLst>
          </a:custGeom>
          <a:ln w="9865">
            <a:solidFill>
              <a:srgbClr val="00FF00"/>
            </a:solidFill>
          </a:ln>
        </p:spPr>
        <p:txBody>
          <a:bodyPr wrap="square" lIns="0" tIns="0" rIns="0" bIns="0" rtlCol="0">
            <a:noAutofit/>
          </a:bodyPr>
          <a:lstStyle/>
          <a:p>
            <a:endParaRPr/>
          </a:p>
        </p:txBody>
      </p:sp>
      <p:sp>
        <p:nvSpPr>
          <p:cNvPr id="168" name="object 168"/>
          <p:cNvSpPr/>
          <p:nvPr/>
        </p:nvSpPr>
        <p:spPr>
          <a:xfrm>
            <a:off x="1462459" y="1989029"/>
            <a:ext cx="6712" cy="394715"/>
          </a:xfrm>
          <a:custGeom>
            <a:avLst/>
            <a:gdLst/>
            <a:ahLst/>
            <a:cxnLst/>
            <a:rect l="l" t="t" r="r" b="b"/>
            <a:pathLst>
              <a:path w="8893" h="539444">
                <a:moveTo>
                  <a:pt x="0" y="539444"/>
                </a:moveTo>
                <a:lnTo>
                  <a:pt x="8893" y="0"/>
                </a:lnTo>
              </a:path>
            </a:pathLst>
          </a:custGeom>
          <a:ln w="9316">
            <a:solidFill>
              <a:srgbClr val="00FF00"/>
            </a:solidFill>
          </a:ln>
        </p:spPr>
        <p:txBody>
          <a:bodyPr wrap="square" lIns="0" tIns="0" rIns="0" bIns="0" rtlCol="0">
            <a:noAutofit/>
          </a:bodyPr>
          <a:lstStyle/>
          <a:p>
            <a:endParaRPr/>
          </a:p>
        </p:txBody>
      </p:sp>
      <p:sp>
        <p:nvSpPr>
          <p:cNvPr id="169" name="object 169"/>
          <p:cNvSpPr/>
          <p:nvPr/>
        </p:nvSpPr>
        <p:spPr>
          <a:xfrm>
            <a:off x="1469699" y="1989025"/>
            <a:ext cx="6564" cy="217414"/>
          </a:xfrm>
          <a:custGeom>
            <a:avLst/>
            <a:gdLst/>
            <a:ahLst/>
            <a:cxnLst/>
            <a:rect l="l" t="t" r="r" b="b"/>
            <a:pathLst>
              <a:path w="8697" h="297133">
                <a:moveTo>
                  <a:pt x="0" y="0"/>
                </a:moveTo>
                <a:lnTo>
                  <a:pt x="8697" y="297133"/>
                </a:lnTo>
              </a:path>
            </a:pathLst>
          </a:custGeom>
          <a:ln w="9317">
            <a:solidFill>
              <a:srgbClr val="00FF00"/>
            </a:solidFill>
          </a:ln>
        </p:spPr>
        <p:txBody>
          <a:bodyPr wrap="square" lIns="0" tIns="0" rIns="0" bIns="0" rtlCol="0">
            <a:noAutofit/>
          </a:bodyPr>
          <a:lstStyle/>
          <a:p>
            <a:endParaRPr/>
          </a:p>
        </p:txBody>
      </p:sp>
      <p:sp>
        <p:nvSpPr>
          <p:cNvPr id="170" name="object 170"/>
          <p:cNvSpPr/>
          <p:nvPr/>
        </p:nvSpPr>
        <p:spPr>
          <a:xfrm>
            <a:off x="1476303" y="2117789"/>
            <a:ext cx="46003" cy="409810"/>
          </a:xfrm>
          <a:custGeom>
            <a:avLst/>
            <a:gdLst/>
            <a:ahLst/>
            <a:cxnLst/>
            <a:rect l="l" t="t" r="r" b="b"/>
            <a:pathLst>
              <a:path w="60954" h="560073">
                <a:moveTo>
                  <a:pt x="0" y="121155"/>
                </a:moveTo>
                <a:lnTo>
                  <a:pt x="9145" y="539492"/>
                </a:lnTo>
                <a:lnTo>
                  <a:pt x="19048" y="267461"/>
                </a:lnTo>
                <a:lnTo>
                  <a:pt x="28193" y="0"/>
                </a:lnTo>
                <a:lnTo>
                  <a:pt x="37339" y="377956"/>
                </a:lnTo>
                <a:lnTo>
                  <a:pt x="51051" y="560073"/>
                </a:lnTo>
                <a:lnTo>
                  <a:pt x="60954" y="262124"/>
                </a:lnTo>
              </a:path>
            </a:pathLst>
          </a:custGeom>
          <a:ln w="9325">
            <a:solidFill>
              <a:srgbClr val="00FF00"/>
            </a:solidFill>
          </a:ln>
        </p:spPr>
        <p:txBody>
          <a:bodyPr wrap="square" lIns="0" tIns="0" rIns="0" bIns="0" rtlCol="0">
            <a:noAutofit/>
          </a:bodyPr>
          <a:lstStyle/>
          <a:p>
            <a:endParaRPr/>
          </a:p>
        </p:txBody>
      </p:sp>
      <p:sp>
        <p:nvSpPr>
          <p:cNvPr id="171" name="object 171"/>
          <p:cNvSpPr/>
          <p:nvPr/>
        </p:nvSpPr>
        <p:spPr>
          <a:xfrm>
            <a:off x="1522275" y="1989104"/>
            <a:ext cx="1262" cy="320563"/>
          </a:xfrm>
          <a:custGeom>
            <a:avLst/>
            <a:gdLst/>
            <a:ahLst/>
            <a:cxnLst/>
            <a:rect l="l" t="t" r="r" b="b"/>
            <a:pathLst>
              <a:path w="1672" h="438103">
                <a:moveTo>
                  <a:pt x="0" y="438103"/>
                </a:moveTo>
                <a:lnTo>
                  <a:pt x="1672" y="0"/>
                </a:lnTo>
              </a:path>
            </a:pathLst>
          </a:custGeom>
          <a:ln w="9316">
            <a:solidFill>
              <a:srgbClr val="00FF00"/>
            </a:solidFill>
          </a:ln>
        </p:spPr>
        <p:txBody>
          <a:bodyPr wrap="square" lIns="0" tIns="0" rIns="0" bIns="0" rtlCol="0">
            <a:noAutofit/>
          </a:bodyPr>
          <a:lstStyle/>
          <a:p>
            <a:endParaRPr/>
          </a:p>
        </p:txBody>
      </p:sp>
      <p:sp>
        <p:nvSpPr>
          <p:cNvPr id="172" name="object 172"/>
          <p:cNvSpPr/>
          <p:nvPr/>
        </p:nvSpPr>
        <p:spPr>
          <a:xfrm>
            <a:off x="1563552" y="1989065"/>
            <a:ext cx="698" cy="258115"/>
          </a:xfrm>
          <a:custGeom>
            <a:avLst/>
            <a:gdLst/>
            <a:ahLst/>
            <a:cxnLst/>
            <a:rect l="l" t="t" r="r" b="b"/>
            <a:pathLst>
              <a:path w="925" h="352757">
                <a:moveTo>
                  <a:pt x="0" y="0"/>
                </a:moveTo>
                <a:lnTo>
                  <a:pt x="925" y="352757"/>
                </a:lnTo>
              </a:path>
            </a:pathLst>
          </a:custGeom>
          <a:ln w="9316">
            <a:solidFill>
              <a:srgbClr val="00FF00"/>
            </a:solidFill>
          </a:ln>
        </p:spPr>
        <p:txBody>
          <a:bodyPr wrap="square" lIns="0" tIns="0" rIns="0" bIns="0" rtlCol="0">
            <a:noAutofit/>
          </a:bodyPr>
          <a:lstStyle/>
          <a:p>
            <a:endParaRPr/>
          </a:p>
        </p:txBody>
      </p:sp>
      <p:sp>
        <p:nvSpPr>
          <p:cNvPr id="173" name="object 173"/>
          <p:cNvSpPr/>
          <p:nvPr/>
        </p:nvSpPr>
        <p:spPr>
          <a:xfrm>
            <a:off x="1564292" y="2247146"/>
            <a:ext cx="1465913" cy="634509"/>
          </a:xfrm>
          <a:custGeom>
            <a:avLst/>
            <a:gdLst/>
            <a:ahLst/>
            <a:cxnLst/>
            <a:rect l="l" t="t" r="r" b="b"/>
            <a:pathLst>
              <a:path w="1942335" h="867162">
                <a:moveTo>
                  <a:pt x="0" y="0"/>
                </a:moveTo>
                <a:lnTo>
                  <a:pt x="9145" y="665232"/>
                </a:lnTo>
                <a:lnTo>
                  <a:pt x="19048" y="801630"/>
                </a:lnTo>
                <a:lnTo>
                  <a:pt x="28193" y="832104"/>
                </a:lnTo>
                <a:lnTo>
                  <a:pt x="37339" y="821444"/>
                </a:lnTo>
                <a:lnTo>
                  <a:pt x="51051" y="801630"/>
                </a:lnTo>
                <a:lnTo>
                  <a:pt x="60954" y="832104"/>
                </a:lnTo>
                <a:lnTo>
                  <a:pt x="70099" y="851918"/>
                </a:lnTo>
                <a:lnTo>
                  <a:pt x="79245" y="846582"/>
                </a:lnTo>
                <a:lnTo>
                  <a:pt x="88391" y="842011"/>
                </a:lnTo>
                <a:lnTo>
                  <a:pt x="97536" y="846582"/>
                </a:lnTo>
                <a:lnTo>
                  <a:pt x="107439" y="857255"/>
                </a:lnTo>
                <a:lnTo>
                  <a:pt x="116585" y="857255"/>
                </a:lnTo>
                <a:lnTo>
                  <a:pt x="125730" y="857255"/>
                </a:lnTo>
                <a:lnTo>
                  <a:pt x="134876" y="851918"/>
                </a:lnTo>
                <a:lnTo>
                  <a:pt x="144778" y="851918"/>
                </a:lnTo>
                <a:lnTo>
                  <a:pt x="158491" y="857255"/>
                </a:lnTo>
                <a:lnTo>
                  <a:pt x="167636" y="857255"/>
                </a:lnTo>
                <a:lnTo>
                  <a:pt x="176782" y="851918"/>
                </a:lnTo>
                <a:lnTo>
                  <a:pt x="186685" y="842011"/>
                </a:lnTo>
                <a:lnTo>
                  <a:pt x="195830" y="836675"/>
                </a:lnTo>
                <a:lnTo>
                  <a:pt x="204976" y="832104"/>
                </a:lnTo>
                <a:lnTo>
                  <a:pt x="214121" y="826781"/>
                </a:lnTo>
                <a:lnTo>
                  <a:pt x="224024" y="821444"/>
                </a:lnTo>
                <a:lnTo>
                  <a:pt x="233170" y="816874"/>
                </a:lnTo>
                <a:lnTo>
                  <a:pt x="242315" y="816874"/>
                </a:lnTo>
                <a:lnTo>
                  <a:pt x="251461" y="816874"/>
                </a:lnTo>
                <a:lnTo>
                  <a:pt x="260606" y="816874"/>
                </a:lnTo>
                <a:lnTo>
                  <a:pt x="275076" y="821444"/>
                </a:lnTo>
                <a:lnTo>
                  <a:pt x="284221" y="821444"/>
                </a:lnTo>
                <a:lnTo>
                  <a:pt x="293367" y="832104"/>
                </a:lnTo>
                <a:lnTo>
                  <a:pt x="302513" y="836675"/>
                </a:lnTo>
                <a:lnTo>
                  <a:pt x="312415" y="842011"/>
                </a:lnTo>
                <a:lnTo>
                  <a:pt x="321561" y="846582"/>
                </a:lnTo>
                <a:lnTo>
                  <a:pt x="330706" y="846582"/>
                </a:lnTo>
                <a:lnTo>
                  <a:pt x="339852" y="851918"/>
                </a:lnTo>
                <a:lnTo>
                  <a:pt x="349755" y="857255"/>
                </a:lnTo>
                <a:lnTo>
                  <a:pt x="358900" y="857255"/>
                </a:lnTo>
                <a:lnTo>
                  <a:pt x="368046" y="857255"/>
                </a:lnTo>
                <a:lnTo>
                  <a:pt x="381758" y="857255"/>
                </a:lnTo>
                <a:lnTo>
                  <a:pt x="391661" y="861825"/>
                </a:lnTo>
                <a:lnTo>
                  <a:pt x="400806" y="861825"/>
                </a:lnTo>
                <a:lnTo>
                  <a:pt x="447291" y="861825"/>
                </a:lnTo>
                <a:lnTo>
                  <a:pt x="456437" y="857255"/>
                </a:lnTo>
                <a:lnTo>
                  <a:pt x="554731" y="857255"/>
                </a:lnTo>
                <a:lnTo>
                  <a:pt x="563876" y="851918"/>
                </a:lnTo>
                <a:lnTo>
                  <a:pt x="573022" y="851918"/>
                </a:lnTo>
                <a:lnTo>
                  <a:pt x="582168" y="846582"/>
                </a:lnTo>
                <a:lnTo>
                  <a:pt x="592070" y="846582"/>
                </a:lnTo>
                <a:lnTo>
                  <a:pt x="605783" y="851918"/>
                </a:lnTo>
                <a:lnTo>
                  <a:pt x="614928" y="851918"/>
                </a:lnTo>
                <a:lnTo>
                  <a:pt x="624074" y="846582"/>
                </a:lnTo>
                <a:lnTo>
                  <a:pt x="633976" y="846582"/>
                </a:lnTo>
                <a:lnTo>
                  <a:pt x="643122" y="842011"/>
                </a:lnTo>
                <a:lnTo>
                  <a:pt x="652268" y="842011"/>
                </a:lnTo>
                <a:lnTo>
                  <a:pt x="661413" y="842011"/>
                </a:lnTo>
                <a:lnTo>
                  <a:pt x="670559" y="842011"/>
                </a:lnTo>
                <a:lnTo>
                  <a:pt x="680461" y="836675"/>
                </a:lnTo>
                <a:lnTo>
                  <a:pt x="689607" y="836675"/>
                </a:lnTo>
                <a:lnTo>
                  <a:pt x="698753" y="836675"/>
                </a:lnTo>
                <a:lnTo>
                  <a:pt x="707898" y="836675"/>
                </a:lnTo>
                <a:lnTo>
                  <a:pt x="722368" y="836675"/>
                </a:lnTo>
                <a:lnTo>
                  <a:pt x="731513" y="836675"/>
                </a:lnTo>
                <a:lnTo>
                  <a:pt x="740659" y="832104"/>
                </a:lnTo>
                <a:lnTo>
                  <a:pt x="749804" y="832104"/>
                </a:lnTo>
                <a:lnTo>
                  <a:pt x="759707" y="832104"/>
                </a:lnTo>
                <a:lnTo>
                  <a:pt x="768853" y="832104"/>
                </a:lnTo>
                <a:lnTo>
                  <a:pt x="777998" y="836675"/>
                </a:lnTo>
                <a:lnTo>
                  <a:pt x="787144" y="836675"/>
                </a:lnTo>
                <a:lnTo>
                  <a:pt x="797047" y="836675"/>
                </a:lnTo>
                <a:lnTo>
                  <a:pt x="806192" y="846582"/>
                </a:lnTo>
                <a:lnTo>
                  <a:pt x="815338" y="857255"/>
                </a:lnTo>
                <a:lnTo>
                  <a:pt x="824483" y="861825"/>
                </a:lnTo>
                <a:lnTo>
                  <a:pt x="838965" y="857255"/>
                </a:lnTo>
                <a:lnTo>
                  <a:pt x="848098" y="851918"/>
                </a:lnTo>
                <a:lnTo>
                  <a:pt x="857244" y="851918"/>
                </a:lnTo>
                <a:lnTo>
                  <a:pt x="866389" y="867162"/>
                </a:lnTo>
                <a:lnTo>
                  <a:pt x="875535" y="867162"/>
                </a:lnTo>
                <a:lnTo>
                  <a:pt x="885438" y="861825"/>
                </a:lnTo>
                <a:lnTo>
                  <a:pt x="894583" y="851918"/>
                </a:lnTo>
                <a:lnTo>
                  <a:pt x="903729" y="846582"/>
                </a:lnTo>
                <a:lnTo>
                  <a:pt x="912875" y="846582"/>
                </a:lnTo>
                <a:lnTo>
                  <a:pt x="922777" y="846582"/>
                </a:lnTo>
                <a:lnTo>
                  <a:pt x="931923" y="846582"/>
                </a:lnTo>
                <a:lnTo>
                  <a:pt x="945635" y="851918"/>
                </a:lnTo>
                <a:lnTo>
                  <a:pt x="954781" y="851918"/>
                </a:lnTo>
                <a:lnTo>
                  <a:pt x="964683" y="857255"/>
                </a:lnTo>
                <a:lnTo>
                  <a:pt x="973829" y="857255"/>
                </a:lnTo>
                <a:lnTo>
                  <a:pt x="982975" y="857255"/>
                </a:lnTo>
                <a:lnTo>
                  <a:pt x="992120" y="857255"/>
                </a:lnTo>
                <a:lnTo>
                  <a:pt x="1002023" y="857255"/>
                </a:lnTo>
                <a:lnTo>
                  <a:pt x="1011168" y="857255"/>
                </a:lnTo>
                <a:lnTo>
                  <a:pt x="1020314" y="842011"/>
                </a:lnTo>
                <a:lnTo>
                  <a:pt x="1029460" y="826781"/>
                </a:lnTo>
                <a:lnTo>
                  <a:pt x="1038605" y="816874"/>
                </a:lnTo>
                <a:lnTo>
                  <a:pt x="1048508" y="821444"/>
                </a:lnTo>
                <a:lnTo>
                  <a:pt x="1062220" y="832104"/>
                </a:lnTo>
                <a:lnTo>
                  <a:pt x="1071366" y="836675"/>
                </a:lnTo>
                <a:lnTo>
                  <a:pt x="1080511" y="836675"/>
                </a:lnTo>
                <a:lnTo>
                  <a:pt x="1090414" y="826781"/>
                </a:lnTo>
                <a:lnTo>
                  <a:pt x="1099560" y="811537"/>
                </a:lnTo>
                <a:lnTo>
                  <a:pt x="1108705" y="816874"/>
                </a:lnTo>
                <a:lnTo>
                  <a:pt x="1117851" y="832104"/>
                </a:lnTo>
                <a:lnTo>
                  <a:pt x="1127753" y="842011"/>
                </a:lnTo>
                <a:lnTo>
                  <a:pt x="1136899" y="851918"/>
                </a:lnTo>
                <a:lnTo>
                  <a:pt x="1146045" y="826781"/>
                </a:lnTo>
                <a:lnTo>
                  <a:pt x="1155190" y="710949"/>
                </a:lnTo>
                <a:lnTo>
                  <a:pt x="1169672" y="347469"/>
                </a:lnTo>
                <a:lnTo>
                  <a:pt x="1178805" y="15243"/>
                </a:lnTo>
                <a:lnTo>
                  <a:pt x="1187951" y="372620"/>
                </a:lnTo>
                <a:lnTo>
                  <a:pt x="1197096" y="726192"/>
                </a:lnTo>
                <a:lnTo>
                  <a:pt x="1206999" y="826781"/>
                </a:lnTo>
                <a:lnTo>
                  <a:pt x="1216145" y="846582"/>
                </a:lnTo>
                <a:lnTo>
                  <a:pt x="1225290" y="846582"/>
                </a:lnTo>
                <a:lnTo>
                  <a:pt x="1234436" y="851918"/>
                </a:lnTo>
                <a:lnTo>
                  <a:pt x="1243581" y="861825"/>
                </a:lnTo>
                <a:lnTo>
                  <a:pt x="1253484" y="861825"/>
                </a:lnTo>
                <a:lnTo>
                  <a:pt x="1262630" y="861825"/>
                </a:lnTo>
                <a:lnTo>
                  <a:pt x="1271775" y="861825"/>
                </a:lnTo>
                <a:lnTo>
                  <a:pt x="1285488" y="861825"/>
                </a:lnTo>
                <a:lnTo>
                  <a:pt x="1295390" y="857255"/>
                </a:lnTo>
                <a:lnTo>
                  <a:pt x="1304536" y="851918"/>
                </a:lnTo>
                <a:lnTo>
                  <a:pt x="1313681" y="851918"/>
                </a:lnTo>
                <a:lnTo>
                  <a:pt x="1322827" y="851918"/>
                </a:lnTo>
                <a:lnTo>
                  <a:pt x="1332730" y="851918"/>
                </a:lnTo>
                <a:lnTo>
                  <a:pt x="1341875" y="846582"/>
                </a:lnTo>
                <a:lnTo>
                  <a:pt x="1351021" y="842011"/>
                </a:lnTo>
                <a:lnTo>
                  <a:pt x="1360166" y="836675"/>
                </a:lnTo>
                <a:lnTo>
                  <a:pt x="1369312" y="832104"/>
                </a:lnTo>
                <a:lnTo>
                  <a:pt x="1379215" y="832104"/>
                </a:lnTo>
                <a:lnTo>
                  <a:pt x="1392927" y="832104"/>
                </a:lnTo>
                <a:lnTo>
                  <a:pt x="1402073" y="832104"/>
                </a:lnTo>
                <a:lnTo>
                  <a:pt x="1411975" y="832104"/>
                </a:lnTo>
                <a:lnTo>
                  <a:pt x="1421121" y="832104"/>
                </a:lnTo>
                <a:lnTo>
                  <a:pt x="1430266" y="832104"/>
                </a:lnTo>
                <a:lnTo>
                  <a:pt x="1439412" y="836675"/>
                </a:lnTo>
                <a:lnTo>
                  <a:pt x="1448558" y="846582"/>
                </a:lnTo>
                <a:lnTo>
                  <a:pt x="1458460" y="851918"/>
                </a:lnTo>
                <a:lnTo>
                  <a:pt x="1467606" y="857255"/>
                </a:lnTo>
                <a:lnTo>
                  <a:pt x="1476751" y="851918"/>
                </a:lnTo>
                <a:lnTo>
                  <a:pt x="1485897" y="851918"/>
                </a:lnTo>
                <a:lnTo>
                  <a:pt x="1495800" y="851918"/>
                </a:lnTo>
                <a:lnTo>
                  <a:pt x="1509512" y="851918"/>
                </a:lnTo>
                <a:lnTo>
                  <a:pt x="1518658" y="851918"/>
                </a:lnTo>
                <a:lnTo>
                  <a:pt x="1527803" y="857255"/>
                </a:lnTo>
                <a:lnTo>
                  <a:pt x="1574288" y="857255"/>
                </a:lnTo>
                <a:lnTo>
                  <a:pt x="1584191" y="861825"/>
                </a:lnTo>
                <a:lnTo>
                  <a:pt x="1593337" y="861825"/>
                </a:lnTo>
                <a:lnTo>
                  <a:pt x="1602482" y="861825"/>
                </a:lnTo>
                <a:lnTo>
                  <a:pt x="1616964" y="861825"/>
                </a:lnTo>
                <a:lnTo>
                  <a:pt x="1626097" y="861825"/>
                </a:lnTo>
                <a:lnTo>
                  <a:pt x="1635243" y="857255"/>
                </a:lnTo>
                <a:lnTo>
                  <a:pt x="1644388" y="857255"/>
                </a:lnTo>
                <a:lnTo>
                  <a:pt x="1653534" y="857255"/>
                </a:lnTo>
                <a:lnTo>
                  <a:pt x="1663437" y="857255"/>
                </a:lnTo>
                <a:lnTo>
                  <a:pt x="1672582" y="857255"/>
                </a:lnTo>
                <a:lnTo>
                  <a:pt x="1681728" y="851918"/>
                </a:lnTo>
                <a:lnTo>
                  <a:pt x="1690873" y="851918"/>
                </a:lnTo>
                <a:lnTo>
                  <a:pt x="1700776" y="857255"/>
                </a:lnTo>
                <a:lnTo>
                  <a:pt x="1709922" y="851918"/>
                </a:lnTo>
                <a:lnTo>
                  <a:pt x="1719067" y="851918"/>
                </a:lnTo>
                <a:lnTo>
                  <a:pt x="1732779" y="857255"/>
                </a:lnTo>
                <a:lnTo>
                  <a:pt x="1742682" y="857255"/>
                </a:lnTo>
                <a:lnTo>
                  <a:pt x="1751828" y="861825"/>
                </a:lnTo>
                <a:lnTo>
                  <a:pt x="1760973" y="861825"/>
                </a:lnTo>
                <a:lnTo>
                  <a:pt x="1770119" y="867162"/>
                </a:lnTo>
                <a:lnTo>
                  <a:pt x="1779265" y="867162"/>
                </a:lnTo>
                <a:lnTo>
                  <a:pt x="1789167" y="857255"/>
                </a:lnTo>
                <a:lnTo>
                  <a:pt x="1798313" y="811537"/>
                </a:lnTo>
                <a:lnTo>
                  <a:pt x="1807458" y="720856"/>
                </a:lnTo>
                <a:lnTo>
                  <a:pt x="1816604" y="685798"/>
                </a:lnTo>
                <a:lnTo>
                  <a:pt x="1826507" y="720856"/>
                </a:lnTo>
                <a:lnTo>
                  <a:pt x="1835652" y="766573"/>
                </a:lnTo>
                <a:lnTo>
                  <a:pt x="1849364" y="806201"/>
                </a:lnTo>
                <a:lnTo>
                  <a:pt x="1858510" y="832104"/>
                </a:lnTo>
                <a:lnTo>
                  <a:pt x="1868413" y="851918"/>
                </a:lnTo>
                <a:lnTo>
                  <a:pt x="1877558" y="861825"/>
                </a:lnTo>
                <a:lnTo>
                  <a:pt x="1886704" y="867162"/>
                </a:lnTo>
                <a:lnTo>
                  <a:pt x="1895850" y="867162"/>
                </a:lnTo>
                <a:lnTo>
                  <a:pt x="1905752" y="867162"/>
                </a:lnTo>
                <a:lnTo>
                  <a:pt x="1914898" y="861825"/>
                </a:lnTo>
                <a:lnTo>
                  <a:pt x="1924043" y="861825"/>
                </a:lnTo>
                <a:lnTo>
                  <a:pt x="1933189" y="861825"/>
                </a:lnTo>
                <a:lnTo>
                  <a:pt x="1942335" y="846582"/>
                </a:lnTo>
              </a:path>
            </a:pathLst>
          </a:custGeom>
          <a:ln w="9952">
            <a:solidFill>
              <a:srgbClr val="00FF00"/>
            </a:solidFill>
          </a:ln>
        </p:spPr>
        <p:txBody>
          <a:bodyPr wrap="square" lIns="0" tIns="0" rIns="0" bIns="0" rtlCol="0">
            <a:noAutofit/>
          </a:bodyPr>
          <a:lstStyle/>
          <a:p>
            <a:endParaRPr/>
          </a:p>
        </p:txBody>
      </p:sp>
      <p:sp>
        <p:nvSpPr>
          <p:cNvPr id="174" name="object 174"/>
          <p:cNvSpPr/>
          <p:nvPr/>
        </p:nvSpPr>
        <p:spPr>
          <a:xfrm>
            <a:off x="3030204" y="2815337"/>
            <a:ext cx="1315241" cy="70247"/>
          </a:xfrm>
          <a:custGeom>
            <a:avLst/>
            <a:gdLst/>
            <a:ahLst/>
            <a:cxnLst/>
            <a:rect l="l" t="t" r="r" b="b"/>
            <a:pathLst>
              <a:path w="1742694" h="96004">
                <a:moveTo>
                  <a:pt x="0" y="70101"/>
                </a:moveTo>
                <a:lnTo>
                  <a:pt x="14481" y="40380"/>
                </a:lnTo>
                <a:lnTo>
                  <a:pt x="23627" y="9906"/>
                </a:lnTo>
                <a:lnTo>
                  <a:pt x="32760" y="0"/>
                </a:lnTo>
                <a:lnTo>
                  <a:pt x="41906" y="0"/>
                </a:lnTo>
                <a:lnTo>
                  <a:pt x="51821" y="9906"/>
                </a:lnTo>
                <a:lnTo>
                  <a:pt x="60954" y="29720"/>
                </a:lnTo>
                <a:lnTo>
                  <a:pt x="70099" y="50287"/>
                </a:lnTo>
                <a:lnTo>
                  <a:pt x="79245" y="60194"/>
                </a:lnTo>
                <a:lnTo>
                  <a:pt x="89148" y="65531"/>
                </a:lnTo>
                <a:lnTo>
                  <a:pt x="98293" y="65531"/>
                </a:lnTo>
                <a:lnTo>
                  <a:pt x="107439" y="65531"/>
                </a:lnTo>
                <a:lnTo>
                  <a:pt x="116585" y="70101"/>
                </a:lnTo>
                <a:lnTo>
                  <a:pt x="131066" y="75438"/>
                </a:lnTo>
                <a:lnTo>
                  <a:pt x="140212" y="80774"/>
                </a:lnTo>
                <a:lnTo>
                  <a:pt x="149345" y="85345"/>
                </a:lnTo>
                <a:lnTo>
                  <a:pt x="158491" y="85345"/>
                </a:lnTo>
                <a:lnTo>
                  <a:pt x="168406" y="80774"/>
                </a:lnTo>
                <a:lnTo>
                  <a:pt x="177539" y="80774"/>
                </a:lnTo>
                <a:lnTo>
                  <a:pt x="224024" y="80774"/>
                </a:lnTo>
                <a:lnTo>
                  <a:pt x="237748" y="85345"/>
                </a:lnTo>
                <a:lnTo>
                  <a:pt x="246882" y="85345"/>
                </a:lnTo>
                <a:lnTo>
                  <a:pt x="256797" y="85345"/>
                </a:lnTo>
                <a:lnTo>
                  <a:pt x="265942" y="90681"/>
                </a:lnTo>
                <a:lnTo>
                  <a:pt x="275076" y="90681"/>
                </a:lnTo>
                <a:lnTo>
                  <a:pt x="284221" y="90681"/>
                </a:lnTo>
                <a:lnTo>
                  <a:pt x="294136" y="85345"/>
                </a:lnTo>
                <a:lnTo>
                  <a:pt x="303270" y="85345"/>
                </a:lnTo>
                <a:lnTo>
                  <a:pt x="312415" y="85345"/>
                </a:lnTo>
                <a:lnTo>
                  <a:pt x="321561" y="80774"/>
                </a:lnTo>
                <a:lnTo>
                  <a:pt x="331463" y="80774"/>
                </a:lnTo>
                <a:lnTo>
                  <a:pt x="340609" y="85345"/>
                </a:lnTo>
                <a:lnTo>
                  <a:pt x="354334" y="85345"/>
                </a:lnTo>
                <a:lnTo>
                  <a:pt x="409952" y="85345"/>
                </a:lnTo>
                <a:lnTo>
                  <a:pt x="419855" y="80774"/>
                </a:lnTo>
                <a:lnTo>
                  <a:pt x="429000" y="80774"/>
                </a:lnTo>
                <a:lnTo>
                  <a:pt x="438146" y="80774"/>
                </a:lnTo>
                <a:lnTo>
                  <a:pt x="447291" y="80774"/>
                </a:lnTo>
                <a:lnTo>
                  <a:pt x="461773" y="75438"/>
                </a:lnTo>
                <a:lnTo>
                  <a:pt x="470919" y="75438"/>
                </a:lnTo>
                <a:lnTo>
                  <a:pt x="480052" y="75438"/>
                </a:lnTo>
                <a:lnTo>
                  <a:pt x="489198" y="80774"/>
                </a:lnTo>
                <a:lnTo>
                  <a:pt x="499112" y="80774"/>
                </a:lnTo>
                <a:lnTo>
                  <a:pt x="508258" y="80774"/>
                </a:lnTo>
                <a:lnTo>
                  <a:pt x="517391" y="80774"/>
                </a:lnTo>
                <a:lnTo>
                  <a:pt x="526537" y="80774"/>
                </a:lnTo>
                <a:lnTo>
                  <a:pt x="536452" y="85345"/>
                </a:lnTo>
                <a:lnTo>
                  <a:pt x="704089" y="85345"/>
                </a:lnTo>
                <a:lnTo>
                  <a:pt x="713234" y="90681"/>
                </a:lnTo>
                <a:lnTo>
                  <a:pt x="722368" y="90681"/>
                </a:lnTo>
                <a:lnTo>
                  <a:pt x="731513" y="96004"/>
                </a:lnTo>
                <a:lnTo>
                  <a:pt x="741428" y="96004"/>
                </a:lnTo>
                <a:lnTo>
                  <a:pt x="750561" y="96004"/>
                </a:lnTo>
                <a:lnTo>
                  <a:pt x="759707" y="96004"/>
                </a:lnTo>
                <a:lnTo>
                  <a:pt x="768853" y="90681"/>
                </a:lnTo>
                <a:lnTo>
                  <a:pt x="777998" y="90681"/>
                </a:lnTo>
                <a:lnTo>
                  <a:pt x="787901" y="85345"/>
                </a:lnTo>
                <a:lnTo>
                  <a:pt x="801625" y="80774"/>
                </a:lnTo>
                <a:lnTo>
                  <a:pt x="810771" y="75438"/>
                </a:lnTo>
                <a:lnTo>
                  <a:pt x="819904" y="70101"/>
                </a:lnTo>
                <a:lnTo>
                  <a:pt x="829819" y="65531"/>
                </a:lnTo>
                <a:lnTo>
                  <a:pt x="838965" y="60194"/>
                </a:lnTo>
                <a:lnTo>
                  <a:pt x="848098" y="60194"/>
                </a:lnTo>
                <a:lnTo>
                  <a:pt x="857244" y="55624"/>
                </a:lnTo>
                <a:lnTo>
                  <a:pt x="867159" y="65531"/>
                </a:lnTo>
                <a:lnTo>
                  <a:pt x="876292" y="75438"/>
                </a:lnTo>
                <a:lnTo>
                  <a:pt x="885438" y="85345"/>
                </a:lnTo>
                <a:lnTo>
                  <a:pt x="894583" y="90681"/>
                </a:lnTo>
                <a:lnTo>
                  <a:pt x="904486" y="90681"/>
                </a:lnTo>
                <a:lnTo>
                  <a:pt x="918210" y="96004"/>
                </a:lnTo>
                <a:lnTo>
                  <a:pt x="1141478" y="96004"/>
                </a:lnTo>
                <a:lnTo>
                  <a:pt x="1151381" y="90681"/>
                </a:lnTo>
                <a:lnTo>
                  <a:pt x="1160526" y="90681"/>
                </a:lnTo>
                <a:lnTo>
                  <a:pt x="1169672" y="90681"/>
                </a:lnTo>
                <a:lnTo>
                  <a:pt x="1178805" y="70101"/>
                </a:lnTo>
                <a:lnTo>
                  <a:pt x="1187951" y="25137"/>
                </a:lnTo>
                <a:lnTo>
                  <a:pt x="1197866" y="29720"/>
                </a:lnTo>
                <a:lnTo>
                  <a:pt x="1206999" y="60194"/>
                </a:lnTo>
                <a:lnTo>
                  <a:pt x="1216145" y="80774"/>
                </a:lnTo>
                <a:lnTo>
                  <a:pt x="1225290" y="90681"/>
                </a:lnTo>
                <a:lnTo>
                  <a:pt x="1235193" y="90681"/>
                </a:lnTo>
                <a:lnTo>
                  <a:pt x="1248917" y="90681"/>
                </a:lnTo>
                <a:lnTo>
                  <a:pt x="1365502" y="90681"/>
                </a:lnTo>
                <a:lnTo>
                  <a:pt x="1374648" y="96004"/>
                </a:lnTo>
                <a:lnTo>
                  <a:pt x="1555997" y="96004"/>
                </a:lnTo>
                <a:lnTo>
                  <a:pt x="1565900" y="90681"/>
                </a:lnTo>
                <a:lnTo>
                  <a:pt x="1575045" y="85345"/>
                </a:lnTo>
                <a:lnTo>
                  <a:pt x="1588770" y="90681"/>
                </a:lnTo>
                <a:lnTo>
                  <a:pt x="1597903" y="90681"/>
                </a:lnTo>
                <a:lnTo>
                  <a:pt x="1607818" y="90681"/>
                </a:lnTo>
                <a:lnTo>
                  <a:pt x="1616964" y="90681"/>
                </a:lnTo>
                <a:lnTo>
                  <a:pt x="1626097" y="90681"/>
                </a:lnTo>
                <a:lnTo>
                  <a:pt x="1635243" y="90681"/>
                </a:lnTo>
                <a:lnTo>
                  <a:pt x="1645158" y="85345"/>
                </a:lnTo>
                <a:lnTo>
                  <a:pt x="1654291" y="85345"/>
                </a:lnTo>
                <a:lnTo>
                  <a:pt x="1663437" y="85345"/>
                </a:lnTo>
                <a:lnTo>
                  <a:pt x="1672582" y="85345"/>
                </a:lnTo>
                <a:lnTo>
                  <a:pt x="1681728" y="85345"/>
                </a:lnTo>
                <a:lnTo>
                  <a:pt x="1691630" y="80774"/>
                </a:lnTo>
                <a:lnTo>
                  <a:pt x="1705355" y="80774"/>
                </a:lnTo>
                <a:lnTo>
                  <a:pt x="1714500" y="80774"/>
                </a:lnTo>
                <a:lnTo>
                  <a:pt x="1724403" y="80774"/>
                </a:lnTo>
                <a:lnTo>
                  <a:pt x="1733549" y="80774"/>
                </a:lnTo>
                <a:lnTo>
                  <a:pt x="1742694" y="80774"/>
                </a:lnTo>
              </a:path>
            </a:pathLst>
          </a:custGeom>
          <a:ln w="10076">
            <a:solidFill>
              <a:srgbClr val="00FF00"/>
            </a:solidFill>
          </a:ln>
        </p:spPr>
        <p:txBody>
          <a:bodyPr wrap="square" lIns="0" tIns="0" rIns="0" bIns="0" rtlCol="0">
            <a:noAutofit/>
          </a:bodyPr>
          <a:lstStyle/>
          <a:p>
            <a:endParaRPr/>
          </a:p>
        </p:txBody>
      </p:sp>
      <p:sp>
        <p:nvSpPr>
          <p:cNvPr id="175" name="object 175"/>
          <p:cNvSpPr/>
          <p:nvPr/>
        </p:nvSpPr>
        <p:spPr>
          <a:xfrm>
            <a:off x="4345397" y="2874400"/>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176" name="object 176"/>
          <p:cNvSpPr/>
          <p:nvPr/>
        </p:nvSpPr>
        <p:spPr>
          <a:xfrm>
            <a:off x="344481"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177" name="object 177"/>
          <p:cNvSpPr/>
          <p:nvPr/>
        </p:nvSpPr>
        <p:spPr>
          <a:xfrm>
            <a:off x="344488" y="3017142"/>
            <a:ext cx="4130889" cy="1165869"/>
          </a:xfrm>
          <a:custGeom>
            <a:avLst/>
            <a:gdLst/>
            <a:ahLst/>
            <a:cxnLst/>
            <a:rect l="l" t="t" r="r" b="b"/>
            <a:pathLst>
              <a:path w="5473428" h="1593354">
                <a:moveTo>
                  <a:pt x="5473428" y="0"/>
                </a:moveTo>
                <a:lnTo>
                  <a:pt x="0" y="0"/>
                </a:lnTo>
                <a:lnTo>
                  <a:pt x="0" y="1593354"/>
                </a:lnTo>
                <a:lnTo>
                  <a:pt x="5473428" y="1593354"/>
                </a:lnTo>
                <a:lnTo>
                  <a:pt x="5473428" y="0"/>
                </a:lnTo>
                <a:close/>
              </a:path>
            </a:pathLst>
          </a:custGeom>
          <a:ln w="5003">
            <a:solidFill>
              <a:srgbClr val="FFFFFF"/>
            </a:solidFill>
          </a:ln>
        </p:spPr>
        <p:txBody>
          <a:bodyPr wrap="square" lIns="0" tIns="0" rIns="0" bIns="0" rtlCol="0">
            <a:noAutofit/>
          </a:bodyPr>
          <a:lstStyle/>
          <a:p>
            <a:endParaRPr/>
          </a:p>
        </p:txBody>
      </p:sp>
      <p:sp>
        <p:nvSpPr>
          <p:cNvPr id="178" name="object 178"/>
          <p:cNvSpPr txBox="1"/>
          <p:nvPr/>
        </p:nvSpPr>
        <p:spPr>
          <a:xfrm>
            <a:off x="2297120" y="3064076"/>
            <a:ext cx="227162" cy="75735"/>
          </a:xfrm>
          <a:prstGeom prst="rect">
            <a:avLst/>
          </a:prstGeom>
        </p:spPr>
        <p:txBody>
          <a:bodyPr vert="horz" wrap="square" lIns="0" tIns="0" rIns="0" bIns="0" rtlCol="0">
            <a:noAutofit/>
          </a:bodyPr>
          <a:lstStyle/>
          <a:p>
            <a:pPr marL="9357"/>
            <a:r>
              <a:rPr sz="400" b="1" spc="-34" dirty="0">
                <a:solidFill>
                  <a:srgbClr val="FFFFFF"/>
                </a:solidFill>
                <a:latin typeface="Arial"/>
                <a:cs typeface="Arial"/>
              </a:rPr>
              <a:t>P</a:t>
            </a:r>
            <a:r>
              <a:rPr sz="400" b="1" spc="-19" dirty="0">
                <a:solidFill>
                  <a:srgbClr val="FFFFFF"/>
                </a:solidFill>
                <a:latin typeface="Arial"/>
                <a:cs typeface="Arial"/>
              </a:rPr>
              <a:t>r</a:t>
            </a:r>
            <a:r>
              <a:rPr sz="400" b="1" spc="-34" dirty="0">
                <a:solidFill>
                  <a:srgbClr val="FFFFFF"/>
                </a:solidFill>
                <a:latin typeface="Arial"/>
                <a:cs typeface="Arial"/>
              </a:rPr>
              <a:t>opane</a:t>
            </a:r>
            <a:endParaRPr sz="400">
              <a:latin typeface="Arial"/>
              <a:cs typeface="Arial"/>
            </a:endParaRPr>
          </a:p>
        </p:txBody>
      </p:sp>
      <p:sp>
        <p:nvSpPr>
          <p:cNvPr id="179" name="object 179"/>
          <p:cNvSpPr/>
          <p:nvPr/>
        </p:nvSpPr>
        <p:spPr>
          <a:xfrm>
            <a:off x="597518" y="3160989"/>
            <a:ext cx="3754780" cy="903814"/>
          </a:xfrm>
          <a:custGeom>
            <a:avLst/>
            <a:gdLst/>
            <a:ahLst/>
            <a:cxnLst/>
            <a:rect l="l" t="t" r="r" b="b"/>
            <a:pathLst>
              <a:path w="4975084" h="1235212">
                <a:moveTo>
                  <a:pt x="4975084" y="0"/>
                </a:moveTo>
                <a:lnTo>
                  <a:pt x="0" y="0"/>
                </a:lnTo>
                <a:lnTo>
                  <a:pt x="0" y="1235212"/>
                </a:lnTo>
                <a:lnTo>
                  <a:pt x="4975084" y="1235212"/>
                </a:lnTo>
                <a:lnTo>
                  <a:pt x="4975084" y="0"/>
                </a:lnTo>
                <a:close/>
              </a:path>
            </a:pathLst>
          </a:custGeom>
          <a:solidFill>
            <a:srgbClr val="000000"/>
          </a:solidFill>
        </p:spPr>
        <p:txBody>
          <a:bodyPr wrap="square" lIns="0" tIns="0" rIns="0" bIns="0" rtlCol="0">
            <a:noAutofit/>
          </a:bodyPr>
          <a:lstStyle/>
          <a:p>
            <a:endParaRPr/>
          </a:p>
        </p:txBody>
      </p:sp>
      <p:sp>
        <p:nvSpPr>
          <p:cNvPr id="180" name="object 180"/>
          <p:cNvSpPr/>
          <p:nvPr/>
        </p:nvSpPr>
        <p:spPr>
          <a:xfrm>
            <a:off x="597518" y="3160989"/>
            <a:ext cx="3754780" cy="903814"/>
          </a:xfrm>
          <a:custGeom>
            <a:avLst/>
            <a:gdLst/>
            <a:ahLst/>
            <a:cxnLst/>
            <a:rect l="l" t="t" r="r" b="b"/>
            <a:pathLst>
              <a:path w="4975084" h="1235212">
                <a:moveTo>
                  <a:pt x="4975084" y="0"/>
                </a:moveTo>
                <a:lnTo>
                  <a:pt x="0" y="0"/>
                </a:lnTo>
                <a:lnTo>
                  <a:pt x="0" y="1235212"/>
                </a:lnTo>
                <a:lnTo>
                  <a:pt x="4975084" y="1235212"/>
                </a:lnTo>
                <a:lnTo>
                  <a:pt x="4975084" y="0"/>
                </a:lnTo>
                <a:close/>
              </a:path>
            </a:pathLst>
          </a:custGeom>
          <a:ln w="5010">
            <a:solidFill>
              <a:srgbClr val="FFFFFF"/>
            </a:solidFill>
          </a:ln>
        </p:spPr>
        <p:txBody>
          <a:bodyPr wrap="square" lIns="0" tIns="0" rIns="0" bIns="0" rtlCol="0">
            <a:noAutofit/>
          </a:bodyPr>
          <a:lstStyle/>
          <a:p>
            <a:endParaRPr/>
          </a:p>
        </p:txBody>
      </p:sp>
      <p:sp>
        <p:nvSpPr>
          <p:cNvPr id="181" name="object 181"/>
          <p:cNvSpPr/>
          <p:nvPr/>
        </p:nvSpPr>
        <p:spPr>
          <a:xfrm>
            <a:off x="579774" y="4064809"/>
            <a:ext cx="3772603" cy="0"/>
          </a:xfrm>
          <a:custGeom>
            <a:avLst/>
            <a:gdLst/>
            <a:ahLst/>
            <a:cxnLst/>
            <a:rect l="l" t="t" r="r" b="b"/>
            <a:pathLst>
              <a:path w="4998699">
                <a:moveTo>
                  <a:pt x="0" y="0"/>
                </a:moveTo>
                <a:lnTo>
                  <a:pt x="4998699" y="0"/>
                </a:lnTo>
              </a:path>
            </a:pathLst>
          </a:custGeom>
          <a:ln w="5059">
            <a:solidFill>
              <a:srgbClr val="FFFFFF"/>
            </a:solidFill>
          </a:ln>
        </p:spPr>
        <p:txBody>
          <a:bodyPr wrap="square" lIns="0" tIns="0" rIns="0" bIns="0" rtlCol="0">
            <a:noAutofit/>
          </a:bodyPr>
          <a:lstStyle/>
          <a:p>
            <a:endParaRPr/>
          </a:p>
        </p:txBody>
      </p:sp>
      <p:sp>
        <p:nvSpPr>
          <p:cNvPr id="182" name="object 182"/>
          <p:cNvSpPr/>
          <p:nvPr/>
        </p:nvSpPr>
        <p:spPr>
          <a:xfrm>
            <a:off x="4285588"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83" name="object 183"/>
          <p:cNvSpPr/>
          <p:nvPr/>
        </p:nvSpPr>
        <p:spPr>
          <a:xfrm>
            <a:off x="4137791"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84" name="object 184"/>
          <p:cNvSpPr/>
          <p:nvPr/>
        </p:nvSpPr>
        <p:spPr>
          <a:xfrm>
            <a:off x="3989995"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85" name="object 185"/>
          <p:cNvSpPr/>
          <p:nvPr/>
        </p:nvSpPr>
        <p:spPr>
          <a:xfrm>
            <a:off x="3842769"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86" name="object 186"/>
          <p:cNvSpPr/>
          <p:nvPr/>
        </p:nvSpPr>
        <p:spPr>
          <a:xfrm>
            <a:off x="3694973"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87" name="object 187"/>
          <p:cNvSpPr/>
          <p:nvPr/>
        </p:nvSpPr>
        <p:spPr>
          <a:xfrm>
            <a:off x="3547176"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88" name="object 188"/>
          <p:cNvSpPr/>
          <p:nvPr/>
        </p:nvSpPr>
        <p:spPr>
          <a:xfrm>
            <a:off x="3399379"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89" name="object 189"/>
          <p:cNvSpPr/>
          <p:nvPr/>
        </p:nvSpPr>
        <p:spPr>
          <a:xfrm>
            <a:off x="3252154"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0" name="object 190"/>
          <p:cNvSpPr/>
          <p:nvPr/>
        </p:nvSpPr>
        <p:spPr>
          <a:xfrm>
            <a:off x="3104357"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1" name="object 191"/>
          <p:cNvSpPr/>
          <p:nvPr/>
        </p:nvSpPr>
        <p:spPr>
          <a:xfrm>
            <a:off x="2956561"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2" name="object 192"/>
          <p:cNvSpPr/>
          <p:nvPr/>
        </p:nvSpPr>
        <p:spPr>
          <a:xfrm>
            <a:off x="2808764"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3" name="object 193"/>
          <p:cNvSpPr/>
          <p:nvPr/>
        </p:nvSpPr>
        <p:spPr>
          <a:xfrm>
            <a:off x="2664994"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4" name="object 194"/>
          <p:cNvSpPr/>
          <p:nvPr/>
        </p:nvSpPr>
        <p:spPr>
          <a:xfrm>
            <a:off x="2517198"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5" name="object 195"/>
          <p:cNvSpPr/>
          <p:nvPr/>
        </p:nvSpPr>
        <p:spPr>
          <a:xfrm>
            <a:off x="2369401"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6" name="object 196"/>
          <p:cNvSpPr/>
          <p:nvPr/>
        </p:nvSpPr>
        <p:spPr>
          <a:xfrm>
            <a:off x="2221604"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7" name="object 197"/>
          <p:cNvSpPr/>
          <p:nvPr/>
        </p:nvSpPr>
        <p:spPr>
          <a:xfrm>
            <a:off x="2074379"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8" name="object 198"/>
          <p:cNvSpPr/>
          <p:nvPr/>
        </p:nvSpPr>
        <p:spPr>
          <a:xfrm>
            <a:off x="1926582"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199" name="object 199"/>
          <p:cNvSpPr/>
          <p:nvPr/>
        </p:nvSpPr>
        <p:spPr>
          <a:xfrm>
            <a:off x="1778786"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00" name="object 200"/>
          <p:cNvSpPr/>
          <p:nvPr/>
        </p:nvSpPr>
        <p:spPr>
          <a:xfrm>
            <a:off x="1630989"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01" name="object 201"/>
          <p:cNvSpPr/>
          <p:nvPr/>
        </p:nvSpPr>
        <p:spPr>
          <a:xfrm>
            <a:off x="1483192"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02" name="object 202"/>
          <p:cNvSpPr/>
          <p:nvPr/>
        </p:nvSpPr>
        <p:spPr>
          <a:xfrm>
            <a:off x="1335967"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03" name="object 203"/>
          <p:cNvSpPr/>
          <p:nvPr/>
        </p:nvSpPr>
        <p:spPr>
          <a:xfrm>
            <a:off x="1188170"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04" name="object 204"/>
          <p:cNvSpPr/>
          <p:nvPr/>
        </p:nvSpPr>
        <p:spPr>
          <a:xfrm>
            <a:off x="1040373"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05" name="object 205"/>
          <p:cNvSpPr/>
          <p:nvPr/>
        </p:nvSpPr>
        <p:spPr>
          <a:xfrm>
            <a:off x="892577"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06" name="object 206"/>
          <p:cNvSpPr/>
          <p:nvPr/>
        </p:nvSpPr>
        <p:spPr>
          <a:xfrm>
            <a:off x="745351"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207" name="object 207"/>
          <p:cNvSpPr/>
          <p:nvPr/>
        </p:nvSpPr>
        <p:spPr>
          <a:xfrm>
            <a:off x="597536" y="3160986"/>
            <a:ext cx="0" cy="922216"/>
          </a:xfrm>
          <a:custGeom>
            <a:avLst/>
            <a:gdLst/>
            <a:ahLst/>
            <a:cxnLst/>
            <a:rect l="l" t="t" r="r" b="b"/>
            <a:pathLst>
              <a:path h="1260362">
                <a:moveTo>
                  <a:pt x="0" y="1260362"/>
                </a:moveTo>
                <a:lnTo>
                  <a:pt x="0" y="0"/>
                </a:lnTo>
              </a:path>
            </a:pathLst>
          </a:custGeom>
          <a:ln w="4701">
            <a:solidFill>
              <a:srgbClr val="FFFFFF"/>
            </a:solidFill>
          </a:ln>
        </p:spPr>
        <p:txBody>
          <a:bodyPr wrap="square" lIns="0" tIns="0" rIns="0" bIns="0" rtlCol="0">
            <a:noAutofit/>
          </a:bodyPr>
          <a:lstStyle/>
          <a:p>
            <a:endParaRPr/>
          </a:p>
        </p:txBody>
      </p:sp>
      <p:sp>
        <p:nvSpPr>
          <p:cNvPr id="208" name="object 208"/>
          <p:cNvSpPr txBox="1"/>
          <p:nvPr/>
        </p:nvSpPr>
        <p:spPr>
          <a:xfrm>
            <a:off x="4244967"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09" name="object 209"/>
          <p:cNvSpPr txBox="1"/>
          <p:nvPr/>
        </p:nvSpPr>
        <p:spPr>
          <a:xfrm>
            <a:off x="4097167"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210" name="object 210"/>
          <p:cNvSpPr txBox="1"/>
          <p:nvPr/>
        </p:nvSpPr>
        <p:spPr>
          <a:xfrm>
            <a:off x="3949367" y="408730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211" name="object 211"/>
          <p:cNvSpPr txBox="1"/>
          <p:nvPr/>
        </p:nvSpPr>
        <p:spPr>
          <a:xfrm>
            <a:off x="3801561"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440</a:t>
            </a:r>
            <a:endParaRPr sz="300">
              <a:latin typeface="Arial"/>
              <a:cs typeface="Arial"/>
            </a:endParaRPr>
          </a:p>
        </p:txBody>
      </p:sp>
      <p:sp>
        <p:nvSpPr>
          <p:cNvPr id="212" name="object 212"/>
          <p:cNvSpPr txBox="1"/>
          <p:nvPr/>
        </p:nvSpPr>
        <p:spPr>
          <a:xfrm>
            <a:off x="3653761"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420</a:t>
            </a:r>
            <a:endParaRPr sz="300">
              <a:latin typeface="Arial"/>
              <a:cs typeface="Arial"/>
            </a:endParaRPr>
          </a:p>
        </p:txBody>
      </p:sp>
      <p:sp>
        <p:nvSpPr>
          <p:cNvPr id="213" name="object 213"/>
          <p:cNvSpPr txBox="1"/>
          <p:nvPr/>
        </p:nvSpPr>
        <p:spPr>
          <a:xfrm>
            <a:off x="3506539"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14" name="object 214"/>
          <p:cNvSpPr txBox="1"/>
          <p:nvPr/>
        </p:nvSpPr>
        <p:spPr>
          <a:xfrm>
            <a:off x="3358739" y="408730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215" name="object 215"/>
          <p:cNvSpPr txBox="1"/>
          <p:nvPr/>
        </p:nvSpPr>
        <p:spPr>
          <a:xfrm>
            <a:off x="3210935"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360</a:t>
            </a:r>
            <a:endParaRPr sz="300">
              <a:latin typeface="Arial"/>
              <a:cs typeface="Arial"/>
            </a:endParaRPr>
          </a:p>
        </p:txBody>
      </p:sp>
      <p:sp>
        <p:nvSpPr>
          <p:cNvPr id="216" name="object 216"/>
          <p:cNvSpPr txBox="1"/>
          <p:nvPr/>
        </p:nvSpPr>
        <p:spPr>
          <a:xfrm>
            <a:off x="3063135"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340</a:t>
            </a:r>
            <a:endParaRPr sz="300">
              <a:latin typeface="Arial"/>
              <a:cs typeface="Arial"/>
            </a:endParaRPr>
          </a:p>
        </p:txBody>
      </p:sp>
      <p:sp>
        <p:nvSpPr>
          <p:cNvPr id="217" name="object 217"/>
          <p:cNvSpPr txBox="1"/>
          <p:nvPr/>
        </p:nvSpPr>
        <p:spPr>
          <a:xfrm>
            <a:off x="2915918"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218" name="object 218"/>
          <p:cNvSpPr/>
          <p:nvPr/>
        </p:nvSpPr>
        <p:spPr>
          <a:xfrm>
            <a:off x="579696" y="319778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19" name="object 219"/>
          <p:cNvSpPr/>
          <p:nvPr/>
        </p:nvSpPr>
        <p:spPr>
          <a:xfrm>
            <a:off x="579696" y="326803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0" name="object 220"/>
          <p:cNvSpPr/>
          <p:nvPr/>
        </p:nvSpPr>
        <p:spPr>
          <a:xfrm>
            <a:off x="579696" y="3341641"/>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1" name="object 221"/>
          <p:cNvSpPr/>
          <p:nvPr/>
        </p:nvSpPr>
        <p:spPr>
          <a:xfrm>
            <a:off x="579696" y="341579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2" name="object 222"/>
          <p:cNvSpPr/>
          <p:nvPr/>
        </p:nvSpPr>
        <p:spPr>
          <a:xfrm>
            <a:off x="579696" y="348548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3" name="object 223"/>
          <p:cNvSpPr/>
          <p:nvPr/>
        </p:nvSpPr>
        <p:spPr>
          <a:xfrm>
            <a:off x="579696" y="355964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4" name="object 224"/>
          <p:cNvSpPr/>
          <p:nvPr/>
        </p:nvSpPr>
        <p:spPr>
          <a:xfrm>
            <a:off x="579696" y="362989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5" name="object 225"/>
          <p:cNvSpPr/>
          <p:nvPr/>
        </p:nvSpPr>
        <p:spPr>
          <a:xfrm>
            <a:off x="579696" y="370350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6" name="object 226"/>
          <p:cNvSpPr/>
          <p:nvPr/>
        </p:nvSpPr>
        <p:spPr>
          <a:xfrm>
            <a:off x="579696" y="377710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7" name="object 227"/>
          <p:cNvSpPr/>
          <p:nvPr/>
        </p:nvSpPr>
        <p:spPr>
          <a:xfrm>
            <a:off x="579696" y="384735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8" name="object 228"/>
          <p:cNvSpPr/>
          <p:nvPr/>
        </p:nvSpPr>
        <p:spPr>
          <a:xfrm>
            <a:off x="579696" y="392096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29" name="object 229"/>
          <p:cNvSpPr/>
          <p:nvPr/>
        </p:nvSpPr>
        <p:spPr>
          <a:xfrm>
            <a:off x="579696" y="399121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230" name="object 230"/>
          <p:cNvSpPr/>
          <p:nvPr/>
        </p:nvSpPr>
        <p:spPr>
          <a:xfrm>
            <a:off x="602697" y="4042710"/>
            <a:ext cx="0" cy="7374"/>
          </a:xfrm>
          <a:custGeom>
            <a:avLst/>
            <a:gdLst/>
            <a:ahLst/>
            <a:cxnLst/>
            <a:rect l="l" t="t" r="r" b="b"/>
            <a:pathLst>
              <a:path h="10078">
                <a:moveTo>
                  <a:pt x="0" y="0"/>
                </a:moveTo>
                <a:lnTo>
                  <a:pt x="0" y="10078"/>
                </a:lnTo>
              </a:path>
            </a:pathLst>
          </a:custGeom>
          <a:ln w="4566">
            <a:solidFill>
              <a:srgbClr val="00FF00"/>
            </a:solidFill>
          </a:ln>
        </p:spPr>
        <p:txBody>
          <a:bodyPr wrap="square" lIns="0" tIns="0" rIns="0" bIns="0" rtlCol="0">
            <a:noAutofit/>
          </a:bodyPr>
          <a:lstStyle/>
          <a:p>
            <a:endParaRPr/>
          </a:p>
        </p:txBody>
      </p:sp>
      <p:sp>
        <p:nvSpPr>
          <p:cNvPr id="231" name="object 231"/>
          <p:cNvSpPr/>
          <p:nvPr/>
        </p:nvSpPr>
        <p:spPr>
          <a:xfrm>
            <a:off x="604421" y="4046397"/>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232" name="object 232"/>
          <p:cNvSpPr/>
          <p:nvPr/>
        </p:nvSpPr>
        <p:spPr>
          <a:xfrm>
            <a:off x="611323" y="3769844"/>
            <a:ext cx="826410" cy="280458"/>
          </a:xfrm>
          <a:custGeom>
            <a:avLst/>
            <a:gdLst/>
            <a:ahLst/>
            <a:cxnLst/>
            <a:rect l="l" t="t" r="r" b="b"/>
            <a:pathLst>
              <a:path w="1094993" h="383293">
                <a:moveTo>
                  <a:pt x="0" y="383293"/>
                </a:moveTo>
                <a:lnTo>
                  <a:pt x="9902" y="383293"/>
                </a:lnTo>
                <a:lnTo>
                  <a:pt x="19048" y="383293"/>
                </a:lnTo>
                <a:lnTo>
                  <a:pt x="28193" y="383293"/>
                </a:lnTo>
                <a:lnTo>
                  <a:pt x="41906" y="377956"/>
                </a:lnTo>
                <a:lnTo>
                  <a:pt x="214878" y="377956"/>
                </a:lnTo>
                <a:lnTo>
                  <a:pt x="224024" y="383293"/>
                </a:lnTo>
                <a:lnTo>
                  <a:pt x="237748" y="377956"/>
                </a:lnTo>
                <a:lnTo>
                  <a:pt x="246882" y="373386"/>
                </a:lnTo>
                <a:lnTo>
                  <a:pt x="256797" y="377956"/>
                </a:lnTo>
                <a:lnTo>
                  <a:pt x="265942" y="373386"/>
                </a:lnTo>
                <a:lnTo>
                  <a:pt x="275076" y="368049"/>
                </a:lnTo>
                <a:lnTo>
                  <a:pt x="284221" y="377956"/>
                </a:lnTo>
                <a:lnTo>
                  <a:pt x="293367" y="377956"/>
                </a:lnTo>
                <a:lnTo>
                  <a:pt x="303270" y="383293"/>
                </a:lnTo>
                <a:lnTo>
                  <a:pt x="312415" y="383293"/>
                </a:lnTo>
                <a:lnTo>
                  <a:pt x="321561" y="383293"/>
                </a:lnTo>
                <a:lnTo>
                  <a:pt x="335273" y="383293"/>
                </a:lnTo>
                <a:lnTo>
                  <a:pt x="345188" y="383293"/>
                </a:lnTo>
                <a:lnTo>
                  <a:pt x="354334" y="377956"/>
                </a:lnTo>
                <a:lnTo>
                  <a:pt x="363467" y="383293"/>
                </a:lnTo>
                <a:lnTo>
                  <a:pt x="372613" y="383293"/>
                </a:lnTo>
                <a:lnTo>
                  <a:pt x="382527" y="383293"/>
                </a:lnTo>
                <a:lnTo>
                  <a:pt x="391661" y="383293"/>
                </a:lnTo>
                <a:lnTo>
                  <a:pt x="400806" y="377956"/>
                </a:lnTo>
                <a:lnTo>
                  <a:pt x="409952" y="377956"/>
                </a:lnTo>
                <a:lnTo>
                  <a:pt x="419855" y="377956"/>
                </a:lnTo>
                <a:lnTo>
                  <a:pt x="433579" y="383293"/>
                </a:lnTo>
                <a:lnTo>
                  <a:pt x="442725" y="383293"/>
                </a:lnTo>
                <a:lnTo>
                  <a:pt x="451870" y="383293"/>
                </a:lnTo>
                <a:lnTo>
                  <a:pt x="461773" y="383293"/>
                </a:lnTo>
                <a:lnTo>
                  <a:pt x="470919" y="377956"/>
                </a:lnTo>
                <a:lnTo>
                  <a:pt x="480064" y="377956"/>
                </a:lnTo>
                <a:lnTo>
                  <a:pt x="489198" y="377956"/>
                </a:lnTo>
                <a:lnTo>
                  <a:pt x="498343" y="377956"/>
                </a:lnTo>
                <a:lnTo>
                  <a:pt x="508258" y="373386"/>
                </a:lnTo>
                <a:lnTo>
                  <a:pt x="517391" y="377956"/>
                </a:lnTo>
                <a:lnTo>
                  <a:pt x="531116" y="373386"/>
                </a:lnTo>
                <a:lnTo>
                  <a:pt x="540262" y="373386"/>
                </a:lnTo>
                <a:lnTo>
                  <a:pt x="550164" y="373386"/>
                </a:lnTo>
                <a:lnTo>
                  <a:pt x="559310" y="373386"/>
                </a:lnTo>
                <a:lnTo>
                  <a:pt x="568455" y="368049"/>
                </a:lnTo>
                <a:lnTo>
                  <a:pt x="577589" y="352819"/>
                </a:lnTo>
                <a:lnTo>
                  <a:pt x="587504" y="327669"/>
                </a:lnTo>
                <a:lnTo>
                  <a:pt x="596649" y="292611"/>
                </a:lnTo>
                <a:lnTo>
                  <a:pt x="605783" y="252231"/>
                </a:lnTo>
                <a:lnTo>
                  <a:pt x="614928" y="231650"/>
                </a:lnTo>
                <a:lnTo>
                  <a:pt x="624843" y="231650"/>
                </a:lnTo>
                <a:lnTo>
                  <a:pt x="638555" y="216407"/>
                </a:lnTo>
                <a:lnTo>
                  <a:pt x="647701" y="196606"/>
                </a:lnTo>
                <a:lnTo>
                  <a:pt x="656847" y="201930"/>
                </a:lnTo>
                <a:lnTo>
                  <a:pt x="666749" y="236987"/>
                </a:lnTo>
                <a:lnTo>
                  <a:pt x="675895" y="317762"/>
                </a:lnTo>
                <a:lnTo>
                  <a:pt x="685040" y="362713"/>
                </a:lnTo>
                <a:lnTo>
                  <a:pt x="694174" y="377956"/>
                </a:lnTo>
                <a:lnTo>
                  <a:pt x="703319" y="383293"/>
                </a:lnTo>
                <a:lnTo>
                  <a:pt x="713234" y="383293"/>
                </a:lnTo>
                <a:lnTo>
                  <a:pt x="722368" y="383293"/>
                </a:lnTo>
                <a:lnTo>
                  <a:pt x="736092" y="383293"/>
                </a:lnTo>
                <a:lnTo>
                  <a:pt x="745238" y="383293"/>
                </a:lnTo>
                <a:lnTo>
                  <a:pt x="755140" y="377956"/>
                </a:lnTo>
                <a:lnTo>
                  <a:pt x="764286" y="377956"/>
                </a:lnTo>
                <a:lnTo>
                  <a:pt x="773432" y="377956"/>
                </a:lnTo>
                <a:lnTo>
                  <a:pt x="782577" y="373386"/>
                </a:lnTo>
                <a:lnTo>
                  <a:pt x="819904" y="342912"/>
                </a:lnTo>
                <a:lnTo>
                  <a:pt x="843532" y="302518"/>
                </a:lnTo>
                <a:lnTo>
                  <a:pt x="852677" y="281951"/>
                </a:lnTo>
                <a:lnTo>
                  <a:pt x="861823" y="262137"/>
                </a:lnTo>
                <a:lnTo>
                  <a:pt x="871725" y="252231"/>
                </a:lnTo>
                <a:lnTo>
                  <a:pt x="880871" y="262137"/>
                </a:lnTo>
                <a:lnTo>
                  <a:pt x="890017" y="292611"/>
                </a:lnTo>
                <a:lnTo>
                  <a:pt x="899162" y="322332"/>
                </a:lnTo>
                <a:lnTo>
                  <a:pt x="908296" y="348235"/>
                </a:lnTo>
                <a:lnTo>
                  <a:pt x="918210" y="362713"/>
                </a:lnTo>
                <a:lnTo>
                  <a:pt x="931923" y="368049"/>
                </a:lnTo>
                <a:lnTo>
                  <a:pt x="941068" y="368049"/>
                </a:lnTo>
                <a:lnTo>
                  <a:pt x="950214" y="358142"/>
                </a:lnTo>
                <a:lnTo>
                  <a:pt x="960117" y="352819"/>
                </a:lnTo>
                <a:lnTo>
                  <a:pt x="969262" y="337576"/>
                </a:lnTo>
                <a:lnTo>
                  <a:pt x="978408" y="333005"/>
                </a:lnTo>
                <a:lnTo>
                  <a:pt x="987553" y="327669"/>
                </a:lnTo>
                <a:lnTo>
                  <a:pt x="997456" y="302518"/>
                </a:lnTo>
                <a:lnTo>
                  <a:pt x="1006602" y="281951"/>
                </a:lnTo>
                <a:lnTo>
                  <a:pt x="1015747" y="272044"/>
                </a:lnTo>
                <a:lnTo>
                  <a:pt x="1029460" y="267474"/>
                </a:lnTo>
                <a:lnTo>
                  <a:pt x="1039362" y="267474"/>
                </a:lnTo>
                <a:lnTo>
                  <a:pt x="1048508" y="267474"/>
                </a:lnTo>
                <a:lnTo>
                  <a:pt x="1057653" y="272044"/>
                </a:lnTo>
                <a:lnTo>
                  <a:pt x="1066799" y="287275"/>
                </a:lnTo>
                <a:lnTo>
                  <a:pt x="1076702" y="302518"/>
                </a:lnTo>
                <a:lnTo>
                  <a:pt x="1085847" y="307855"/>
                </a:lnTo>
                <a:lnTo>
                  <a:pt x="1094993" y="0"/>
                </a:lnTo>
              </a:path>
            </a:pathLst>
          </a:custGeom>
          <a:ln w="9995">
            <a:solidFill>
              <a:srgbClr val="00FF00"/>
            </a:solidFill>
          </a:ln>
        </p:spPr>
        <p:txBody>
          <a:bodyPr wrap="square" lIns="0" tIns="0" rIns="0" bIns="0" rtlCol="0">
            <a:noAutofit/>
          </a:bodyPr>
          <a:lstStyle/>
          <a:p>
            <a:endParaRPr/>
          </a:p>
        </p:txBody>
      </p:sp>
      <p:sp>
        <p:nvSpPr>
          <p:cNvPr id="233" name="object 233"/>
          <p:cNvSpPr/>
          <p:nvPr/>
        </p:nvSpPr>
        <p:spPr>
          <a:xfrm>
            <a:off x="1437732" y="3161577"/>
            <a:ext cx="4214" cy="608278"/>
          </a:xfrm>
          <a:custGeom>
            <a:avLst/>
            <a:gdLst/>
            <a:ahLst/>
            <a:cxnLst/>
            <a:rect l="l" t="t" r="r" b="b"/>
            <a:pathLst>
              <a:path w="5583" h="831313">
                <a:moveTo>
                  <a:pt x="0" y="831313"/>
                </a:moveTo>
                <a:lnTo>
                  <a:pt x="5583" y="0"/>
                </a:lnTo>
              </a:path>
            </a:pathLst>
          </a:custGeom>
          <a:ln w="9316">
            <a:solidFill>
              <a:srgbClr val="00FF00"/>
            </a:solidFill>
          </a:ln>
        </p:spPr>
        <p:txBody>
          <a:bodyPr wrap="square" lIns="0" tIns="0" rIns="0" bIns="0" rtlCol="0">
            <a:noAutofit/>
          </a:bodyPr>
          <a:lstStyle/>
          <a:p>
            <a:endParaRPr/>
          </a:p>
        </p:txBody>
      </p:sp>
      <p:sp>
        <p:nvSpPr>
          <p:cNvPr id="234" name="object 234"/>
          <p:cNvSpPr/>
          <p:nvPr/>
        </p:nvSpPr>
        <p:spPr>
          <a:xfrm>
            <a:off x="1554573" y="3161579"/>
            <a:ext cx="2776" cy="464419"/>
          </a:xfrm>
          <a:custGeom>
            <a:avLst/>
            <a:gdLst/>
            <a:ahLst/>
            <a:cxnLst/>
            <a:rect l="l" t="t" r="r" b="b"/>
            <a:pathLst>
              <a:path w="3678" h="634706">
                <a:moveTo>
                  <a:pt x="0" y="0"/>
                </a:moveTo>
                <a:lnTo>
                  <a:pt x="3678" y="634706"/>
                </a:lnTo>
              </a:path>
            </a:pathLst>
          </a:custGeom>
          <a:ln w="9316">
            <a:solidFill>
              <a:srgbClr val="00FF00"/>
            </a:solidFill>
          </a:ln>
        </p:spPr>
        <p:txBody>
          <a:bodyPr wrap="square" lIns="0" tIns="0" rIns="0" bIns="0" rtlCol="0">
            <a:noAutofit/>
          </a:bodyPr>
          <a:lstStyle/>
          <a:p>
            <a:endParaRPr/>
          </a:p>
        </p:txBody>
      </p:sp>
      <p:sp>
        <p:nvSpPr>
          <p:cNvPr id="235" name="object 235"/>
          <p:cNvSpPr/>
          <p:nvPr/>
        </p:nvSpPr>
        <p:spPr>
          <a:xfrm>
            <a:off x="1557351" y="3456532"/>
            <a:ext cx="875288" cy="601057"/>
          </a:xfrm>
          <a:custGeom>
            <a:avLst/>
            <a:gdLst/>
            <a:ahLst/>
            <a:cxnLst/>
            <a:rect l="l" t="t" r="r" b="b"/>
            <a:pathLst>
              <a:path w="1159757" h="821444">
                <a:moveTo>
                  <a:pt x="0" y="231650"/>
                </a:moveTo>
                <a:lnTo>
                  <a:pt x="9145" y="599700"/>
                </a:lnTo>
                <a:lnTo>
                  <a:pt x="18291" y="690382"/>
                </a:lnTo>
                <a:lnTo>
                  <a:pt x="28193" y="715519"/>
                </a:lnTo>
                <a:lnTo>
                  <a:pt x="37339" y="730763"/>
                </a:lnTo>
                <a:lnTo>
                  <a:pt x="46485" y="746006"/>
                </a:lnTo>
                <a:lnTo>
                  <a:pt x="55630" y="750577"/>
                </a:lnTo>
                <a:lnTo>
                  <a:pt x="64764" y="750577"/>
                </a:lnTo>
                <a:lnTo>
                  <a:pt x="79245" y="771143"/>
                </a:lnTo>
                <a:lnTo>
                  <a:pt x="88391" y="786387"/>
                </a:lnTo>
                <a:lnTo>
                  <a:pt x="97536" y="806201"/>
                </a:lnTo>
                <a:lnTo>
                  <a:pt x="106682" y="811537"/>
                </a:lnTo>
                <a:lnTo>
                  <a:pt x="116585" y="811537"/>
                </a:lnTo>
                <a:lnTo>
                  <a:pt x="125730" y="811537"/>
                </a:lnTo>
                <a:lnTo>
                  <a:pt x="134876" y="806201"/>
                </a:lnTo>
                <a:lnTo>
                  <a:pt x="144021" y="811537"/>
                </a:lnTo>
                <a:lnTo>
                  <a:pt x="153924" y="816108"/>
                </a:lnTo>
                <a:lnTo>
                  <a:pt x="163070" y="806201"/>
                </a:lnTo>
                <a:lnTo>
                  <a:pt x="176782" y="790957"/>
                </a:lnTo>
                <a:lnTo>
                  <a:pt x="185927" y="776480"/>
                </a:lnTo>
                <a:lnTo>
                  <a:pt x="195830" y="761250"/>
                </a:lnTo>
                <a:lnTo>
                  <a:pt x="204976" y="750577"/>
                </a:lnTo>
                <a:lnTo>
                  <a:pt x="214121" y="730763"/>
                </a:lnTo>
                <a:lnTo>
                  <a:pt x="223267" y="715519"/>
                </a:lnTo>
                <a:lnTo>
                  <a:pt x="233170" y="715519"/>
                </a:lnTo>
                <a:lnTo>
                  <a:pt x="242315" y="715519"/>
                </a:lnTo>
                <a:lnTo>
                  <a:pt x="251461" y="720856"/>
                </a:lnTo>
                <a:lnTo>
                  <a:pt x="260606" y="715519"/>
                </a:lnTo>
                <a:lnTo>
                  <a:pt x="275076" y="720856"/>
                </a:lnTo>
                <a:lnTo>
                  <a:pt x="284221" y="730763"/>
                </a:lnTo>
                <a:lnTo>
                  <a:pt x="293367" y="740670"/>
                </a:lnTo>
                <a:lnTo>
                  <a:pt x="302513" y="750577"/>
                </a:lnTo>
                <a:lnTo>
                  <a:pt x="311658" y="761250"/>
                </a:lnTo>
                <a:lnTo>
                  <a:pt x="321561" y="765820"/>
                </a:lnTo>
                <a:lnTo>
                  <a:pt x="330706" y="776480"/>
                </a:lnTo>
                <a:lnTo>
                  <a:pt x="339852" y="781050"/>
                </a:lnTo>
                <a:lnTo>
                  <a:pt x="348998" y="786387"/>
                </a:lnTo>
                <a:lnTo>
                  <a:pt x="358900" y="786387"/>
                </a:lnTo>
                <a:lnTo>
                  <a:pt x="372613" y="786387"/>
                </a:lnTo>
                <a:lnTo>
                  <a:pt x="381758" y="786387"/>
                </a:lnTo>
                <a:lnTo>
                  <a:pt x="390904" y="790957"/>
                </a:lnTo>
                <a:lnTo>
                  <a:pt x="480064" y="790957"/>
                </a:lnTo>
                <a:lnTo>
                  <a:pt x="489198" y="796294"/>
                </a:lnTo>
                <a:lnTo>
                  <a:pt x="498343" y="790957"/>
                </a:lnTo>
                <a:lnTo>
                  <a:pt x="507489" y="790957"/>
                </a:lnTo>
                <a:lnTo>
                  <a:pt x="516634" y="790957"/>
                </a:lnTo>
                <a:lnTo>
                  <a:pt x="526537" y="790957"/>
                </a:lnTo>
                <a:lnTo>
                  <a:pt x="535683" y="790957"/>
                </a:lnTo>
                <a:lnTo>
                  <a:pt x="544828" y="786387"/>
                </a:lnTo>
                <a:lnTo>
                  <a:pt x="553974" y="781050"/>
                </a:lnTo>
                <a:lnTo>
                  <a:pt x="563876" y="771143"/>
                </a:lnTo>
                <a:lnTo>
                  <a:pt x="577589" y="765820"/>
                </a:lnTo>
                <a:lnTo>
                  <a:pt x="586734" y="761250"/>
                </a:lnTo>
                <a:lnTo>
                  <a:pt x="595880" y="765820"/>
                </a:lnTo>
                <a:lnTo>
                  <a:pt x="605783" y="761250"/>
                </a:lnTo>
                <a:lnTo>
                  <a:pt x="614928" y="755913"/>
                </a:lnTo>
                <a:lnTo>
                  <a:pt x="624074" y="750577"/>
                </a:lnTo>
                <a:lnTo>
                  <a:pt x="633219" y="746006"/>
                </a:lnTo>
                <a:lnTo>
                  <a:pt x="643122" y="746006"/>
                </a:lnTo>
                <a:lnTo>
                  <a:pt x="652268" y="740670"/>
                </a:lnTo>
                <a:lnTo>
                  <a:pt x="661413" y="740670"/>
                </a:lnTo>
                <a:lnTo>
                  <a:pt x="675126" y="736099"/>
                </a:lnTo>
                <a:lnTo>
                  <a:pt x="685040" y="736099"/>
                </a:lnTo>
                <a:lnTo>
                  <a:pt x="694174" y="736099"/>
                </a:lnTo>
                <a:lnTo>
                  <a:pt x="703319" y="736099"/>
                </a:lnTo>
                <a:lnTo>
                  <a:pt x="712465" y="730763"/>
                </a:lnTo>
                <a:lnTo>
                  <a:pt x="721611" y="730763"/>
                </a:lnTo>
                <a:lnTo>
                  <a:pt x="731513" y="720856"/>
                </a:lnTo>
                <a:lnTo>
                  <a:pt x="740659" y="725426"/>
                </a:lnTo>
                <a:lnTo>
                  <a:pt x="749804" y="725426"/>
                </a:lnTo>
                <a:lnTo>
                  <a:pt x="758950" y="725426"/>
                </a:lnTo>
                <a:lnTo>
                  <a:pt x="773432" y="730763"/>
                </a:lnTo>
                <a:lnTo>
                  <a:pt x="782577" y="736099"/>
                </a:lnTo>
                <a:lnTo>
                  <a:pt x="791711" y="746006"/>
                </a:lnTo>
                <a:lnTo>
                  <a:pt x="800856" y="771143"/>
                </a:lnTo>
                <a:lnTo>
                  <a:pt x="810771" y="801630"/>
                </a:lnTo>
                <a:lnTo>
                  <a:pt x="819904" y="811537"/>
                </a:lnTo>
                <a:lnTo>
                  <a:pt x="829050" y="811537"/>
                </a:lnTo>
                <a:lnTo>
                  <a:pt x="838196" y="811537"/>
                </a:lnTo>
                <a:lnTo>
                  <a:pt x="848098" y="816108"/>
                </a:lnTo>
                <a:lnTo>
                  <a:pt x="857244" y="821444"/>
                </a:lnTo>
                <a:lnTo>
                  <a:pt x="870968" y="821444"/>
                </a:lnTo>
                <a:lnTo>
                  <a:pt x="880102" y="816108"/>
                </a:lnTo>
                <a:lnTo>
                  <a:pt x="890017" y="801630"/>
                </a:lnTo>
                <a:lnTo>
                  <a:pt x="899162" y="781050"/>
                </a:lnTo>
                <a:lnTo>
                  <a:pt x="908296" y="771143"/>
                </a:lnTo>
                <a:lnTo>
                  <a:pt x="917441" y="771143"/>
                </a:lnTo>
                <a:lnTo>
                  <a:pt x="926587" y="776480"/>
                </a:lnTo>
                <a:lnTo>
                  <a:pt x="936489" y="781050"/>
                </a:lnTo>
                <a:lnTo>
                  <a:pt x="945635" y="786387"/>
                </a:lnTo>
                <a:lnTo>
                  <a:pt x="954781" y="790957"/>
                </a:lnTo>
                <a:lnTo>
                  <a:pt x="963926" y="801630"/>
                </a:lnTo>
                <a:lnTo>
                  <a:pt x="978408" y="801630"/>
                </a:lnTo>
                <a:lnTo>
                  <a:pt x="987553" y="801630"/>
                </a:lnTo>
                <a:lnTo>
                  <a:pt x="996687" y="801630"/>
                </a:lnTo>
                <a:lnTo>
                  <a:pt x="1005832" y="796294"/>
                </a:lnTo>
                <a:lnTo>
                  <a:pt x="1015747" y="781050"/>
                </a:lnTo>
                <a:lnTo>
                  <a:pt x="1024881" y="761250"/>
                </a:lnTo>
                <a:lnTo>
                  <a:pt x="1034026" y="746006"/>
                </a:lnTo>
                <a:lnTo>
                  <a:pt x="1043172" y="750577"/>
                </a:lnTo>
                <a:lnTo>
                  <a:pt x="1053075" y="765820"/>
                </a:lnTo>
                <a:lnTo>
                  <a:pt x="1062220" y="771143"/>
                </a:lnTo>
                <a:lnTo>
                  <a:pt x="1075945" y="765820"/>
                </a:lnTo>
                <a:lnTo>
                  <a:pt x="1085090" y="750577"/>
                </a:lnTo>
                <a:lnTo>
                  <a:pt x="1094993" y="736099"/>
                </a:lnTo>
                <a:lnTo>
                  <a:pt x="1104138" y="740670"/>
                </a:lnTo>
                <a:lnTo>
                  <a:pt x="1113284" y="765820"/>
                </a:lnTo>
                <a:lnTo>
                  <a:pt x="1122417" y="781050"/>
                </a:lnTo>
                <a:lnTo>
                  <a:pt x="1131563" y="786387"/>
                </a:lnTo>
                <a:lnTo>
                  <a:pt x="1141478" y="755913"/>
                </a:lnTo>
                <a:lnTo>
                  <a:pt x="1150611" y="564643"/>
                </a:lnTo>
                <a:lnTo>
                  <a:pt x="1159757" y="0"/>
                </a:lnTo>
              </a:path>
            </a:pathLst>
          </a:custGeom>
          <a:ln w="9824">
            <a:solidFill>
              <a:srgbClr val="00FF00"/>
            </a:solidFill>
          </a:ln>
        </p:spPr>
        <p:txBody>
          <a:bodyPr wrap="square" lIns="0" tIns="0" rIns="0" bIns="0" rtlCol="0">
            <a:noAutofit/>
          </a:bodyPr>
          <a:lstStyle/>
          <a:p>
            <a:endParaRPr/>
          </a:p>
        </p:txBody>
      </p:sp>
      <p:sp>
        <p:nvSpPr>
          <p:cNvPr id="236" name="object 236"/>
          <p:cNvSpPr/>
          <p:nvPr/>
        </p:nvSpPr>
        <p:spPr>
          <a:xfrm>
            <a:off x="2432725" y="3161575"/>
            <a:ext cx="7797" cy="294918"/>
          </a:xfrm>
          <a:custGeom>
            <a:avLst/>
            <a:gdLst/>
            <a:ahLst/>
            <a:cxnLst/>
            <a:rect l="l" t="t" r="r" b="b"/>
            <a:pathLst>
              <a:path w="10331" h="403055">
                <a:moveTo>
                  <a:pt x="0" y="403055"/>
                </a:moveTo>
                <a:lnTo>
                  <a:pt x="10331" y="0"/>
                </a:lnTo>
              </a:path>
            </a:pathLst>
          </a:custGeom>
          <a:ln w="9317">
            <a:solidFill>
              <a:srgbClr val="00FF00"/>
            </a:solidFill>
          </a:ln>
        </p:spPr>
        <p:txBody>
          <a:bodyPr wrap="square" lIns="0" tIns="0" rIns="0" bIns="0" rtlCol="0">
            <a:noAutofit/>
          </a:bodyPr>
          <a:lstStyle/>
          <a:p>
            <a:endParaRPr/>
          </a:p>
        </p:txBody>
      </p:sp>
      <p:sp>
        <p:nvSpPr>
          <p:cNvPr id="237" name="object 237"/>
          <p:cNvSpPr/>
          <p:nvPr/>
        </p:nvSpPr>
        <p:spPr>
          <a:xfrm>
            <a:off x="2444949" y="3161579"/>
            <a:ext cx="5520" cy="272620"/>
          </a:xfrm>
          <a:custGeom>
            <a:avLst/>
            <a:gdLst/>
            <a:ahLst/>
            <a:cxnLst/>
            <a:rect l="l" t="t" r="r" b="b"/>
            <a:pathLst>
              <a:path w="7314" h="372581">
                <a:moveTo>
                  <a:pt x="0" y="0"/>
                </a:moveTo>
                <a:lnTo>
                  <a:pt x="7314" y="372581"/>
                </a:lnTo>
              </a:path>
            </a:pathLst>
          </a:custGeom>
          <a:ln w="9316">
            <a:solidFill>
              <a:srgbClr val="00FF00"/>
            </a:solidFill>
          </a:ln>
        </p:spPr>
        <p:txBody>
          <a:bodyPr wrap="square" lIns="0" tIns="0" rIns="0" bIns="0" rtlCol="0">
            <a:noAutofit/>
          </a:bodyPr>
          <a:lstStyle/>
          <a:p>
            <a:endParaRPr/>
          </a:p>
        </p:txBody>
      </p:sp>
      <p:sp>
        <p:nvSpPr>
          <p:cNvPr id="238" name="object 238"/>
          <p:cNvSpPr/>
          <p:nvPr/>
        </p:nvSpPr>
        <p:spPr>
          <a:xfrm>
            <a:off x="2450509" y="3434197"/>
            <a:ext cx="1472815" cy="619450"/>
          </a:xfrm>
          <a:custGeom>
            <a:avLst/>
            <a:gdLst/>
            <a:ahLst/>
            <a:cxnLst/>
            <a:rect l="l" t="t" r="r" b="b"/>
            <a:pathLst>
              <a:path w="1951480" h="846582">
                <a:moveTo>
                  <a:pt x="0" y="0"/>
                </a:moveTo>
                <a:lnTo>
                  <a:pt x="9145" y="574550"/>
                </a:lnTo>
                <a:lnTo>
                  <a:pt x="18291" y="766573"/>
                </a:lnTo>
                <a:lnTo>
                  <a:pt x="27436" y="811537"/>
                </a:lnTo>
                <a:lnTo>
                  <a:pt x="37339" y="811537"/>
                </a:lnTo>
                <a:lnTo>
                  <a:pt x="46485" y="821444"/>
                </a:lnTo>
                <a:lnTo>
                  <a:pt x="55630" y="836688"/>
                </a:lnTo>
                <a:lnTo>
                  <a:pt x="64776" y="842011"/>
                </a:lnTo>
                <a:lnTo>
                  <a:pt x="74678" y="842011"/>
                </a:lnTo>
                <a:lnTo>
                  <a:pt x="88391" y="842011"/>
                </a:lnTo>
                <a:lnTo>
                  <a:pt x="97536" y="842011"/>
                </a:lnTo>
                <a:lnTo>
                  <a:pt x="106682" y="832104"/>
                </a:lnTo>
                <a:lnTo>
                  <a:pt x="116585" y="826781"/>
                </a:lnTo>
                <a:lnTo>
                  <a:pt x="125730" y="821444"/>
                </a:lnTo>
                <a:lnTo>
                  <a:pt x="134876" y="816874"/>
                </a:lnTo>
                <a:lnTo>
                  <a:pt x="144021" y="811537"/>
                </a:lnTo>
                <a:lnTo>
                  <a:pt x="153167" y="806967"/>
                </a:lnTo>
                <a:lnTo>
                  <a:pt x="163070" y="796294"/>
                </a:lnTo>
                <a:lnTo>
                  <a:pt x="172215" y="791723"/>
                </a:lnTo>
                <a:lnTo>
                  <a:pt x="185927" y="786387"/>
                </a:lnTo>
                <a:lnTo>
                  <a:pt x="195073" y="781050"/>
                </a:lnTo>
                <a:lnTo>
                  <a:pt x="204976" y="781050"/>
                </a:lnTo>
                <a:lnTo>
                  <a:pt x="214121" y="786387"/>
                </a:lnTo>
                <a:lnTo>
                  <a:pt x="223267" y="786387"/>
                </a:lnTo>
                <a:lnTo>
                  <a:pt x="232413" y="786387"/>
                </a:lnTo>
                <a:lnTo>
                  <a:pt x="242315" y="786387"/>
                </a:lnTo>
                <a:lnTo>
                  <a:pt x="251461" y="796294"/>
                </a:lnTo>
                <a:lnTo>
                  <a:pt x="260606" y="811537"/>
                </a:lnTo>
                <a:lnTo>
                  <a:pt x="269752" y="826781"/>
                </a:lnTo>
                <a:lnTo>
                  <a:pt x="284221" y="832104"/>
                </a:lnTo>
                <a:lnTo>
                  <a:pt x="293367" y="826781"/>
                </a:lnTo>
                <a:lnTo>
                  <a:pt x="302513" y="826781"/>
                </a:lnTo>
                <a:lnTo>
                  <a:pt x="311658" y="826781"/>
                </a:lnTo>
                <a:lnTo>
                  <a:pt x="321561" y="826781"/>
                </a:lnTo>
                <a:lnTo>
                  <a:pt x="330706" y="821444"/>
                </a:lnTo>
                <a:lnTo>
                  <a:pt x="339852" y="826781"/>
                </a:lnTo>
                <a:lnTo>
                  <a:pt x="348998" y="826781"/>
                </a:lnTo>
                <a:lnTo>
                  <a:pt x="358143" y="832104"/>
                </a:lnTo>
                <a:lnTo>
                  <a:pt x="368046" y="832104"/>
                </a:lnTo>
                <a:lnTo>
                  <a:pt x="377191" y="832104"/>
                </a:lnTo>
                <a:lnTo>
                  <a:pt x="390904" y="836688"/>
                </a:lnTo>
                <a:lnTo>
                  <a:pt x="400049" y="836688"/>
                </a:lnTo>
                <a:lnTo>
                  <a:pt x="409952" y="842011"/>
                </a:lnTo>
                <a:lnTo>
                  <a:pt x="419098" y="842011"/>
                </a:lnTo>
                <a:lnTo>
                  <a:pt x="428243" y="842011"/>
                </a:lnTo>
                <a:lnTo>
                  <a:pt x="489198" y="842011"/>
                </a:lnTo>
                <a:lnTo>
                  <a:pt x="498343" y="836688"/>
                </a:lnTo>
                <a:lnTo>
                  <a:pt x="507489" y="836688"/>
                </a:lnTo>
                <a:lnTo>
                  <a:pt x="516634" y="832104"/>
                </a:lnTo>
                <a:lnTo>
                  <a:pt x="526537" y="832104"/>
                </a:lnTo>
                <a:lnTo>
                  <a:pt x="535683" y="832104"/>
                </a:lnTo>
                <a:lnTo>
                  <a:pt x="544828" y="832104"/>
                </a:lnTo>
                <a:lnTo>
                  <a:pt x="553974" y="832104"/>
                </a:lnTo>
                <a:lnTo>
                  <a:pt x="563119" y="836688"/>
                </a:lnTo>
                <a:lnTo>
                  <a:pt x="573022" y="836688"/>
                </a:lnTo>
                <a:lnTo>
                  <a:pt x="586734" y="836688"/>
                </a:lnTo>
                <a:lnTo>
                  <a:pt x="595880" y="846582"/>
                </a:lnTo>
                <a:lnTo>
                  <a:pt x="605026" y="832104"/>
                </a:lnTo>
                <a:lnTo>
                  <a:pt x="614928" y="751343"/>
                </a:lnTo>
                <a:lnTo>
                  <a:pt x="624074" y="599700"/>
                </a:lnTo>
                <a:lnTo>
                  <a:pt x="633219" y="539492"/>
                </a:lnTo>
                <a:lnTo>
                  <a:pt x="642365" y="599700"/>
                </a:lnTo>
                <a:lnTo>
                  <a:pt x="652268" y="675138"/>
                </a:lnTo>
                <a:lnTo>
                  <a:pt x="661413" y="761237"/>
                </a:lnTo>
                <a:lnTo>
                  <a:pt x="670559" y="796294"/>
                </a:lnTo>
                <a:lnTo>
                  <a:pt x="684271" y="832104"/>
                </a:lnTo>
                <a:lnTo>
                  <a:pt x="694186" y="842011"/>
                </a:lnTo>
                <a:lnTo>
                  <a:pt x="703319" y="842011"/>
                </a:lnTo>
                <a:lnTo>
                  <a:pt x="712465" y="836688"/>
                </a:lnTo>
                <a:lnTo>
                  <a:pt x="721611" y="836688"/>
                </a:lnTo>
                <a:lnTo>
                  <a:pt x="758950" y="806967"/>
                </a:lnTo>
                <a:lnTo>
                  <a:pt x="768096" y="761237"/>
                </a:lnTo>
                <a:lnTo>
                  <a:pt x="782577" y="726192"/>
                </a:lnTo>
                <a:lnTo>
                  <a:pt x="791711" y="720856"/>
                </a:lnTo>
                <a:lnTo>
                  <a:pt x="800856" y="730763"/>
                </a:lnTo>
                <a:lnTo>
                  <a:pt x="810002" y="746006"/>
                </a:lnTo>
                <a:lnTo>
                  <a:pt x="819904" y="786387"/>
                </a:lnTo>
                <a:lnTo>
                  <a:pt x="829050" y="816874"/>
                </a:lnTo>
                <a:lnTo>
                  <a:pt x="838196" y="821444"/>
                </a:lnTo>
                <a:lnTo>
                  <a:pt x="847341" y="826781"/>
                </a:lnTo>
                <a:lnTo>
                  <a:pt x="857244" y="816874"/>
                </a:lnTo>
                <a:lnTo>
                  <a:pt x="866389" y="811537"/>
                </a:lnTo>
                <a:lnTo>
                  <a:pt x="875535" y="811537"/>
                </a:lnTo>
                <a:lnTo>
                  <a:pt x="889247" y="821444"/>
                </a:lnTo>
                <a:lnTo>
                  <a:pt x="899162" y="832104"/>
                </a:lnTo>
                <a:lnTo>
                  <a:pt x="908296" y="836688"/>
                </a:lnTo>
                <a:lnTo>
                  <a:pt x="917441" y="836688"/>
                </a:lnTo>
                <a:lnTo>
                  <a:pt x="926587" y="836688"/>
                </a:lnTo>
                <a:lnTo>
                  <a:pt x="936489" y="836688"/>
                </a:lnTo>
                <a:lnTo>
                  <a:pt x="945635" y="832104"/>
                </a:lnTo>
                <a:lnTo>
                  <a:pt x="954781" y="832104"/>
                </a:lnTo>
                <a:lnTo>
                  <a:pt x="963926" y="832104"/>
                </a:lnTo>
                <a:lnTo>
                  <a:pt x="973072" y="826781"/>
                </a:lnTo>
                <a:lnTo>
                  <a:pt x="987553" y="826781"/>
                </a:lnTo>
                <a:lnTo>
                  <a:pt x="996699" y="832104"/>
                </a:lnTo>
                <a:lnTo>
                  <a:pt x="1005832" y="832104"/>
                </a:lnTo>
                <a:lnTo>
                  <a:pt x="1014978" y="836688"/>
                </a:lnTo>
                <a:lnTo>
                  <a:pt x="1024893" y="836688"/>
                </a:lnTo>
                <a:lnTo>
                  <a:pt x="1034026" y="836688"/>
                </a:lnTo>
                <a:lnTo>
                  <a:pt x="1043172" y="836688"/>
                </a:lnTo>
                <a:lnTo>
                  <a:pt x="1052317" y="832104"/>
                </a:lnTo>
                <a:lnTo>
                  <a:pt x="1062220" y="826781"/>
                </a:lnTo>
                <a:lnTo>
                  <a:pt x="1071366" y="826781"/>
                </a:lnTo>
                <a:lnTo>
                  <a:pt x="1085090" y="821444"/>
                </a:lnTo>
                <a:lnTo>
                  <a:pt x="1094224" y="821444"/>
                </a:lnTo>
                <a:lnTo>
                  <a:pt x="1104138" y="821444"/>
                </a:lnTo>
                <a:lnTo>
                  <a:pt x="1113284" y="826781"/>
                </a:lnTo>
                <a:lnTo>
                  <a:pt x="1122417" y="826781"/>
                </a:lnTo>
                <a:lnTo>
                  <a:pt x="1131563" y="826781"/>
                </a:lnTo>
                <a:lnTo>
                  <a:pt x="1141478" y="826781"/>
                </a:lnTo>
                <a:lnTo>
                  <a:pt x="1150611" y="826781"/>
                </a:lnTo>
                <a:lnTo>
                  <a:pt x="1159757" y="826781"/>
                </a:lnTo>
                <a:lnTo>
                  <a:pt x="1168903" y="826781"/>
                </a:lnTo>
                <a:lnTo>
                  <a:pt x="1183384" y="821444"/>
                </a:lnTo>
                <a:lnTo>
                  <a:pt x="1192530" y="816874"/>
                </a:lnTo>
                <a:lnTo>
                  <a:pt x="1201675" y="816874"/>
                </a:lnTo>
                <a:lnTo>
                  <a:pt x="1210809" y="816874"/>
                </a:lnTo>
                <a:lnTo>
                  <a:pt x="1219954" y="811537"/>
                </a:lnTo>
                <a:lnTo>
                  <a:pt x="1229869" y="806967"/>
                </a:lnTo>
                <a:lnTo>
                  <a:pt x="1239002" y="811537"/>
                </a:lnTo>
                <a:lnTo>
                  <a:pt x="1248148" y="816874"/>
                </a:lnTo>
                <a:lnTo>
                  <a:pt x="1257294" y="821444"/>
                </a:lnTo>
                <a:lnTo>
                  <a:pt x="1267196" y="821444"/>
                </a:lnTo>
                <a:lnTo>
                  <a:pt x="1280921" y="816874"/>
                </a:lnTo>
                <a:lnTo>
                  <a:pt x="1290066" y="821444"/>
                </a:lnTo>
                <a:lnTo>
                  <a:pt x="1299212" y="821444"/>
                </a:lnTo>
                <a:lnTo>
                  <a:pt x="1309115" y="821444"/>
                </a:lnTo>
                <a:lnTo>
                  <a:pt x="1318260" y="826781"/>
                </a:lnTo>
                <a:lnTo>
                  <a:pt x="1364733" y="826781"/>
                </a:lnTo>
                <a:lnTo>
                  <a:pt x="1378458" y="832104"/>
                </a:lnTo>
                <a:lnTo>
                  <a:pt x="1388360" y="832104"/>
                </a:lnTo>
                <a:lnTo>
                  <a:pt x="1397506" y="826781"/>
                </a:lnTo>
                <a:lnTo>
                  <a:pt x="1406651" y="826781"/>
                </a:lnTo>
                <a:lnTo>
                  <a:pt x="1415797" y="826781"/>
                </a:lnTo>
                <a:lnTo>
                  <a:pt x="1424930" y="826781"/>
                </a:lnTo>
                <a:lnTo>
                  <a:pt x="1434845" y="826781"/>
                </a:lnTo>
                <a:lnTo>
                  <a:pt x="1443991" y="821444"/>
                </a:lnTo>
                <a:lnTo>
                  <a:pt x="1453124" y="821444"/>
                </a:lnTo>
                <a:lnTo>
                  <a:pt x="1462270" y="826781"/>
                </a:lnTo>
                <a:lnTo>
                  <a:pt x="1472185" y="832104"/>
                </a:lnTo>
                <a:lnTo>
                  <a:pt x="1485897" y="836688"/>
                </a:lnTo>
                <a:lnTo>
                  <a:pt x="1495043" y="842011"/>
                </a:lnTo>
                <a:lnTo>
                  <a:pt x="1504188" y="842011"/>
                </a:lnTo>
                <a:lnTo>
                  <a:pt x="1514091" y="842011"/>
                </a:lnTo>
                <a:lnTo>
                  <a:pt x="1523237" y="836688"/>
                </a:lnTo>
                <a:lnTo>
                  <a:pt x="1532382" y="836688"/>
                </a:lnTo>
                <a:lnTo>
                  <a:pt x="1541516" y="836688"/>
                </a:lnTo>
                <a:lnTo>
                  <a:pt x="1551430" y="832104"/>
                </a:lnTo>
                <a:lnTo>
                  <a:pt x="1560576" y="821444"/>
                </a:lnTo>
                <a:lnTo>
                  <a:pt x="1569709" y="811537"/>
                </a:lnTo>
                <a:lnTo>
                  <a:pt x="1583434" y="806967"/>
                </a:lnTo>
                <a:lnTo>
                  <a:pt x="1593337" y="801630"/>
                </a:lnTo>
                <a:lnTo>
                  <a:pt x="1602482" y="791723"/>
                </a:lnTo>
                <a:lnTo>
                  <a:pt x="1611628" y="786387"/>
                </a:lnTo>
                <a:lnTo>
                  <a:pt x="1620773" y="786387"/>
                </a:lnTo>
                <a:lnTo>
                  <a:pt x="1629919" y="796294"/>
                </a:lnTo>
                <a:lnTo>
                  <a:pt x="1639822" y="811537"/>
                </a:lnTo>
                <a:lnTo>
                  <a:pt x="1648967" y="821444"/>
                </a:lnTo>
                <a:lnTo>
                  <a:pt x="1658113" y="832104"/>
                </a:lnTo>
                <a:lnTo>
                  <a:pt x="1667246" y="836688"/>
                </a:lnTo>
                <a:lnTo>
                  <a:pt x="1681728" y="842011"/>
                </a:lnTo>
                <a:lnTo>
                  <a:pt x="1690873" y="842011"/>
                </a:lnTo>
                <a:lnTo>
                  <a:pt x="1700019" y="842011"/>
                </a:lnTo>
                <a:lnTo>
                  <a:pt x="1709165" y="842011"/>
                </a:lnTo>
                <a:lnTo>
                  <a:pt x="1719067" y="846582"/>
                </a:lnTo>
                <a:lnTo>
                  <a:pt x="1728213" y="846582"/>
                </a:lnTo>
                <a:lnTo>
                  <a:pt x="1737358" y="846582"/>
                </a:lnTo>
                <a:lnTo>
                  <a:pt x="1746504" y="846582"/>
                </a:lnTo>
                <a:lnTo>
                  <a:pt x="1756407" y="846582"/>
                </a:lnTo>
                <a:lnTo>
                  <a:pt x="1765552" y="842011"/>
                </a:lnTo>
                <a:lnTo>
                  <a:pt x="1816604" y="842011"/>
                </a:lnTo>
                <a:lnTo>
                  <a:pt x="1825750" y="846582"/>
                </a:lnTo>
                <a:lnTo>
                  <a:pt x="1834895" y="846582"/>
                </a:lnTo>
                <a:lnTo>
                  <a:pt x="1844798" y="842011"/>
                </a:lnTo>
                <a:lnTo>
                  <a:pt x="1853943" y="842011"/>
                </a:lnTo>
                <a:lnTo>
                  <a:pt x="1924043" y="842011"/>
                </a:lnTo>
                <a:lnTo>
                  <a:pt x="1933189" y="836688"/>
                </a:lnTo>
                <a:lnTo>
                  <a:pt x="1942335" y="811537"/>
                </a:lnTo>
                <a:lnTo>
                  <a:pt x="1951480" y="766573"/>
                </a:lnTo>
              </a:path>
            </a:pathLst>
          </a:custGeom>
          <a:ln w="9957">
            <a:solidFill>
              <a:srgbClr val="00FF00"/>
            </a:solidFill>
          </a:ln>
        </p:spPr>
        <p:txBody>
          <a:bodyPr wrap="square" lIns="0" tIns="0" rIns="0" bIns="0" rtlCol="0">
            <a:noAutofit/>
          </a:bodyPr>
          <a:lstStyle/>
          <a:p>
            <a:endParaRPr/>
          </a:p>
        </p:txBody>
      </p:sp>
      <p:sp>
        <p:nvSpPr>
          <p:cNvPr id="239" name="object 239"/>
          <p:cNvSpPr/>
          <p:nvPr/>
        </p:nvSpPr>
        <p:spPr>
          <a:xfrm>
            <a:off x="3923324" y="3995182"/>
            <a:ext cx="422121" cy="55199"/>
          </a:xfrm>
          <a:custGeom>
            <a:avLst/>
            <a:gdLst/>
            <a:ahLst/>
            <a:cxnLst/>
            <a:rect l="l" t="t" r="r" b="b"/>
            <a:pathLst>
              <a:path w="559310" h="75438">
                <a:moveTo>
                  <a:pt x="0" y="0"/>
                </a:moveTo>
                <a:lnTo>
                  <a:pt x="9902" y="0"/>
                </a:lnTo>
                <a:lnTo>
                  <a:pt x="19048" y="35057"/>
                </a:lnTo>
                <a:lnTo>
                  <a:pt x="32760" y="60194"/>
                </a:lnTo>
                <a:lnTo>
                  <a:pt x="41906" y="70101"/>
                </a:lnTo>
                <a:lnTo>
                  <a:pt x="51821" y="70101"/>
                </a:lnTo>
                <a:lnTo>
                  <a:pt x="60954" y="70101"/>
                </a:lnTo>
                <a:lnTo>
                  <a:pt x="186685" y="70101"/>
                </a:lnTo>
                <a:lnTo>
                  <a:pt x="195830" y="75438"/>
                </a:lnTo>
                <a:lnTo>
                  <a:pt x="312415" y="75438"/>
                </a:lnTo>
                <a:lnTo>
                  <a:pt x="326140" y="70101"/>
                </a:lnTo>
                <a:lnTo>
                  <a:pt x="336042" y="70101"/>
                </a:lnTo>
                <a:lnTo>
                  <a:pt x="345188" y="75438"/>
                </a:lnTo>
                <a:lnTo>
                  <a:pt x="354334" y="75438"/>
                </a:lnTo>
                <a:lnTo>
                  <a:pt x="363467" y="75438"/>
                </a:lnTo>
                <a:lnTo>
                  <a:pt x="372613" y="70101"/>
                </a:lnTo>
                <a:lnTo>
                  <a:pt x="382527" y="60194"/>
                </a:lnTo>
                <a:lnTo>
                  <a:pt x="391661" y="54858"/>
                </a:lnTo>
                <a:lnTo>
                  <a:pt x="400806" y="65531"/>
                </a:lnTo>
                <a:lnTo>
                  <a:pt x="409952" y="70101"/>
                </a:lnTo>
                <a:lnTo>
                  <a:pt x="424434" y="65531"/>
                </a:lnTo>
                <a:lnTo>
                  <a:pt x="433579" y="65531"/>
                </a:lnTo>
                <a:lnTo>
                  <a:pt x="442725" y="65531"/>
                </a:lnTo>
                <a:lnTo>
                  <a:pt x="451870" y="60194"/>
                </a:lnTo>
                <a:lnTo>
                  <a:pt x="461773" y="60194"/>
                </a:lnTo>
                <a:lnTo>
                  <a:pt x="470919" y="60194"/>
                </a:lnTo>
                <a:lnTo>
                  <a:pt x="480064" y="60194"/>
                </a:lnTo>
                <a:lnTo>
                  <a:pt x="489198" y="60194"/>
                </a:lnTo>
                <a:lnTo>
                  <a:pt x="498343" y="60194"/>
                </a:lnTo>
                <a:lnTo>
                  <a:pt x="508258" y="54858"/>
                </a:lnTo>
                <a:lnTo>
                  <a:pt x="521970" y="50287"/>
                </a:lnTo>
                <a:lnTo>
                  <a:pt x="531116" y="50287"/>
                </a:lnTo>
                <a:lnTo>
                  <a:pt x="541019" y="54858"/>
                </a:lnTo>
                <a:lnTo>
                  <a:pt x="550164" y="54858"/>
                </a:lnTo>
                <a:lnTo>
                  <a:pt x="559310" y="54858"/>
                </a:lnTo>
              </a:path>
            </a:pathLst>
          </a:custGeom>
          <a:ln w="10065">
            <a:solidFill>
              <a:srgbClr val="00FF00"/>
            </a:solidFill>
          </a:ln>
        </p:spPr>
        <p:txBody>
          <a:bodyPr wrap="square" lIns="0" tIns="0" rIns="0" bIns="0" rtlCol="0">
            <a:noAutofit/>
          </a:bodyPr>
          <a:lstStyle/>
          <a:p>
            <a:endParaRPr/>
          </a:p>
        </p:txBody>
      </p:sp>
      <p:sp>
        <p:nvSpPr>
          <p:cNvPr id="240" name="object 240"/>
          <p:cNvSpPr/>
          <p:nvPr/>
        </p:nvSpPr>
        <p:spPr>
          <a:xfrm>
            <a:off x="4345397" y="4035252"/>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241" name="object 241"/>
          <p:cNvSpPr/>
          <p:nvPr/>
        </p:nvSpPr>
        <p:spPr>
          <a:xfrm>
            <a:off x="344481"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242" name="object 242"/>
          <p:cNvSpPr/>
          <p:nvPr/>
        </p:nvSpPr>
        <p:spPr>
          <a:xfrm>
            <a:off x="344488" y="4189698"/>
            <a:ext cx="4130889" cy="1165869"/>
          </a:xfrm>
          <a:custGeom>
            <a:avLst/>
            <a:gdLst/>
            <a:ahLst/>
            <a:cxnLst/>
            <a:rect l="l" t="t" r="r" b="b"/>
            <a:pathLst>
              <a:path w="5473428" h="1593354">
                <a:moveTo>
                  <a:pt x="5473428" y="0"/>
                </a:moveTo>
                <a:lnTo>
                  <a:pt x="0" y="0"/>
                </a:lnTo>
                <a:lnTo>
                  <a:pt x="0" y="1593354"/>
                </a:lnTo>
                <a:lnTo>
                  <a:pt x="5473428" y="1593354"/>
                </a:lnTo>
                <a:lnTo>
                  <a:pt x="5473428" y="0"/>
                </a:lnTo>
                <a:close/>
              </a:path>
            </a:pathLst>
          </a:custGeom>
          <a:ln w="5003">
            <a:solidFill>
              <a:srgbClr val="FFFFFF"/>
            </a:solidFill>
          </a:ln>
        </p:spPr>
        <p:txBody>
          <a:bodyPr wrap="square" lIns="0" tIns="0" rIns="0" bIns="0" rtlCol="0">
            <a:noAutofit/>
          </a:bodyPr>
          <a:lstStyle/>
          <a:p>
            <a:endParaRPr/>
          </a:p>
        </p:txBody>
      </p:sp>
      <p:sp>
        <p:nvSpPr>
          <p:cNvPr id="243" name="object 243"/>
          <p:cNvSpPr txBox="1"/>
          <p:nvPr/>
        </p:nvSpPr>
        <p:spPr>
          <a:xfrm>
            <a:off x="1885333" y="4087349"/>
            <a:ext cx="989642" cy="224883"/>
          </a:xfrm>
          <a:prstGeom prst="rect">
            <a:avLst/>
          </a:prstGeom>
        </p:spPr>
        <p:txBody>
          <a:bodyPr vert="horz" wrap="square" lIns="0" tIns="0" rIns="0" bIns="0" rtlCol="0">
            <a:noAutofit/>
          </a:bodyPr>
          <a:lstStyle/>
          <a:p>
            <a:pPr marR="23406" algn="ctr"/>
            <a:r>
              <a:rPr sz="300" spc="-4" dirty="0">
                <a:solidFill>
                  <a:srgbClr val="FFFFFF"/>
                </a:solidFill>
                <a:latin typeface="Arial"/>
                <a:cs typeface="Arial"/>
              </a:rPr>
              <a:t>18</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a:t>
            </a:r>
            <a:r>
              <a:rPr sz="300" spc="-7" dirty="0">
                <a:solidFill>
                  <a:srgbClr val="FFFFFF"/>
                </a:solidFill>
                <a:latin typeface="Arial"/>
                <a:cs typeface="Arial"/>
              </a:rPr>
              <a:t>0</a:t>
            </a:r>
            <a:r>
              <a:rPr sz="300" dirty="0">
                <a:solidFill>
                  <a:srgbClr val="FFFFFF"/>
                </a:solidFill>
                <a:latin typeface="Arial"/>
                <a:cs typeface="Arial"/>
              </a:rPr>
              <a:t>0       </a:t>
            </a:r>
            <a:r>
              <a:rPr sz="300" spc="-7" dirty="0">
                <a:solidFill>
                  <a:srgbClr val="FFFFFF"/>
                </a:solidFill>
                <a:latin typeface="Arial"/>
                <a:cs typeface="Arial"/>
              </a:rPr>
              <a:t> </a:t>
            </a:r>
            <a:r>
              <a:rPr sz="300" spc="-4" dirty="0">
                <a:solidFill>
                  <a:srgbClr val="FFFFFF"/>
                </a:solidFill>
                <a:latin typeface="Arial"/>
                <a:cs typeface="Arial"/>
              </a:rPr>
              <a:t>2</a:t>
            </a:r>
            <a:r>
              <a:rPr sz="300" spc="-7" dirty="0">
                <a:solidFill>
                  <a:srgbClr val="FFFFFF"/>
                </a:solidFill>
                <a:latin typeface="Arial"/>
                <a:cs typeface="Arial"/>
              </a:rPr>
              <a:t>2</a:t>
            </a:r>
            <a:r>
              <a:rPr sz="300" dirty="0">
                <a:solidFill>
                  <a:srgbClr val="FFFFFF"/>
                </a:solidFill>
                <a:latin typeface="Arial"/>
                <a:cs typeface="Arial"/>
              </a:rPr>
              <a:t>0       </a:t>
            </a:r>
            <a:r>
              <a:rPr sz="300" spc="-7" dirty="0">
                <a:solidFill>
                  <a:srgbClr val="FFFFFF"/>
                </a:solidFill>
                <a:latin typeface="Arial"/>
                <a:cs typeface="Arial"/>
              </a:rPr>
              <a:t> 2</a:t>
            </a:r>
            <a:r>
              <a:rPr sz="300" spc="-4" dirty="0">
                <a:solidFill>
                  <a:srgbClr val="FFFFFF"/>
                </a:solidFill>
                <a:latin typeface="Arial"/>
                <a:cs typeface="Arial"/>
              </a:rPr>
              <a:t>4</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26</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28</a:t>
            </a:r>
            <a:r>
              <a:rPr sz="300" dirty="0">
                <a:solidFill>
                  <a:srgbClr val="FFFFFF"/>
                </a:solidFill>
                <a:latin typeface="Arial"/>
                <a:cs typeface="Arial"/>
              </a:rPr>
              <a:t>0       </a:t>
            </a:r>
            <a:r>
              <a:rPr sz="300" spc="-41" dirty="0">
                <a:solidFill>
                  <a:srgbClr val="FFFFFF"/>
                </a:solidFill>
                <a:latin typeface="Arial"/>
                <a:cs typeface="Arial"/>
              </a:rPr>
              <a:t> </a:t>
            </a:r>
            <a:r>
              <a:rPr sz="300" spc="-7" dirty="0">
                <a:solidFill>
                  <a:srgbClr val="FFFFFF"/>
                </a:solidFill>
                <a:latin typeface="Arial"/>
                <a:cs typeface="Arial"/>
              </a:rPr>
              <a:t>3</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a:p>
            <a:pPr>
              <a:lnSpc>
                <a:spcPts val="819"/>
              </a:lnSpc>
              <a:spcBef>
                <a:spcPts val="19"/>
              </a:spcBef>
            </a:pPr>
            <a:endParaRPr sz="800"/>
          </a:p>
          <a:p>
            <a:pPr marL="61770" algn="ctr"/>
            <a:r>
              <a:rPr sz="400" b="1" spc="-34" dirty="0">
                <a:solidFill>
                  <a:srgbClr val="FFFFFF"/>
                </a:solidFill>
                <a:latin typeface="Arial"/>
                <a:cs typeface="Arial"/>
              </a:rPr>
              <a:t>E</a:t>
            </a:r>
            <a:r>
              <a:rPr sz="400" b="1" spc="-15" dirty="0">
                <a:solidFill>
                  <a:srgbClr val="FFFFFF"/>
                </a:solidFill>
                <a:latin typeface="Arial"/>
                <a:cs typeface="Arial"/>
              </a:rPr>
              <a:t>t</a:t>
            </a:r>
            <a:r>
              <a:rPr sz="400" b="1" spc="-34" dirty="0">
                <a:solidFill>
                  <a:srgbClr val="FFFFFF"/>
                </a:solidFill>
                <a:latin typeface="Arial"/>
                <a:cs typeface="Arial"/>
              </a:rPr>
              <a:t>h</a:t>
            </a:r>
            <a:r>
              <a:rPr sz="400" b="1" spc="-60" dirty="0">
                <a:solidFill>
                  <a:srgbClr val="FFFFFF"/>
                </a:solidFill>
                <a:latin typeface="Arial"/>
                <a:cs typeface="Arial"/>
              </a:rPr>
              <a:t>y</a:t>
            </a:r>
            <a:r>
              <a:rPr sz="400" b="1" spc="-19" dirty="0">
                <a:solidFill>
                  <a:srgbClr val="FFFFFF"/>
                </a:solidFill>
                <a:latin typeface="Arial"/>
                <a:cs typeface="Arial"/>
              </a:rPr>
              <a:t>l</a:t>
            </a:r>
            <a:r>
              <a:rPr sz="400" b="1" spc="-7" dirty="0">
                <a:solidFill>
                  <a:srgbClr val="FFFFFF"/>
                </a:solidFill>
                <a:latin typeface="Arial"/>
                <a:cs typeface="Arial"/>
              </a:rPr>
              <a:t>e</a:t>
            </a:r>
            <a:r>
              <a:rPr sz="400" b="1" spc="-34" dirty="0">
                <a:solidFill>
                  <a:srgbClr val="FFFFFF"/>
                </a:solidFill>
                <a:latin typeface="Arial"/>
                <a:cs typeface="Arial"/>
              </a:rPr>
              <a:t>n</a:t>
            </a:r>
            <a:r>
              <a:rPr sz="400" b="1" spc="-22" dirty="0">
                <a:solidFill>
                  <a:srgbClr val="FFFFFF"/>
                </a:solidFill>
                <a:latin typeface="Arial"/>
                <a:cs typeface="Arial"/>
              </a:rPr>
              <a:t>e</a:t>
            </a:r>
            <a:r>
              <a:rPr sz="400" b="1" spc="4" dirty="0">
                <a:solidFill>
                  <a:srgbClr val="FFFFFF"/>
                </a:solidFill>
                <a:latin typeface="Arial"/>
                <a:cs typeface="Arial"/>
              </a:rPr>
              <a:t> </a:t>
            </a:r>
            <a:r>
              <a:rPr sz="400" b="1" spc="-19" dirty="0">
                <a:solidFill>
                  <a:srgbClr val="FFFFFF"/>
                </a:solidFill>
                <a:latin typeface="Arial"/>
                <a:cs typeface="Arial"/>
              </a:rPr>
              <a:t>(</a:t>
            </a:r>
            <a:r>
              <a:rPr sz="400" b="1" spc="-22" dirty="0">
                <a:solidFill>
                  <a:srgbClr val="FFFFFF"/>
                </a:solidFill>
                <a:latin typeface="Arial"/>
                <a:cs typeface="Arial"/>
              </a:rPr>
              <a:t>G</a:t>
            </a:r>
            <a:r>
              <a:rPr sz="400" b="1" spc="-19" dirty="0">
                <a:solidFill>
                  <a:srgbClr val="FFFFFF"/>
                </a:solidFill>
                <a:latin typeface="Arial"/>
                <a:cs typeface="Arial"/>
              </a:rPr>
              <a:t>r</a:t>
            </a:r>
            <a:r>
              <a:rPr sz="400" b="1" spc="-7" dirty="0">
                <a:solidFill>
                  <a:srgbClr val="FFFFFF"/>
                </a:solidFill>
                <a:latin typeface="Arial"/>
                <a:cs typeface="Arial"/>
              </a:rPr>
              <a:t>ee</a:t>
            </a:r>
            <a:r>
              <a:rPr sz="400" b="1" spc="-34" dirty="0">
                <a:solidFill>
                  <a:srgbClr val="FFFFFF"/>
                </a:solidFill>
                <a:latin typeface="Arial"/>
                <a:cs typeface="Arial"/>
              </a:rPr>
              <a:t>n</a:t>
            </a:r>
            <a:r>
              <a:rPr sz="400" b="1" spc="-15" dirty="0">
                <a:solidFill>
                  <a:srgbClr val="FFFFFF"/>
                </a:solidFill>
                <a:latin typeface="Arial"/>
                <a:cs typeface="Arial"/>
              </a:rPr>
              <a:t>) </a:t>
            </a:r>
            <a:r>
              <a:rPr sz="400" b="1" spc="-22" dirty="0">
                <a:solidFill>
                  <a:srgbClr val="FFFFFF"/>
                </a:solidFill>
                <a:latin typeface="Arial"/>
                <a:cs typeface="Arial"/>
              </a:rPr>
              <a:t>Pr</a:t>
            </a:r>
            <a:r>
              <a:rPr sz="400" b="1" spc="-34" dirty="0">
                <a:solidFill>
                  <a:srgbClr val="FFFFFF"/>
                </a:solidFill>
                <a:latin typeface="Arial"/>
                <a:cs typeface="Arial"/>
              </a:rPr>
              <a:t>op</a:t>
            </a:r>
            <a:r>
              <a:rPr sz="400" b="1" spc="-60" dirty="0">
                <a:solidFill>
                  <a:srgbClr val="FFFFFF"/>
                </a:solidFill>
                <a:latin typeface="Arial"/>
                <a:cs typeface="Arial"/>
              </a:rPr>
              <a:t>y</a:t>
            </a:r>
            <a:r>
              <a:rPr sz="400" b="1" spc="-15" dirty="0">
                <a:solidFill>
                  <a:srgbClr val="FFFFFF"/>
                </a:solidFill>
                <a:latin typeface="Arial"/>
                <a:cs typeface="Arial"/>
              </a:rPr>
              <a:t>l</a:t>
            </a:r>
            <a:r>
              <a:rPr sz="400" b="1" spc="-7" dirty="0">
                <a:solidFill>
                  <a:srgbClr val="FFFFFF"/>
                </a:solidFill>
                <a:latin typeface="Arial"/>
                <a:cs typeface="Arial"/>
              </a:rPr>
              <a:t>e</a:t>
            </a:r>
            <a:r>
              <a:rPr sz="400" b="1" spc="-34" dirty="0">
                <a:solidFill>
                  <a:srgbClr val="FFFFFF"/>
                </a:solidFill>
                <a:latin typeface="Arial"/>
                <a:cs typeface="Arial"/>
              </a:rPr>
              <a:t>n</a:t>
            </a:r>
            <a:r>
              <a:rPr sz="400" b="1" spc="-22" dirty="0">
                <a:solidFill>
                  <a:srgbClr val="FFFFFF"/>
                </a:solidFill>
                <a:latin typeface="Arial"/>
                <a:cs typeface="Arial"/>
              </a:rPr>
              <a:t>e </a:t>
            </a:r>
            <a:r>
              <a:rPr sz="400" b="1" spc="-15" dirty="0">
                <a:solidFill>
                  <a:srgbClr val="FFFFFF"/>
                </a:solidFill>
                <a:latin typeface="Arial"/>
                <a:cs typeface="Arial"/>
              </a:rPr>
              <a:t>(</a:t>
            </a:r>
            <a:r>
              <a:rPr sz="400" b="1" spc="-34" dirty="0">
                <a:solidFill>
                  <a:srgbClr val="FFFFFF"/>
                </a:solidFill>
                <a:latin typeface="Arial"/>
                <a:cs typeface="Arial"/>
              </a:rPr>
              <a:t>Y</a:t>
            </a:r>
            <a:r>
              <a:rPr sz="400" b="1" spc="-7" dirty="0">
                <a:solidFill>
                  <a:srgbClr val="FFFFFF"/>
                </a:solidFill>
                <a:latin typeface="Arial"/>
                <a:cs typeface="Arial"/>
              </a:rPr>
              <a:t>e</a:t>
            </a:r>
            <a:r>
              <a:rPr sz="400" b="1" spc="-19" dirty="0">
                <a:solidFill>
                  <a:srgbClr val="FFFFFF"/>
                </a:solidFill>
                <a:latin typeface="Arial"/>
                <a:cs typeface="Arial"/>
              </a:rPr>
              <a:t>l</a:t>
            </a:r>
            <a:r>
              <a:rPr sz="400" b="1" spc="-15" dirty="0">
                <a:solidFill>
                  <a:srgbClr val="FFFFFF"/>
                </a:solidFill>
                <a:latin typeface="Arial"/>
                <a:cs typeface="Arial"/>
              </a:rPr>
              <a:t>l</a:t>
            </a:r>
            <a:r>
              <a:rPr sz="400" b="1" spc="-34" dirty="0">
                <a:solidFill>
                  <a:srgbClr val="FFFFFF"/>
                </a:solidFill>
                <a:latin typeface="Arial"/>
                <a:cs typeface="Arial"/>
              </a:rPr>
              <a:t>o</a:t>
            </a:r>
            <a:r>
              <a:rPr sz="400" b="1" spc="-56" dirty="0">
                <a:solidFill>
                  <a:srgbClr val="FFFFFF"/>
                </a:solidFill>
                <a:latin typeface="Arial"/>
                <a:cs typeface="Arial"/>
              </a:rPr>
              <a:t>w</a:t>
            </a:r>
            <a:r>
              <a:rPr sz="400" b="1" spc="-15" dirty="0">
                <a:solidFill>
                  <a:srgbClr val="FFFFFF"/>
                </a:solidFill>
                <a:latin typeface="Arial"/>
                <a:cs typeface="Arial"/>
              </a:rPr>
              <a:t>)</a:t>
            </a:r>
            <a:endParaRPr sz="400">
              <a:latin typeface="Arial"/>
              <a:cs typeface="Arial"/>
            </a:endParaRPr>
          </a:p>
        </p:txBody>
      </p:sp>
      <p:sp>
        <p:nvSpPr>
          <p:cNvPr id="244" name="object 244"/>
          <p:cNvSpPr txBox="1"/>
          <p:nvPr/>
        </p:nvSpPr>
        <p:spPr>
          <a:xfrm>
            <a:off x="1738118"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245" name="object 245"/>
          <p:cNvSpPr txBox="1"/>
          <p:nvPr/>
        </p:nvSpPr>
        <p:spPr>
          <a:xfrm>
            <a:off x="1590318"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246" name="object 246"/>
          <p:cNvSpPr txBox="1"/>
          <p:nvPr/>
        </p:nvSpPr>
        <p:spPr>
          <a:xfrm>
            <a:off x="1442518" y="408730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247" name="object 247"/>
          <p:cNvSpPr txBox="1"/>
          <p:nvPr/>
        </p:nvSpPr>
        <p:spPr>
          <a:xfrm>
            <a:off x="1294711"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248" name="object 248"/>
          <p:cNvSpPr txBox="1"/>
          <p:nvPr/>
        </p:nvSpPr>
        <p:spPr>
          <a:xfrm>
            <a:off x="1157328" y="408730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249" name="object 249"/>
          <p:cNvSpPr txBox="1"/>
          <p:nvPr/>
        </p:nvSpPr>
        <p:spPr>
          <a:xfrm>
            <a:off x="1010032" y="4087309"/>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60</a:t>
            </a:r>
            <a:endParaRPr sz="300">
              <a:latin typeface="Arial"/>
              <a:cs typeface="Arial"/>
            </a:endParaRPr>
          </a:p>
        </p:txBody>
      </p:sp>
      <p:sp>
        <p:nvSpPr>
          <p:cNvPr id="250" name="object 250"/>
          <p:cNvSpPr txBox="1"/>
          <p:nvPr/>
        </p:nvSpPr>
        <p:spPr>
          <a:xfrm>
            <a:off x="862311" y="408730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251" name="object 251"/>
          <p:cNvSpPr txBox="1"/>
          <p:nvPr/>
        </p:nvSpPr>
        <p:spPr>
          <a:xfrm>
            <a:off x="714501" y="408730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252" name="object 252"/>
          <p:cNvSpPr txBox="1"/>
          <p:nvPr/>
        </p:nvSpPr>
        <p:spPr>
          <a:xfrm>
            <a:off x="577557" y="408730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253" name="object 253"/>
          <p:cNvSpPr txBox="1"/>
          <p:nvPr/>
        </p:nvSpPr>
        <p:spPr>
          <a:xfrm>
            <a:off x="525331" y="3172354"/>
            <a:ext cx="61823" cy="920905"/>
          </a:xfrm>
          <a:prstGeom prst="rect">
            <a:avLst/>
          </a:prstGeom>
        </p:spPr>
        <p:txBody>
          <a:bodyPr vert="horz" wrap="square" lIns="0" tIns="0" rIns="0" bIns="0" rtlCol="0">
            <a:noAutofit/>
          </a:bodyPr>
          <a:lstStyle/>
          <a:p>
            <a:pPr marL="9357"/>
            <a:r>
              <a:rPr sz="300" spc="-7" dirty="0">
                <a:solidFill>
                  <a:srgbClr val="FFFFFF"/>
                </a:solidFill>
                <a:latin typeface="Arial"/>
                <a:cs typeface="Arial"/>
              </a:rPr>
              <a:t>24</a:t>
            </a:r>
            <a:endParaRPr sz="300">
              <a:latin typeface="Arial"/>
              <a:cs typeface="Arial"/>
            </a:endParaRPr>
          </a:p>
          <a:p>
            <a:pPr marL="9357">
              <a:spcBef>
                <a:spcPts val="201"/>
              </a:spcBef>
            </a:pPr>
            <a:r>
              <a:rPr sz="300" spc="-7" dirty="0">
                <a:solidFill>
                  <a:srgbClr val="FFFFFF"/>
                </a:solidFill>
                <a:latin typeface="Arial"/>
                <a:cs typeface="Arial"/>
              </a:rPr>
              <a:t>22</a:t>
            </a:r>
            <a:endParaRPr sz="300">
              <a:latin typeface="Arial"/>
              <a:cs typeface="Arial"/>
            </a:endParaRPr>
          </a:p>
          <a:p>
            <a:pPr marL="9357">
              <a:spcBef>
                <a:spcPts val="235"/>
              </a:spcBef>
            </a:pPr>
            <a:r>
              <a:rPr sz="300" spc="-7" dirty="0">
                <a:solidFill>
                  <a:srgbClr val="FFFFFF"/>
                </a:solidFill>
                <a:latin typeface="Arial"/>
                <a:cs typeface="Arial"/>
              </a:rPr>
              <a:t>20</a:t>
            </a:r>
            <a:endParaRPr sz="300">
              <a:latin typeface="Arial"/>
              <a:cs typeface="Arial"/>
            </a:endParaRPr>
          </a:p>
          <a:p>
            <a:pPr marL="9357">
              <a:spcBef>
                <a:spcPts val="231"/>
              </a:spcBef>
            </a:pPr>
            <a:r>
              <a:rPr sz="300" spc="-7" dirty="0">
                <a:solidFill>
                  <a:srgbClr val="FFFFFF"/>
                </a:solidFill>
                <a:latin typeface="Arial"/>
                <a:cs typeface="Arial"/>
              </a:rPr>
              <a:t>18</a:t>
            </a:r>
            <a:endParaRPr sz="300">
              <a:latin typeface="Arial"/>
              <a:cs typeface="Arial"/>
            </a:endParaRPr>
          </a:p>
          <a:p>
            <a:pPr marL="9357">
              <a:spcBef>
                <a:spcPts val="205"/>
              </a:spcBef>
            </a:pPr>
            <a:r>
              <a:rPr sz="300" spc="-7" dirty="0">
                <a:solidFill>
                  <a:srgbClr val="FFFFFF"/>
                </a:solidFill>
                <a:latin typeface="Arial"/>
                <a:cs typeface="Arial"/>
              </a:rPr>
              <a:t>16</a:t>
            </a:r>
            <a:endParaRPr sz="300">
              <a:latin typeface="Arial"/>
              <a:cs typeface="Arial"/>
            </a:endParaRPr>
          </a:p>
          <a:p>
            <a:pPr marL="9357">
              <a:spcBef>
                <a:spcPts val="231"/>
              </a:spcBef>
            </a:pPr>
            <a:r>
              <a:rPr sz="300" spc="-7" dirty="0">
                <a:solidFill>
                  <a:srgbClr val="FFFFFF"/>
                </a:solidFill>
                <a:latin typeface="Arial"/>
                <a:cs typeface="Arial"/>
              </a:rPr>
              <a:t>14</a:t>
            </a:r>
            <a:endParaRPr sz="300">
              <a:latin typeface="Arial"/>
              <a:cs typeface="Arial"/>
            </a:endParaRPr>
          </a:p>
          <a:p>
            <a:pPr marL="9357">
              <a:spcBef>
                <a:spcPts val="205"/>
              </a:spcBef>
            </a:pPr>
            <a:r>
              <a:rPr sz="300" spc="-7" dirty="0">
                <a:solidFill>
                  <a:srgbClr val="FFFFFF"/>
                </a:solidFill>
                <a:latin typeface="Arial"/>
                <a:cs typeface="Arial"/>
              </a:rPr>
              <a:t>12</a:t>
            </a:r>
            <a:endParaRPr sz="300">
              <a:latin typeface="Arial"/>
              <a:cs typeface="Arial"/>
            </a:endParaRPr>
          </a:p>
          <a:p>
            <a:pPr marL="9357">
              <a:spcBef>
                <a:spcPts val="231"/>
              </a:spcBef>
            </a:pPr>
            <a:r>
              <a:rPr sz="300" spc="-7" dirty="0">
                <a:solidFill>
                  <a:srgbClr val="FFFFFF"/>
                </a:solidFill>
                <a:latin typeface="Arial"/>
                <a:cs typeface="Arial"/>
              </a:rPr>
              <a:t>10</a:t>
            </a:r>
            <a:endParaRPr sz="300">
              <a:latin typeface="Arial"/>
              <a:cs typeface="Arial"/>
            </a:endParaRPr>
          </a:p>
          <a:p>
            <a:pPr marL="29480">
              <a:spcBef>
                <a:spcPts val="231"/>
              </a:spcBef>
            </a:pPr>
            <a:r>
              <a:rPr sz="300" dirty="0">
                <a:solidFill>
                  <a:srgbClr val="FFFFFF"/>
                </a:solidFill>
                <a:latin typeface="Arial"/>
                <a:cs typeface="Arial"/>
              </a:rPr>
              <a:t>8</a:t>
            </a:r>
            <a:endParaRPr sz="300">
              <a:latin typeface="Arial"/>
              <a:cs typeface="Arial"/>
            </a:endParaRPr>
          </a:p>
          <a:p>
            <a:pPr marL="29480">
              <a:spcBef>
                <a:spcPts val="205"/>
              </a:spcBef>
            </a:pPr>
            <a:r>
              <a:rPr sz="300" dirty="0">
                <a:solidFill>
                  <a:srgbClr val="FFFFFF"/>
                </a:solidFill>
                <a:latin typeface="Arial"/>
                <a:cs typeface="Arial"/>
              </a:rPr>
              <a:t>6</a:t>
            </a:r>
            <a:endParaRPr sz="300">
              <a:latin typeface="Arial"/>
              <a:cs typeface="Arial"/>
            </a:endParaRPr>
          </a:p>
          <a:p>
            <a:pPr marL="29480">
              <a:spcBef>
                <a:spcPts val="231"/>
              </a:spcBef>
            </a:pPr>
            <a:r>
              <a:rPr sz="300" dirty="0">
                <a:solidFill>
                  <a:srgbClr val="FFFFFF"/>
                </a:solidFill>
                <a:latin typeface="Arial"/>
                <a:cs typeface="Arial"/>
              </a:rPr>
              <a:t>4</a:t>
            </a:r>
            <a:endParaRPr sz="300">
              <a:latin typeface="Arial"/>
              <a:cs typeface="Arial"/>
            </a:endParaRPr>
          </a:p>
          <a:p>
            <a:pPr marL="29480">
              <a:spcBef>
                <a:spcPts val="205"/>
              </a:spcBef>
            </a:pPr>
            <a:r>
              <a:rPr sz="300" dirty="0">
                <a:solidFill>
                  <a:srgbClr val="FFFFFF"/>
                </a:solidFill>
                <a:latin typeface="Arial"/>
                <a:cs typeface="Arial"/>
              </a:rPr>
              <a:t>2</a:t>
            </a:r>
            <a:endParaRPr sz="300">
              <a:latin typeface="Arial"/>
              <a:cs typeface="Arial"/>
            </a:endParaRPr>
          </a:p>
          <a:p>
            <a:pPr marL="29480">
              <a:spcBef>
                <a:spcPts val="231"/>
              </a:spcBef>
            </a:pPr>
            <a:r>
              <a:rPr sz="300" dirty="0">
                <a:solidFill>
                  <a:srgbClr val="FFFFFF"/>
                </a:solidFill>
                <a:latin typeface="Arial"/>
                <a:cs typeface="Arial"/>
              </a:rPr>
              <a:t>0</a:t>
            </a:r>
            <a:endParaRPr sz="300">
              <a:latin typeface="Arial"/>
              <a:cs typeface="Arial"/>
            </a:endParaRPr>
          </a:p>
        </p:txBody>
      </p:sp>
      <p:sp>
        <p:nvSpPr>
          <p:cNvPr id="254" name="object 254"/>
          <p:cNvSpPr/>
          <p:nvPr/>
        </p:nvSpPr>
        <p:spPr>
          <a:xfrm>
            <a:off x="618795" y="4333547"/>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solidFill>
            <a:srgbClr val="000000"/>
          </a:solidFill>
        </p:spPr>
        <p:txBody>
          <a:bodyPr wrap="square" lIns="0" tIns="0" rIns="0" bIns="0" rtlCol="0">
            <a:noAutofit/>
          </a:bodyPr>
          <a:lstStyle/>
          <a:p>
            <a:endParaRPr/>
          </a:p>
        </p:txBody>
      </p:sp>
      <p:sp>
        <p:nvSpPr>
          <p:cNvPr id="255" name="object 255"/>
          <p:cNvSpPr/>
          <p:nvPr/>
        </p:nvSpPr>
        <p:spPr>
          <a:xfrm>
            <a:off x="618795" y="4333547"/>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ln w="5010">
            <a:solidFill>
              <a:srgbClr val="FFFFFF"/>
            </a:solidFill>
          </a:ln>
        </p:spPr>
        <p:txBody>
          <a:bodyPr wrap="square" lIns="0" tIns="0" rIns="0" bIns="0" rtlCol="0">
            <a:noAutofit/>
          </a:bodyPr>
          <a:lstStyle/>
          <a:p>
            <a:endParaRPr/>
          </a:p>
        </p:txBody>
      </p:sp>
      <p:sp>
        <p:nvSpPr>
          <p:cNvPr id="256" name="object 256"/>
          <p:cNvSpPr/>
          <p:nvPr/>
        </p:nvSpPr>
        <p:spPr>
          <a:xfrm>
            <a:off x="600968" y="5237343"/>
            <a:ext cx="3751334" cy="0"/>
          </a:xfrm>
          <a:custGeom>
            <a:avLst/>
            <a:gdLst/>
            <a:ahLst/>
            <a:cxnLst/>
            <a:rect l="l" t="t" r="r" b="b"/>
            <a:pathLst>
              <a:path w="4970517">
                <a:moveTo>
                  <a:pt x="0" y="0"/>
                </a:moveTo>
                <a:lnTo>
                  <a:pt x="4970517" y="0"/>
                </a:lnTo>
              </a:path>
            </a:pathLst>
          </a:custGeom>
          <a:ln w="5072">
            <a:solidFill>
              <a:srgbClr val="FFFFFF"/>
            </a:solidFill>
          </a:ln>
        </p:spPr>
        <p:txBody>
          <a:bodyPr wrap="square" lIns="0" tIns="0" rIns="0" bIns="0" rtlCol="0">
            <a:noAutofit/>
          </a:bodyPr>
          <a:lstStyle/>
          <a:p>
            <a:endParaRPr/>
          </a:p>
        </p:txBody>
      </p:sp>
      <p:sp>
        <p:nvSpPr>
          <p:cNvPr id="257" name="object 257"/>
          <p:cNvSpPr/>
          <p:nvPr/>
        </p:nvSpPr>
        <p:spPr>
          <a:xfrm>
            <a:off x="4275239"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58" name="object 258"/>
          <p:cNvSpPr/>
          <p:nvPr/>
        </p:nvSpPr>
        <p:spPr>
          <a:xfrm>
            <a:off x="4130889"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59" name="object 259"/>
          <p:cNvSpPr/>
          <p:nvPr/>
        </p:nvSpPr>
        <p:spPr>
          <a:xfrm>
            <a:off x="3983092"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0" name="object 260"/>
          <p:cNvSpPr/>
          <p:nvPr/>
        </p:nvSpPr>
        <p:spPr>
          <a:xfrm>
            <a:off x="3839323"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1" name="object 261"/>
          <p:cNvSpPr/>
          <p:nvPr/>
        </p:nvSpPr>
        <p:spPr>
          <a:xfrm>
            <a:off x="3691526"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2" name="object 262"/>
          <p:cNvSpPr/>
          <p:nvPr/>
        </p:nvSpPr>
        <p:spPr>
          <a:xfrm>
            <a:off x="3547176"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3" name="object 263"/>
          <p:cNvSpPr/>
          <p:nvPr/>
        </p:nvSpPr>
        <p:spPr>
          <a:xfrm>
            <a:off x="3399379"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4" name="object 264"/>
          <p:cNvSpPr/>
          <p:nvPr/>
        </p:nvSpPr>
        <p:spPr>
          <a:xfrm>
            <a:off x="3255610"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5" name="object 265"/>
          <p:cNvSpPr/>
          <p:nvPr/>
        </p:nvSpPr>
        <p:spPr>
          <a:xfrm>
            <a:off x="3107813"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6" name="object 266"/>
          <p:cNvSpPr/>
          <p:nvPr/>
        </p:nvSpPr>
        <p:spPr>
          <a:xfrm>
            <a:off x="2963463"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7" name="object 267"/>
          <p:cNvSpPr/>
          <p:nvPr/>
        </p:nvSpPr>
        <p:spPr>
          <a:xfrm>
            <a:off x="2816237"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8" name="object 268"/>
          <p:cNvSpPr/>
          <p:nvPr/>
        </p:nvSpPr>
        <p:spPr>
          <a:xfrm>
            <a:off x="2671887"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69" name="object 269"/>
          <p:cNvSpPr/>
          <p:nvPr/>
        </p:nvSpPr>
        <p:spPr>
          <a:xfrm>
            <a:off x="2524091"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0" name="object 270"/>
          <p:cNvSpPr/>
          <p:nvPr/>
        </p:nvSpPr>
        <p:spPr>
          <a:xfrm>
            <a:off x="2379740"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1" name="object 271"/>
          <p:cNvSpPr/>
          <p:nvPr/>
        </p:nvSpPr>
        <p:spPr>
          <a:xfrm>
            <a:off x="223251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2" name="object 272"/>
          <p:cNvSpPr/>
          <p:nvPr/>
        </p:nvSpPr>
        <p:spPr>
          <a:xfrm>
            <a:off x="208816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3" name="object 273"/>
          <p:cNvSpPr/>
          <p:nvPr/>
        </p:nvSpPr>
        <p:spPr>
          <a:xfrm>
            <a:off x="1940368"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4" name="object 274"/>
          <p:cNvSpPr/>
          <p:nvPr/>
        </p:nvSpPr>
        <p:spPr>
          <a:xfrm>
            <a:off x="1796598"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5" name="object 275"/>
          <p:cNvSpPr/>
          <p:nvPr/>
        </p:nvSpPr>
        <p:spPr>
          <a:xfrm>
            <a:off x="1648802"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6" name="object 276"/>
          <p:cNvSpPr/>
          <p:nvPr/>
        </p:nvSpPr>
        <p:spPr>
          <a:xfrm>
            <a:off x="1504452"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7" name="object 277"/>
          <p:cNvSpPr/>
          <p:nvPr/>
        </p:nvSpPr>
        <p:spPr>
          <a:xfrm>
            <a:off x="135665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8" name="object 278"/>
          <p:cNvSpPr/>
          <p:nvPr/>
        </p:nvSpPr>
        <p:spPr>
          <a:xfrm>
            <a:off x="121288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79" name="object 279"/>
          <p:cNvSpPr/>
          <p:nvPr/>
        </p:nvSpPr>
        <p:spPr>
          <a:xfrm>
            <a:off x="1065089"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0" name="object 280"/>
          <p:cNvSpPr/>
          <p:nvPr/>
        </p:nvSpPr>
        <p:spPr>
          <a:xfrm>
            <a:off x="920739"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1" name="object 281"/>
          <p:cNvSpPr/>
          <p:nvPr/>
        </p:nvSpPr>
        <p:spPr>
          <a:xfrm>
            <a:off x="773513"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2" name="object 282"/>
          <p:cNvSpPr/>
          <p:nvPr/>
        </p:nvSpPr>
        <p:spPr>
          <a:xfrm>
            <a:off x="629163"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283" name="object 283"/>
          <p:cNvSpPr txBox="1"/>
          <p:nvPr/>
        </p:nvSpPr>
        <p:spPr>
          <a:xfrm>
            <a:off x="4234041"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500</a:t>
            </a:r>
            <a:endParaRPr sz="300">
              <a:latin typeface="Arial"/>
              <a:cs typeface="Arial"/>
            </a:endParaRPr>
          </a:p>
        </p:txBody>
      </p:sp>
      <p:sp>
        <p:nvSpPr>
          <p:cNvPr id="284" name="object 284"/>
          <p:cNvSpPr txBox="1"/>
          <p:nvPr/>
        </p:nvSpPr>
        <p:spPr>
          <a:xfrm>
            <a:off x="4090266"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285" name="object 285"/>
          <p:cNvSpPr txBox="1"/>
          <p:nvPr/>
        </p:nvSpPr>
        <p:spPr>
          <a:xfrm>
            <a:off x="3942466"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286" name="object 286"/>
          <p:cNvSpPr txBox="1"/>
          <p:nvPr/>
        </p:nvSpPr>
        <p:spPr>
          <a:xfrm>
            <a:off x="3798118"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287" name="object 287"/>
          <p:cNvSpPr txBox="1"/>
          <p:nvPr/>
        </p:nvSpPr>
        <p:spPr>
          <a:xfrm>
            <a:off x="3650311"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420</a:t>
            </a:r>
            <a:endParaRPr sz="300">
              <a:latin typeface="Arial"/>
              <a:cs typeface="Arial"/>
            </a:endParaRPr>
          </a:p>
        </p:txBody>
      </p:sp>
      <p:sp>
        <p:nvSpPr>
          <p:cNvPr id="288" name="object 288"/>
          <p:cNvSpPr txBox="1"/>
          <p:nvPr/>
        </p:nvSpPr>
        <p:spPr>
          <a:xfrm>
            <a:off x="3506536"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89" name="object 289"/>
          <p:cNvSpPr txBox="1"/>
          <p:nvPr/>
        </p:nvSpPr>
        <p:spPr>
          <a:xfrm>
            <a:off x="3358736"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290" name="object 290"/>
          <p:cNvSpPr txBox="1"/>
          <p:nvPr/>
        </p:nvSpPr>
        <p:spPr>
          <a:xfrm>
            <a:off x="3214382"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360</a:t>
            </a:r>
            <a:endParaRPr sz="300">
              <a:latin typeface="Arial"/>
              <a:cs typeface="Arial"/>
            </a:endParaRPr>
          </a:p>
        </p:txBody>
      </p:sp>
      <p:sp>
        <p:nvSpPr>
          <p:cNvPr id="291" name="object 291"/>
          <p:cNvSpPr txBox="1"/>
          <p:nvPr/>
        </p:nvSpPr>
        <p:spPr>
          <a:xfrm>
            <a:off x="3066581"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340</a:t>
            </a:r>
            <a:endParaRPr sz="300">
              <a:latin typeface="Arial"/>
              <a:cs typeface="Arial"/>
            </a:endParaRPr>
          </a:p>
        </p:txBody>
      </p:sp>
      <p:sp>
        <p:nvSpPr>
          <p:cNvPr id="292" name="object 292"/>
          <p:cNvSpPr txBox="1"/>
          <p:nvPr/>
        </p:nvSpPr>
        <p:spPr>
          <a:xfrm>
            <a:off x="2922816"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293" name="object 293"/>
          <p:cNvSpPr txBox="1"/>
          <p:nvPr/>
        </p:nvSpPr>
        <p:spPr>
          <a:xfrm>
            <a:off x="2775007"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4" name="object 294"/>
          <p:cNvSpPr txBox="1"/>
          <p:nvPr/>
        </p:nvSpPr>
        <p:spPr>
          <a:xfrm>
            <a:off x="2630655"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280</a:t>
            </a:r>
            <a:endParaRPr sz="300">
              <a:latin typeface="Arial"/>
              <a:cs typeface="Arial"/>
            </a:endParaRPr>
          </a:p>
        </p:txBody>
      </p:sp>
      <p:sp>
        <p:nvSpPr>
          <p:cNvPr id="295" name="object 295"/>
          <p:cNvSpPr txBox="1"/>
          <p:nvPr/>
        </p:nvSpPr>
        <p:spPr>
          <a:xfrm>
            <a:off x="2191295" y="5259303"/>
            <a:ext cx="37524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22</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a:t>
            </a:r>
            <a:r>
              <a:rPr sz="300" spc="-7" dirty="0">
                <a:solidFill>
                  <a:srgbClr val="FFFFFF"/>
                </a:solidFill>
                <a:latin typeface="Arial"/>
                <a:cs typeface="Arial"/>
              </a:rPr>
              <a:t>4</a:t>
            </a:r>
            <a:r>
              <a:rPr sz="300" dirty="0">
                <a:solidFill>
                  <a:srgbClr val="FFFFFF"/>
                </a:solidFill>
                <a:latin typeface="Arial"/>
                <a:cs typeface="Arial"/>
              </a:rPr>
              <a:t>0       </a:t>
            </a:r>
            <a:r>
              <a:rPr sz="300" spc="-37" dirty="0">
                <a:solidFill>
                  <a:srgbClr val="FFFFFF"/>
                </a:solidFill>
                <a:latin typeface="Arial"/>
                <a:cs typeface="Arial"/>
              </a:rPr>
              <a:t> </a:t>
            </a:r>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296" name="object 296"/>
          <p:cNvSpPr txBox="1"/>
          <p:nvPr/>
        </p:nvSpPr>
        <p:spPr>
          <a:xfrm>
            <a:off x="2047509"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297" name="object 297"/>
          <p:cNvSpPr txBox="1"/>
          <p:nvPr/>
        </p:nvSpPr>
        <p:spPr>
          <a:xfrm>
            <a:off x="1899709"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298" name="object 298"/>
          <p:cNvSpPr txBox="1"/>
          <p:nvPr/>
        </p:nvSpPr>
        <p:spPr>
          <a:xfrm>
            <a:off x="1755358"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299" name="object 299"/>
          <p:cNvSpPr txBox="1"/>
          <p:nvPr/>
        </p:nvSpPr>
        <p:spPr>
          <a:xfrm>
            <a:off x="1607554"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300" name="object 300"/>
          <p:cNvSpPr txBox="1"/>
          <p:nvPr/>
        </p:nvSpPr>
        <p:spPr>
          <a:xfrm>
            <a:off x="1463785"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301" name="object 301"/>
          <p:cNvSpPr txBox="1"/>
          <p:nvPr/>
        </p:nvSpPr>
        <p:spPr>
          <a:xfrm>
            <a:off x="1315986"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302" name="object 302"/>
          <p:cNvSpPr txBox="1"/>
          <p:nvPr/>
        </p:nvSpPr>
        <p:spPr>
          <a:xfrm>
            <a:off x="1182055" y="525930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303" name="object 303"/>
          <p:cNvSpPr txBox="1"/>
          <p:nvPr/>
        </p:nvSpPr>
        <p:spPr>
          <a:xfrm>
            <a:off x="1034256" y="525930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304" name="object 304"/>
          <p:cNvSpPr txBox="1"/>
          <p:nvPr/>
        </p:nvSpPr>
        <p:spPr>
          <a:xfrm>
            <a:off x="890400" y="5259303"/>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305" name="object 305"/>
          <p:cNvSpPr txBox="1"/>
          <p:nvPr/>
        </p:nvSpPr>
        <p:spPr>
          <a:xfrm>
            <a:off x="742678" y="525930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306" name="object 306"/>
          <p:cNvSpPr txBox="1"/>
          <p:nvPr/>
        </p:nvSpPr>
        <p:spPr>
          <a:xfrm>
            <a:off x="609178" y="5259303"/>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307" name="object 307"/>
          <p:cNvSpPr/>
          <p:nvPr/>
        </p:nvSpPr>
        <p:spPr>
          <a:xfrm>
            <a:off x="618795" y="4333547"/>
            <a:ext cx="0" cy="903814"/>
          </a:xfrm>
          <a:custGeom>
            <a:avLst/>
            <a:gdLst/>
            <a:ahLst/>
            <a:cxnLst/>
            <a:rect l="l" t="t" r="r" b="b"/>
            <a:pathLst>
              <a:path h="1235212">
                <a:moveTo>
                  <a:pt x="0" y="0"/>
                </a:moveTo>
                <a:lnTo>
                  <a:pt x="0" y="1235212"/>
                </a:lnTo>
              </a:path>
            </a:pathLst>
          </a:custGeom>
          <a:ln w="4652">
            <a:solidFill>
              <a:srgbClr val="FFFFFF"/>
            </a:solidFill>
          </a:ln>
        </p:spPr>
        <p:txBody>
          <a:bodyPr wrap="square" lIns="0" tIns="0" rIns="0" bIns="0" rtlCol="0">
            <a:noAutofit/>
          </a:bodyPr>
          <a:lstStyle/>
          <a:p>
            <a:endParaRPr/>
          </a:p>
        </p:txBody>
      </p:sp>
      <p:sp>
        <p:nvSpPr>
          <p:cNvPr id="308" name="object 308"/>
          <p:cNvSpPr/>
          <p:nvPr/>
        </p:nvSpPr>
        <p:spPr>
          <a:xfrm>
            <a:off x="600968" y="4333544"/>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09" name="object 309"/>
          <p:cNvSpPr/>
          <p:nvPr/>
        </p:nvSpPr>
        <p:spPr>
          <a:xfrm>
            <a:off x="600968" y="4422194"/>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10" name="object 310"/>
          <p:cNvSpPr/>
          <p:nvPr/>
        </p:nvSpPr>
        <p:spPr>
          <a:xfrm>
            <a:off x="600968" y="4514189"/>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11" name="object 311"/>
          <p:cNvSpPr/>
          <p:nvPr/>
        </p:nvSpPr>
        <p:spPr>
          <a:xfrm>
            <a:off x="600968" y="4602839"/>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12" name="object 312"/>
          <p:cNvSpPr/>
          <p:nvPr/>
        </p:nvSpPr>
        <p:spPr>
          <a:xfrm>
            <a:off x="600968" y="4694834"/>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13" name="object 313"/>
          <p:cNvSpPr/>
          <p:nvPr/>
        </p:nvSpPr>
        <p:spPr>
          <a:xfrm>
            <a:off x="600968" y="4783484"/>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14" name="object 314"/>
          <p:cNvSpPr/>
          <p:nvPr/>
        </p:nvSpPr>
        <p:spPr>
          <a:xfrm>
            <a:off x="600968" y="4875479"/>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15" name="object 315"/>
          <p:cNvSpPr/>
          <p:nvPr/>
        </p:nvSpPr>
        <p:spPr>
          <a:xfrm>
            <a:off x="600968" y="4964129"/>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16" name="object 316"/>
          <p:cNvSpPr/>
          <p:nvPr/>
        </p:nvSpPr>
        <p:spPr>
          <a:xfrm>
            <a:off x="600968" y="5056684"/>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17" name="object 317"/>
          <p:cNvSpPr/>
          <p:nvPr/>
        </p:nvSpPr>
        <p:spPr>
          <a:xfrm>
            <a:off x="600968" y="5148678"/>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318" name="object 318"/>
          <p:cNvSpPr txBox="1"/>
          <p:nvPr/>
        </p:nvSpPr>
        <p:spPr>
          <a:xfrm>
            <a:off x="524681" y="4307546"/>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319" name="object 319"/>
          <p:cNvSpPr txBox="1"/>
          <p:nvPr/>
        </p:nvSpPr>
        <p:spPr>
          <a:xfrm>
            <a:off x="546034" y="439619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90</a:t>
            </a:r>
            <a:endParaRPr sz="300">
              <a:latin typeface="Arial"/>
              <a:cs typeface="Arial"/>
            </a:endParaRPr>
          </a:p>
        </p:txBody>
      </p:sp>
      <p:sp>
        <p:nvSpPr>
          <p:cNvPr id="320" name="object 320"/>
          <p:cNvSpPr txBox="1"/>
          <p:nvPr/>
        </p:nvSpPr>
        <p:spPr>
          <a:xfrm>
            <a:off x="546034" y="448819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321" name="object 321"/>
          <p:cNvSpPr txBox="1"/>
          <p:nvPr/>
        </p:nvSpPr>
        <p:spPr>
          <a:xfrm>
            <a:off x="546034" y="457684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70</a:t>
            </a:r>
            <a:endParaRPr sz="300">
              <a:latin typeface="Arial"/>
              <a:cs typeface="Arial"/>
            </a:endParaRPr>
          </a:p>
        </p:txBody>
      </p:sp>
      <p:sp>
        <p:nvSpPr>
          <p:cNvPr id="322" name="object 322"/>
          <p:cNvSpPr txBox="1"/>
          <p:nvPr/>
        </p:nvSpPr>
        <p:spPr>
          <a:xfrm>
            <a:off x="546034" y="4668853"/>
            <a:ext cx="61823" cy="143107"/>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a:p>
            <a:pPr marL="9357">
              <a:spcBef>
                <a:spcPts val="350"/>
              </a:spcBef>
            </a:pPr>
            <a:r>
              <a:rPr sz="300" spc="-4" dirty="0">
                <a:solidFill>
                  <a:srgbClr val="FFFFFF"/>
                </a:solidFill>
                <a:latin typeface="Arial"/>
                <a:cs typeface="Arial"/>
              </a:rPr>
              <a:t>50</a:t>
            </a:r>
            <a:endParaRPr sz="300">
              <a:latin typeface="Arial"/>
              <a:cs typeface="Arial"/>
            </a:endParaRPr>
          </a:p>
        </p:txBody>
      </p:sp>
      <p:sp>
        <p:nvSpPr>
          <p:cNvPr id="323" name="object 323"/>
          <p:cNvSpPr txBox="1"/>
          <p:nvPr/>
        </p:nvSpPr>
        <p:spPr>
          <a:xfrm>
            <a:off x="546034" y="485005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324" name="object 324"/>
          <p:cNvSpPr txBox="1"/>
          <p:nvPr/>
        </p:nvSpPr>
        <p:spPr>
          <a:xfrm>
            <a:off x="546034" y="4938151"/>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30</a:t>
            </a:r>
            <a:endParaRPr sz="300">
              <a:latin typeface="Arial"/>
              <a:cs typeface="Arial"/>
            </a:endParaRPr>
          </a:p>
        </p:txBody>
      </p:sp>
      <p:sp>
        <p:nvSpPr>
          <p:cNvPr id="325" name="object 325"/>
          <p:cNvSpPr txBox="1"/>
          <p:nvPr/>
        </p:nvSpPr>
        <p:spPr>
          <a:xfrm>
            <a:off x="546034" y="503070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326" name="object 326"/>
          <p:cNvSpPr txBox="1"/>
          <p:nvPr/>
        </p:nvSpPr>
        <p:spPr>
          <a:xfrm>
            <a:off x="546034" y="5122702"/>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a:t>
            </a:r>
            <a:endParaRPr sz="300">
              <a:latin typeface="Arial"/>
              <a:cs typeface="Arial"/>
            </a:endParaRPr>
          </a:p>
        </p:txBody>
      </p:sp>
      <p:sp>
        <p:nvSpPr>
          <p:cNvPr id="327" name="object 327"/>
          <p:cNvSpPr txBox="1"/>
          <p:nvPr/>
        </p:nvSpPr>
        <p:spPr>
          <a:xfrm>
            <a:off x="566661" y="521135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328" name="object 328"/>
          <p:cNvSpPr/>
          <p:nvPr/>
        </p:nvSpPr>
        <p:spPr>
          <a:xfrm>
            <a:off x="629159" y="4798001"/>
            <a:ext cx="833312" cy="369108"/>
          </a:xfrm>
          <a:custGeom>
            <a:avLst/>
            <a:gdLst/>
            <a:ahLst/>
            <a:cxnLst/>
            <a:rect l="l" t="t" r="r" b="b"/>
            <a:pathLst>
              <a:path w="1104138" h="504448">
                <a:moveTo>
                  <a:pt x="0" y="494541"/>
                </a:moveTo>
                <a:lnTo>
                  <a:pt x="9145" y="494541"/>
                </a:lnTo>
                <a:lnTo>
                  <a:pt x="18291" y="494541"/>
                </a:lnTo>
                <a:lnTo>
                  <a:pt x="28193" y="494541"/>
                </a:lnTo>
                <a:lnTo>
                  <a:pt x="37339" y="489205"/>
                </a:lnTo>
                <a:lnTo>
                  <a:pt x="46485" y="489205"/>
                </a:lnTo>
                <a:lnTo>
                  <a:pt x="55630" y="494541"/>
                </a:lnTo>
                <a:lnTo>
                  <a:pt x="70099" y="499878"/>
                </a:lnTo>
                <a:lnTo>
                  <a:pt x="79245" y="494541"/>
                </a:lnTo>
                <a:lnTo>
                  <a:pt x="88391" y="494541"/>
                </a:lnTo>
                <a:lnTo>
                  <a:pt x="97536" y="489205"/>
                </a:lnTo>
                <a:lnTo>
                  <a:pt x="106682" y="489205"/>
                </a:lnTo>
                <a:lnTo>
                  <a:pt x="116585" y="489205"/>
                </a:lnTo>
                <a:lnTo>
                  <a:pt x="125730" y="494541"/>
                </a:lnTo>
                <a:lnTo>
                  <a:pt x="134876" y="494541"/>
                </a:lnTo>
                <a:lnTo>
                  <a:pt x="144021" y="494541"/>
                </a:lnTo>
                <a:lnTo>
                  <a:pt x="153924" y="489205"/>
                </a:lnTo>
                <a:lnTo>
                  <a:pt x="163070" y="489205"/>
                </a:lnTo>
                <a:lnTo>
                  <a:pt x="172215" y="489205"/>
                </a:lnTo>
                <a:lnTo>
                  <a:pt x="181361" y="494541"/>
                </a:lnTo>
                <a:lnTo>
                  <a:pt x="191263" y="494541"/>
                </a:lnTo>
                <a:lnTo>
                  <a:pt x="204976" y="494541"/>
                </a:lnTo>
                <a:lnTo>
                  <a:pt x="214121" y="494541"/>
                </a:lnTo>
                <a:lnTo>
                  <a:pt x="223267" y="499878"/>
                </a:lnTo>
                <a:lnTo>
                  <a:pt x="233170" y="499878"/>
                </a:lnTo>
                <a:lnTo>
                  <a:pt x="242315" y="494541"/>
                </a:lnTo>
                <a:lnTo>
                  <a:pt x="251461" y="489205"/>
                </a:lnTo>
                <a:lnTo>
                  <a:pt x="260606" y="489205"/>
                </a:lnTo>
                <a:lnTo>
                  <a:pt x="269752" y="489205"/>
                </a:lnTo>
                <a:lnTo>
                  <a:pt x="279655" y="479298"/>
                </a:lnTo>
                <a:lnTo>
                  <a:pt x="288800" y="464068"/>
                </a:lnTo>
                <a:lnTo>
                  <a:pt x="297946" y="479298"/>
                </a:lnTo>
                <a:lnTo>
                  <a:pt x="307079" y="489205"/>
                </a:lnTo>
                <a:lnTo>
                  <a:pt x="316994" y="494541"/>
                </a:lnTo>
                <a:lnTo>
                  <a:pt x="330706" y="494541"/>
                </a:lnTo>
                <a:lnTo>
                  <a:pt x="339852" y="489205"/>
                </a:lnTo>
                <a:lnTo>
                  <a:pt x="348998" y="494541"/>
                </a:lnTo>
                <a:lnTo>
                  <a:pt x="358900" y="499878"/>
                </a:lnTo>
                <a:lnTo>
                  <a:pt x="368046" y="499878"/>
                </a:lnTo>
                <a:lnTo>
                  <a:pt x="377191" y="494541"/>
                </a:lnTo>
                <a:lnTo>
                  <a:pt x="386337" y="494541"/>
                </a:lnTo>
                <a:lnTo>
                  <a:pt x="396240" y="489205"/>
                </a:lnTo>
                <a:lnTo>
                  <a:pt x="405385" y="479298"/>
                </a:lnTo>
                <a:lnTo>
                  <a:pt x="414531" y="473961"/>
                </a:lnTo>
                <a:lnTo>
                  <a:pt x="423676" y="473961"/>
                </a:lnTo>
                <a:lnTo>
                  <a:pt x="432810" y="479298"/>
                </a:lnTo>
                <a:lnTo>
                  <a:pt x="442725" y="494541"/>
                </a:lnTo>
                <a:lnTo>
                  <a:pt x="456437" y="499878"/>
                </a:lnTo>
                <a:lnTo>
                  <a:pt x="465583" y="499878"/>
                </a:lnTo>
                <a:lnTo>
                  <a:pt x="474728" y="494541"/>
                </a:lnTo>
                <a:lnTo>
                  <a:pt x="484631" y="494541"/>
                </a:lnTo>
                <a:lnTo>
                  <a:pt x="493776" y="489205"/>
                </a:lnTo>
                <a:lnTo>
                  <a:pt x="502922" y="489205"/>
                </a:lnTo>
                <a:lnTo>
                  <a:pt x="512068" y="494541"/>
                </a:lnTo>
                <a:lnTo>
                  <a:pt x="521970" y="494541"/>
                </a:lnTo>
                <a:lnTo>
                  <a:pt x="531116" y="494541"/>
                </a:lnTo>
                <a:lnTo>
                  <a:pt x="540262" y="494541"/>
                </a:lnTo>
                <a:lnTo>
                  <a:pt x="549395" y="494541"/>
                </a:lnTo>
                <a:lnTo>
                  <a:pt x="558541" y="494541"/>
                </a:lnTo>
                <a:lnTo>
                  <a:pt x="568455" y="489205"/>
                </a:lnTo>
                <a:lnTo>
                  <a:pt x="577589" y="494541"/>
                </a:lnTo>
                <a:lnTo>
                  <a:pt x="591313" y="489205"/>
                </a:lnTo>
                <a:lnTo>
                  <a:pt x="601216" y="473961"/>
                </a:lnTo>
                <a:lnTo>
                  <a:pt x="610362" y="454161"/>
                </a:lnTo>
                <a:lnTo>
                  <a:pt x="619507" y="429010"/>
                </a:lnTo>
                <a:lnTo>
                  <a:pt x="628653" y="419103"/>
                </a:lnTo>
                <a:lnTo>
                  <a:pt x="637786" y="419103"/>
                </a:lnTo>
                <a:lnTo>
                  <a:pt x="647701" y="413767"/>
                </a:lnTo>
                <a:lnTo>
                  <a:pt x="656847" y="398523"/>
                </a:lnTo>
                <a:lnTo>
                  <a:pt x="665980" y="408430"/>
                </a:lnTo>
                <a:lnTo>
                  <a:pt x="675126" y="429010"/>
                </a:lnTo>
                <a:lnTo>
                  <a:pt x="685040" y="469391"/>
                </a:lnTo>
                <a:lnTo>
                  <a:pt x="694174" y="494541"/>
                </a:lnTo>
                <a:lnTo>
                  <a:pt x="703319" y="499878"/>
                </a:lnTo>
                <a:lnTo>
                  <a:pt x="717044" y="504448"/>
                </a:lnTo>
                <a:lnTo>
                  <a:pt x="726947" y="504448"/>
                </a:lnTo>
                <a:lnTo>
                  <a:pt x="736092" y="504448"/>
                </a:lnTo>
                <a:lnTo>
                  <a:pt x="745238" y="499878"/>
                </a:lnTo>
                <a:lnTo>
                  <a:pt x="754383" y="499878"/>
                </a:lnTo>
                <a:lnTo>
                  <a:pt x="763517" y="499878"/>
                </a:lnTo>
                <a:lnTo>
                  <a:pt x="773432" y="494541"/>
                </a:lnTo>
                <a:lnTo>
                  <a:pt x="782577" y="494541"/>
                </a:lnTo>
                <a:lnTo>
                  <a:pt x="791711" y="494541"/>
                </a:lnTo>
                <a:lnTo>
                  <a:pt x="800856" y="494541"/>
                </a:lnTo>
                <a:lnTo>
                  <a:pt x="810771" y="494541"/>
                </a:lnTo>
                <a:lnTo>
                  <a:pt x="819904" y="484634"/>
                </a:lnTo>
                <a:lnTo>
                  <a:pt x="829050" y="469391"/>
                </a:lnTo>
                <a:lnTo>
                  <a:pt x="838196" y="464068"/>
                </a:lnTo>
                <a:lnTo>
                  <a:pt x="852677" y="459484"/>
                </a:lnTo>
                <a:lnTo>
                  <a:pt x="861823" y="444254"/>
                </a:lnTo>
                <a:lnTo>
                  <a:pt x="870968" y="438917"/>
                </a:lnTo>
                <a:lnTo>
                  <a:pt x="880102" y="438917"/>
                </a:lnTo>
                <a:lnTo>
                  <a:pt x="890017" y="444254"/>
                </a:lnTo>
                <a:lnTo>
                  <a:pt x="899162" y="454161"/>
                </a:lnTo>
                <a:lnTo>
                  <a:pt x="908296" y="469391"/>
                </a:lnTo>
                <a:lnTo>
                  <a:pt x="917441" y="484634"/>
                </a:lnTo>
                <a:lnTo>
                  <a:pt x="926587" y="494541"/>
                </a:lnTo>
                <a:lnTo>
                  <a:pt x="936489" y="494541"/>
                </a:lnTo>
                <a:lnTo>
                  <a:pt x="945635" y="489205"/>
                </a:lnTo>
                <a:lnTo>
                  <a:pt x="954781" y="484634"/>
                </a:lnTo>
                <a:lnTo>
                  <a:pt x="963926" y="479298"/>
                </a:lnTo>
                <a:lnTo>
                  <a:pt x="978408" y="479298"/>
                </a:lnTo>
                <a:lnTo>
                  <a:pt x="987553" y="473961"/>
                </a:lnTo>
                <a:lnTo>
                  <a:pt x="996687" y="469391"/>
                </a:lnTo>
                <a:lnTo>
                  <a:pt x="1005832" y="459484"/>
                </a:lnTo>
                <a:lnTo>
                  <a:pt x="1015747" y="448824"/>
                </a:lnTo>
                <a:lnTo>
                  <a:pt x="1024881" y="448824"/>
                </a:lnTo>
                <a:lnTo>
                  <a:pt x="1034026" y="438917"/>
                </a:lnTo>
                <a:lnTo>
                  <a:pt x="1043172" y="434347"/>
                </a:lnTo>
                <a:lnTo>
                  <a:pt x="1053087" y="438917"/>
                </a:lnTo>
                <a:lnTo>
                  <a:pt x="1062220" y="444254"/>
                </a:lnTo>
                <a:lnTo>
                  <a:pt x="1071366" y="444254"/>
                </a:lnTo>
                <a:lnTo>
                  <a:pt x="1080511" y="448824"/>
                </a:lnTo>
                <a:lnTo>
                  <a:pt x="1089657" y="444254"/>
                </a:lnTo>
                <a:lnTo>
                  <a:pt x="1104138" y="0"/>
                </a:lnTo>
              </a:path>
            </a:pathLst>
          </a:custGeom>
          <a:ln w="9947">
            <a:solidFill>
              <a:srgbClr val="00FF00"/>
            </a:solidFill>
          </a:ln>
        </p:spPr>
        <p:txBody>
          <a:bodyPr wrap="square" lIns="0" tIns="0" rIns="0" bIns="0" rtlCol="0">
            <a:noAutofit/>
          </a:bodyPr>
          <a:lstStyle/>
          <a:p>
            <a:endParaRPr/>
          </a:p>
        </p:txBody>
      </p:sp>
      <p:sp>
        <p:nvSpPr>
          <p:cNvPr id="329" name="object 329"/>
          <p:cNvSpPr/>
          <p:nvPr/>
        </p:nvSpPr>
        <p:spPr>
          <a:xfrm>
            <a:off x="1462461" y="4333645"/>
            <a:ext cx="2348" cy="464433"/>
          </a:xfrm>
          <a:custGeom>
            <a:avLst/>
            <a:gdLst/>
            <a:ahLst/>
            <a:cxnLst/>
            <a:rect l="l" t="t" r="r" b="b"/>
            <a:pathLst>
              <a:path w="3111" h="634725">
                <a:moveTo>
                  <a:pt x="0" y="634725"/>
                </a:moveTo>
                <a:lnTo>
                  <a:pt x="3111" y="0"/>
                </a:lnTo>
              </a:path>
            </a:pathLst>
          </a:custGeom>
          <a:ln w="9316">
            <a:solidFill>
              <a:srgbClr val="00FF00"/>
            </a:solidFill>
          </a:ln>
        </p:spPr>
        <p:txBody>
          <a:bodyPr wrap="square" lIns="0" tIns="0" rIns="0" bIns="0" rtlCol="0">
            <a:noAutofit/>
          </a:bodyPr>
          <a:lstStyle/>
          <a:p>
            <a:endParaRPr/>
          </a:p>
        </p:txBody>
      </p:sp>
      <p:sp>
        <p:nvSpPr>
          <p:cNvPr id="330" name="object 330"/>
          <p:cNvSpPr/>
          <p:nvPr/>
        </p:nvSpPr>
        <p:spPr>
          <a:xfrm>
            <a:off x="1577304" y="4333610"/>
            <a:ext cx="1377" cy="309991"/>
          </a:xfrm>
          <a:custGeom>
            <a:avLst/>
            <a:gdLst/>
            <a:ahLst/>
            <a:cxnLst/>
            <a:rect l="l" t="t" r="r" b="b"/>
            <a:pathLst>
              <a:path w="1824" h="423654">
                <a:moveTo>
                  <a:pt x="0" y="0"/>
                </a:moveTo>
                <a:lnTo>
                  <a:pt x="1824" y="423654"/>
                </a:lnTo>
              </a:path>
            </a:pathLst>
          </a:custGeom>
          <a:ln w="9316">
            <a:solidFill>
              <a:srgbClr val="00FF00"/>
            </a:solidFill>
          </a:ln>
        </p:spPr>
        <p:txBody>
          <a:bodyPr wrap="square" lIns="0" tIns="0" rIns="0" bIns="0" rtlCol="0">
            <a:noAutofit/>
          </a:bodyPr>
          <a:lstStyle/>
          <a:p>
            <a:endParaRPr/>
          </a:p>
        </p:txBody>
      </p:sp>
      <p:sp>
        <p:nvSpPr>
          <p:cNvPr id="331" name="object 331"/>
          <p:cNvSpPr/>
          <p:nvPr/>
        </p:nvSpPr>
        <p:spPr>
          <a:xfrm>
            <a:off x="1578629" y="4643550"/>
            <a:ext cx="860912" cy="509052"/>
          </a:xfrm>
          <a:custGeom>
            <a:avLst/>
            <a:gdLst/>
            <a:ahLst/>
            <a:cxnLst/>
            <a:rect l="l" t="t" r="r" b="b"/>
            <a:pathLst>
              <a:path w="1140709" h="695705">
                <a:moveTo>
                  <a:pt x="0" y="0"/>
                </a:moveTo>
                <a:lnTo>
                  <a:pt x="9145" y="458731"/>
                </a:lnTo>
                <a:lnTo>
                  <a:pt x="18291" y="569213"/>
                </a:lnTo>
                <a:lnTo>
                  <a:pt x="36570" y="619514"/>
                </a:lnTo>
                <a:lnTo>
                  <a:pt x="46485" y="634745"/>
                </a:lnTo>
                <a:lnTo>
                  <a:pt x="55630" y="634745"/>
                </a:lnTo>
                <a:lnTo>
                  <a:pt x="64764" y="619514"/>
                </a:lnTo>
                <a:lnTo>
                  <a:pt x="73909" y="609607"/>
                </a:lnTo>
                <a:lnTo>
                  <a:pt x="83824" y="619514"/>
                </a:lnTo>
                <a:lnTo>
                  <a:pt x="92957" y="624838"/>
                </a:lnTo>
                <a:lnTo>
                  <a:pt x="106682" y="624838"/>
                </a:lnTo>
                <a:lnTo>
                  <a:pt x="115827" y="624838"/>
                </a:lnTo>
                <a:lnTo>
                  <a:pt x="125730" y="624838"/>
                </a:lnTo>
                <a:lnTo>
                  <a:pt x="134876" y="624838"/>
                </a:lnTo>
                <a:lnTo>
                  <a:pt x="144021" y="634745"/>
                </a:lnTo>
                <a:lnTo>
                  <a:pt x="153167" y="634745"/>
                </a:lnTo>
                <a:lnTo>
                  <a:pt x="163070" y="624838"/>
                </a:lnTo>
                <a:lnTo>
                  <a:pt x="172215" y="605037"/>
                </a:lnTo>
                <a:lnTo>
                  <a:pt x="181361" y="594364"/>
                </a:lnTo>
                <a:lnTo>
                  <a:pt x="190494" y="574550"/>
                </a:lnTo>
                <a:lnTo>
                  <a:pt x="199640" y="559306"/>
                </a:lnTo>
                <a:lnTo>
                  <a:pt x="209555" y="534169"/>
                </a:lnTo>
                <a:lnTo>
                  <a:pt x="218688" y="518926"/>
                </a:lnTo>
                <a:lnTo>
                  <a:pt x="227834" y="524262"/>
                </a:lnTo>
                <a:lnTo>
                  <a:pt x="241558" y="528833"/>
                </a:lnTo>
                <a:lnTo>
                  <a:pt x="278885" y="569213"/>
                </a:lnTo>
                <a:lnTo>
                  <a:pt x="288800" y="594364"/>
                </a:lnTo>
                <a:lnTo>
                  <a:pt x="297946" y="609607"/>
                </a:lnTo>
                <a:lnTo>
                  <a:pt x="307079" y="624838"/>
                </a:lnTo>
                <a:lnTo>
                  <a:pt x="316225" y="634745"/>
                </a:lnTo>
                <a:lnTo>
                  <a:pt x="325370" y="649988"/>
                </a:lnTo>
                <a:lnTo>
                  <a:pt x="335273" y="659895"/>
                </a:lnTo>
                <a:lnTo>
                  <a:pt x="344419" y="665232"/>
                </a:lnTo>
                <a:lnTo>
                  <a:pt x="353564" y="670568"/>
                </a:lnTo>
                <a:lnTo>
                  <a:pt x="368046" y="670568"/>
                </a:lnTo>
                <a:lnTo>
                  <a:pt x="377191" y="670568"/>
                </a:lnTo>
                <a:lnTo>
                  <a:pt x="386337" y="675138"/>
                </a:lnTo>
                <a:lnTo>
                  <a:pt x="395470" y="675138"/>
                </a:lnTo>
                <a:lnTo>
                  <a:pt x="404616" y="675138"/>
                </a:lnTo>
                <a:lnTo>
                  <a:pt x="414531" y="670568"/>
                </a:lnTo>
                <a:lnTo>
                  <a:pt x="423664" y="675138"/>
                </a:lnTo>
                <a:lnTo>
                  <a:pt x="432810" y="675138"/>
                </a:lnTo>
                <a:lnTo>
                  <a:pt x="441955" y="670568"/>
                </a:lnTo>
                <a:lnTo>
                  <a:pt x="451870" y="670568"/>
                </a:lnTo>
                <a:lnTo>
                  <a:pt x="461004" y="665232"/>
                </a:lnTo>
                <a:lnTo>
                  <a:pt x="470149" y="659895"/>
                </a:lnTo>
                <a:lnTo>
                  <a:pt x="479295" y="659895"/>
                </a:lnTo>
                <a:lnTo>
                  <a:pt x="493776" y="659895"/>
                </a:lnTo>
                <a:lnTo>
                  <a:pt x="502922" y="655325"/>
                </a:lnTo>
                <a:lnTo>
                  <a:pt x="512068" y="659895"/>
                </a:lnTo>
                <a:lnTo>
                  <a:pt x="521201" y="659895"/>
                </a:lnTo>
                <a:lnTo>
                  <a:pt x="530347" y="655325"/>
                </a:lnTo>
                <a:lnTo>
                  <a:pt x="540262" y="655325"/>
                </a:lnTo>
                <a:lnTo>
                  <a:pt x="549395" y="655325"/>
                </a:lnTo>
                <a:lnTo>
                  <a:pt x="558541" y="640081"/>
                </a:lnTo>
                <a:lnTo>
                  <a:pt x="567686" y="634745"/>
                </a:lnTo>
                <a:lnTo>
                  <a:pt x="577589" y="634745"/>
                </a:lnTo>
                <a:lnTo>
                  <a:pt x="586734" y="640081"/>
                </a:lnTo>
                <a:lnTo>
                  <a:pt x="595880" y="634745"/>
                </a:lnTo>
                <a:lnTo>
                  <a:pt x="605026" y="630174"/>
                </a:lnTo>
                <a:lnTo>
                  <a:pt x="614928" y="619514"/>
                </a:lnTo>
                <a:lnTo>
                  <a:pt x="628653" y="614944"/>
                </a:lnTo>
                <a:lnTo>
                  <a:pt x="637786" y="609607"/>
                </a:lnTo>
                <a:lnTo>
                  <a:pt x="646932" y="599700"/>
                </a:lnTo>
                <a:lnTo>
                  <a:pt x="656847" y="599700"/>
                </a:lnTo>
                <a:lnTo>
                  <a:pt x="665980" y="594364"/>
                </a:lnTo>
                <a:lnTo>
                  <a:pt x="675126" y="594364"/>
                </a:lnTo>
                <a:lnTo>
                  <a:pt x="684271" y="594364"/>
                </a:lnTo>
                <a:lnTo>
                  <a:pt x="693417" y="594364"/>
                </a:lnTo>
                <a:lnTo>
                  <a:pt x="703319" y="594364"/>
                </a:lnTo>
                <a:lnTo>
                  <a:pt x="712465" y="584457"/>
                </a:lnTo>
                <a:lnTo>
                  <a:pt x="721611" y="574550"/>
                </a:lnTo>
                <a:lnTo>
                  <a:pt x="730756" y="574550"/>
                </a:lnTo>
                <a:lnTo>
                  <a:pt x="740659" y="579120"/>
                </a:lnTo>
                <a:lnTo>
                  <a:pt x="754371" y="579120"/>
                </a:lnTo>
                <a:lnTo>
                  <a:pt x="763517" y="589793"/>
                </a:lnTo>
                <a:lnTo>
                  <a:pt x="772662" y="589793"/>
                </a:lnTo>
                <a:lnTo>
                  <a:pt x="782577" y="594364"/>
                </a:lnTo>
                <a:lnTo>
                  <a:pt x="791711" y="630174"/>
                </a:lnTo>
                <a:lnTo>
                  <a:pt x="800856" y="659895"/>
                </a:lnTo>
                <a:lnTo>
                  <a:pt x="810002" y="665232"/>
                </a:lnTo>
                <a:lnTo>
                  <a:pt x="819904" y="655325"/>
                </a:lnTo>
                <a:lnTo>
                  <a:pt x="829050" y="649988"/>
                </a:lnTo>
                <a:lnTo>
                  <a:pt x="838196" y="675138"/>
                </a:lnTo>
                <a:lnTo>
                  <a:pt x="847341" y="695705"/>
                </a:lnTo>
                <a:lnTo>
                  <a:pt x="856487" y="695705"/>
                </a:lnTo>
                <a:lnTo>
                  <a:pt x="866389" y="675138"/>
                </a:lnTo>
                <a:lnTo>
                  <a:pt x="875535" y="655325"/>
                </a:lnTo>
                <a:lnTo>
                  <a:pt x="889247" y="640081"/>
                </a:lnTo>
                <a:lnTo>
                  <a:pt x="898393" y="624838"/>
                </a:lnTo>
                <a:lnTo>
                  <a:pt x="908296" y="630174"/>
                </a:lnTo>
                <a:lnTo>
                  <a:pt x="917441" y="630174"/>
                </a:lnTo>
                <a:lnTo>
                  <a:pt x="926587" y="634745"/>
                </a:lnTo>
                <a:lnTo>
                  <a:pt x="935732" y="649988"/>
                </a:lnTo>
                <a:lnTo>
                  <a:pt x="945635" y="655325"/>
                </a:lnTo>
                <a:lnTo>
                  <a:pt x="954781" y="659895"/>
                </a:lnTo>
                <a:lnTo>
                  <a:pt x="963926" y="659895"/>
                </a:lnTo>
                <a:lnTo>
                  <a:pt x="973072" y="670568"/>
                </a:lnTo>
                <a:lnTo>
                  <a:pt x="982975" y="670568"/>
                </a:lnTo>
                <a:lnTo>
                  <a:pt x="992120" y="655325"/>
                </a:lnTo>
                <a:lnTo>
                  <a:pt x="1001266" y="614944"/>
                </a:lnTo>
                <a:lnTo>
                  <a:pt x="1014978" y="559306"/>
                </a:lnTo>
                <a:lnTo>
                  <a:pt x="1024881" y="528833"/>
                </a:lnTo>
                <a:lnTo>
                  <a:pt x="1034026" y="544076"/>
                </a:lnTo>
                <a:lnTo>
                  <a:pt x="1043172" y="584457"/>
                </a:lnTo>
                <a:lnTo>
                  <a:pt x="1052317" y="594364"/>
                </a:lnTo>
                <a:lnTo>
                  <a:pt x="1061463" y="589793"/>
                </a:lnTo>
                <a:lnTo>
                  <a:pt x="1071366" y="553983"/>
                </a:lnTo>
                <a:lnTo>
                  <a:pt x="1080511" y="509019"/>
                </a:lnTo>
                <a:lnTo>
                  <a:pt x="1089657" y="528833"/>
                </a:lnTo>
                <a:lnTo>
                  <a:pt x="1098803" y="584457"/>
                </a:lnTo>
                <a:lnTo>
                  <a:pt x="1108705" y="614944"/>
                </a:lnTo>
                <a:lnTo>
                  <a:pt x="1117851" y="640081"/>
                </a:lnTo>
                <a:lnTo>
                  <a:pt x="1126996" y="564643"/>
                </a:lnTo>
                <a:lnTo>
                  <a:pt x="1140709" y="156212"/>
                </a:lnTo>
              </a:path>
            </a:pathLst>
          </a:custGeom>
          <a:ln w="9872">
            <a:solidFill>
              <a:srgbClr val="00FF00"/>
            </a:solidFill>
          </a:ln>
        </p:spPr>
        <p:txBody>
          <a:bodyPr wrap="square" lIns="0" tIns="0" rIns="0" bIns="0" rtlCol="0">
            <a:noAutofit/>
          </a:bodyPr>
          <a:lstStyle/>
          <a:p>
            <a:endParaRPr/>
          </a:p>
        </p:txBody>
      </p:sp>
      <p:sp>
        <p:nvSpPr>
          <p:cNvPr id="332" name="object 332"/>
          <p:cNvSpPr/>
          <p:nvPr/>
        </p:nvSpPr>
        <p:spPr>
          <a:xfrm>
            <a:off x="2439583" y="4333611"/>
            <a:ext cx="3451" cy="424283"/>
          </a:xfrm>
          <a:custGeom>
            <a:avLst/>
            <a:gdLst/>
            <a:ahLst/>
            <a:cxnLst/>
            <a:rect l="l" t="t" r="r" b="b"/>
            <a:pathLst>
              <a:path w="4572" h="579853">
                <a:moveTo>
                  <a:pt x="0" y="579853"/>
                </a:moveTo>
                <a:lnTo>
                  <a:pt x="4572" y="0"/>
                </a:lnTo>
              </a:path>
            </a:pathLst>
          </a:custGeom>
          <a:ln w="9316">
            <a:solidFill>
              <a:srgbClr val="00FF00"/>
            </a:solidFill>
          </a:ln>
        </p:spPr>
        <p:txBody>
          <a:bodyPr wrap="square" lIns="0" tIns="0" rIns="0" bIns="0" rtlCol="0">
            <a:noAutofit/>
          </a:bodyPr>
          <a:lstStyle/>
          <a:p>
            <a:endParaRPr/>
          </a:p>
        </p:txBody>
      </p:sp>
      <p:sp>
        <p:nvSpPr>
          <p:cNvPr id="333" name="object 333"/>
          <p:cNvSpPr/>
          <p:nvPr/>
        </p:nvSpPr>
        <p:spPr>
          <a:xfrm>
            <a:off x="2464137" y="4333645"/>
            <a:ext cx="3591" cy="464433"/>
          </a:xfrm>
          <a:custGeom>
            <a:avLst/>
            <a:gdLst/>
            <a:ahLst/>
            <a:cxnLst/>
            <a:rect l="l" t="t" r="r" b="b"/>
            <a:pathLst>
              <a:path w="4758" h="634725">
                <a:moveTo>
                  <a:pt x="0" y="0"/>
                </a:moveTo>
                <a:lnTo>
                  <a:pt x="4758" y="634725"/>
                </a:lnTo>
              </a:path>
            </a:pathLst>
          </a:custGeom>
          <a:ln w="9316">
            <a:solidFill>
              <a:srgbClr val="00FF00"/>
            </a:solidFill>
          </a:ln>
        </p:spPr>
        <p:txBody>
          <a:bodyPr wrap="square" lIns="0" tIns="0" rIns="0" bIns="0" rtlCol="0">
            <a:noAutofit/>
          </a:bodyPr>
          <a:lstStyle/>
          <a:p>
            <a:endParaRPr/>
          </a:p>
        </p:txBody>
      </p:sp>
      <p:sp>
        <p:nvSpPr>
          <p:cNvPr id="334" name="object 334"/>
          <p:cNvSpPr/>
          <p:nvPr/>
        </p:nvSpPr>
        <p:spPr>
          <a:xfrm>
            <a:off x="2467725" y="4683703"/>
            <a:ext cx="1459011" cy="480067"/>
          </a:xfrm>
          <a:custGeom>
            <a:avLst/>
            <a:gdLst/>
            <a:ahLst/>
            <a:cxnLst/>
            <a:rect l="l" t="t" r="r" b="b"/>
            <a:pathLst>
              <a:path w="1933189" h="656091">
                <a:moveTo>
                  <a:pt x="0" y="156212"/>
                </a:moveTo>
                <a:lnTo>
                  <a:pt x="9902" y="504448"/>
                </a:lnTo>
                <a:lnTo>
                  <a:pt x="19048" y="579886"/>
                </a:lnTo>
                <a:lnTo>
                  <a:pt x="28193" y="585223"/>
                </a:lnTo>
                <a:lnTo>
                  <a:pt x="37339" y="595130"/>
                </a:lnTo>
                <a:lnTo>
                  <a:pt x="46485" y="615697"/>
                </a:lnTo>
                <a:lnTo>
                  <a:pt x="56387" y="625604"/>
                </a:lnTo>
                <a:lnTo>
                  <a:pt x="65533" y="630174"/>
                </a:lnTo>
                <a:lnTo>
                  <a:pt x="74678" y="630174"/>
                </a:lnTo>
                <a:lnTo>
                  <a:pt x="83824" y="625604"/>
                </a:lnTo>
                <a:lnTo>
                  <a:pt x="98293" y="605037"/>
                </a:lnTo>
                <a:lnTo>
                  <a:pt x="107439" y="595130"/>
                </a:lnTo>
                <a:lnTo>
                  <a:pt x="116585" y="595130"/>
                </a:lnTo>
                <a:lnTo>
                  <a:pt x="125730" y="595130"/>
                </a:lnTo>
                <a:lnTo>
                  <a:pt x="135633" y="575316"/>
                </a:lnTo>
                <a:lnTo>
                  <a:pt x="144778" y="564643"/>
                </a:lnTo>
                <a:lnTo>
                  <a:pt x="153924" y="550166"/>
                </a:lnTo>
                <a:lnTo>
                  <a:pt x="163070" y="534935"/>
                </a:lnTo>
                <a:lnTo>
                  <a:pt x="172215" y="524262"/>
                </a:lnTo>
                <a:lnTo>
                  <a:pt x="182118" y="519692"/>
                </a:lnTo>
                <a:lnTo>
                  <a:pt x="191263" y="519692"/>
                </a:lnTo>
                <a:lnTo>
                  <a:pt x="200409" y="524262"/>
                </a:lnTo>
                <a:lnTo>
                  <a:pt x="209555" y="524262"/>
                </a:lnTo>
                <a:lnTo>
                  <a:pt x="224024" y="529599"/>
                </a:lnTo>
                <a:lnTo>
                  <a:pt x="233170" y="529599"/>
                </a:lnTo>
                <a:lnTo>
                  <a:pt x="242315" y="539506"/>
                </a:lnTo>
                <a:lnTo>
                  <a:pt x="251461" y="569979"/>
                </a:lnTo>
                <a:lnTo>
                  <a:pt x="261363" y="595130"/>
                </a:lnTo>
                <a:lnTo>
                  <a:pt x="270509" y="595130"/>
                </a:lnTo>
                <a:lnTo>
                  <a:pt x="279655" y="595130"/>
                </a:lnTo>
                <a:lnTo>
                  <a:pt x="288800" y="590560"/>
                </a:lnTo>
                <a:lnTo>
                  <a:pt x="298703" y="590560"/>
                </a:lnTo>
                <a:lnTo>
                  <a:pt x="307848" y="590560"/>
                </a:lnTo>
                <a:lnTo>
                  <a:pt x="316994" y="595130"/>
                </a:lnTo>
                <a:lnTo>
                  <a:pt x="326140" y="600466"/>
                </a:lnTo>
                <a:lnTo>
                  <a:pt x="335273" y="605037"/>
                </a:lnTo>
                <a:lnTo>
                  <a:pt x="349755" y="610373"/>
                </a:lnTo>
                <a:lnTo>
                  <a:pt x="358900" y="610373"/>
                </a:lnTo>
                <a:lnTo>
                  <a:pt x="368046" y="615697"/>
                </a:lnTo>
                <a:lnTo>
                  <a:pt x="377191" y="620267"/>
                </a:lnTo>
                <a:lnTo>
                  <a:pt x="387094" y="620267"/>
                </a:lnTo>
                <a:lnTo>
                  <a:pt x="396240" y="620267"/>
                </a:lnTo>
                <a:lnTo>
                  <a:pt x="405385" y="620267"/>
                </a:lnTo>
                <a:lnTo>
                  <a:pt x="414531" y="620267"/>
                </a:lnTo>
                <a:lnTo>
                  <a:pt x="424434" y="615697"/>
                </a:lnTo>
                <a:lnTo>
                  <a:pt x="433579" y="615697"/>
                </a:lnTo>
                <a:lnTo>
                  <a:pt x="442725" y="615697"/>
                </a:lnTo>
                <a:lnTo>
                  <a:pt x="451870" y="615697"/>
                </a:lnTo>
                <a:lnTo>
                  <a:pt x="461773" y="610373"/>
                </a:lnTo>
                <a:lnTo>
                  <a:pt x="470919" y="605037"/>
                </a:lnTo>
                <a:lnTo>
                  <a:pt x="484631" y="600466"/>
                </a:lnTo>
                <a:lnTo>
                  <a:pt x="493776" y="605037"/>
                </a:lnTo>
                <a:lnTo>
                  <a:pt x="503679" y="600466"/>
                </a:lnTo>
                <a:lnTo>
                  <a:pt x="512825" y="600466"/>
                </a:lnTo>
                <a:lnTo>
                  <a:pt x="521970" y="600466"/>
                </a:lnTo>
                <a:lnTo>
                  <a:pt x="531116" y="605037"/>
                </a:lnTo>
                <a:lnTo>
                  <a:pt x="540262" y="610373"/>
                </a:lnTo>
                <a:lnTo>
                  <a:pt x="550164" y="620267"/>
                </a:lnTo>
                <a:lnTo>
                  <a:pt x="559310" y="630174"/>
                </a:lnTo>
                <a:lnTo>
                  <a:pt x="568455" y="650754"/>
                </a:lnTo>
                <a:lnTo>
                  <a:pt x="577589" y="635511"/>
                </a:lnTo>
                <a:lnTo>
                  <a:pt x="587504" y="610373"/>
                </a:lnTo>
                <a:lnTo>
                  <a:pt x="596649" y="444254"/>
                </a:lnTo>
                <a:lnTo>
                  <a:pt x="610362" y="126491"/>
                </a:lnTo>
                <a:lnTo>
                  <a:pt x="619507" y="0"/>
                </a:lnTo>
                <a:lnTo>
                  <a:pt x="629410" y="131062"/>
                </a:lnTo>
                <a:lnTo>
                  <a:pt x="638555" y="282704"/>
                </a:lnTo>
                <a:lnTo>
                  <a:pt x="647701" y="438917"/>
                </a:lnTo>
                <a:lnTo>
                  <a:pt x="656847" y="524262"/>
                </a:lnTo>
                <a:lnTo>
                  <a:pt x="666749" y="600466"/>
                </a:lnTo>
                <a:lnTo>
                  <a:pt x="675895" y="630174"/>
                </a:lnTo>
                <a:lnTo>
                  <a:pt x="685040" y="640847"/>
                </a:lnTo>
                <a:lnTo>
                  <a:pt x="694174" y="640847"/>
                </a:lnTo>
                <a:lnTo>
                  <a:pt x="703319" y="635511"/>
                </a:lnTo>
                <a:lnTo>
                  <a:pt x="713234" y="625604"/>
                </a:lnTo>
                <a:lnTo>
                  <a:pt x="722368" y="625604"/>
                </a:lnTo>
                <a:lnTo>
                  <a:pt x="731513" y="620267"/>
                </a:lnTo>
                <a:lnTo>
                  <a:pt x="745238" y="579886"/>
                </a:lnTo>
                <a:lnTo>
                  <a:pt x="755140" y="458731"/>
                </a:lnTo>
                <a:lnTo>
                  <a:pt x="764286" y="358142"/>
                </a:lnTo>
                <a:lnTo>
                  <a:pt x="773432" y="327669"/>
                </a:lnTo>
                <a:lnTo>
                  <a:pt x="782577" y="327669"/>
                </a:lnTo>
                <a:lnTo>
                  <a:pt x="792480" y="348235"/>
                </a:lnTo>
                <a:lnTo>
                  <a:pt x="801625" y="423674"/>
                </a:lnTo>
                <a:lnTo>
                  <a:pt x="810771" y="509785"/>
                </a:lnTo>
                <a:lnTo>
                  <a:pt x="819904" y="539506"/>
                </a:lnTo>
                <a:lnTo>
                  <a:pt x="829819" y="550166"/>
                </a:lnTo>
                <a:lnTo>
                  <a:pt x="838965" y="550166"/>
                </a:lnTo>
                <a:lnTo>
                  <a:pt x="848098" y="554736"/>
                </a:lnTo>
                <a:lnTo>
                  <a:pt x="857244" y="575316"/>
                </a:lnTo>
                <a:lnTo>
                  <a:pt x="871725" y="595130"/>
                </a:lnTo>
                <a:lnTo>
                  <a:pt x="880871" y="615697"/>
                </a:lnTo>
                <a:lnTo>
                  <a:pt x="890017" y="625604"/>
                </a:lnTo>
                <a:lnTo>
                  <a:pt x="899162" y="620267"/>
                </a:lnTo>
                <a:lnTo>
                  <a:pt x="908296" y="615697"/>
                </a:lnTo>
                <a:lnTo>
                  <a:pt x="918210" y="610373"/>
                </a:lnTo>
                <a:lnTo>
                  <a:pt x="927356" y="610373"/>
                </a:lnTo>
                <a:lnTo>
                  <a:pt x="936489" y="615697"/>
                </a:lnTo>
                <a:lnTo>
                  <a:pt x="945635" y="610373"/>
                </a:lnTo>
                <a:lnTo>
                  <a:pt x="955550" y="610373"/>
                </a:lnTo>
                <a:lnTo>
                  <a:pt x="964683" y="610373"/>
                </a:lnTo>
                <a:lnTo>
                  <a:pt x="973829" y="620267"/>
                </a:lnTo>
                <a:lnTo>
                  <a:pt x="982975" y="630174"/>
                </a:lnTo>
                <a:lnTo>
                  <a:pt x="997456" y="640847"/>
                </a:lnTo>
                <a:lnTo>
                  <a:pt x="1006602" y="635511"/>
                </a:lnTo>
                <a:lnTo>
                  <a:pt x="1015747" y="640847"/>
                </a:lnTo>
                <a:lnTo>
                  <a:pt x="1024881" y="640847"/>
                </a:lnTo>
                <a:lnTo>
                  <a:pt x="1034796" y="630174"/>
                </a:lnTo>
                <a:lnTo>
                  <a:pt x="1043941" y="620267"/>
                </a:lnTo>
                <a:lnTo>
                  <a:pt x="1053087" y="620267"/>
                </a:lnTo>
                <a:lnTo>
                  <a:pt x="1062220" y="615697"/>
                </a:lnTo>
                <a:lnTo>
                  <a:pt x="1071366" y="615697"/>
                </a:lnTo>
                <a:lnTo>
                  <a:pt x="1081268" y="620267"/>
                </a:lnTo>
                <a:lnTo>
                  <a:pt x="1090414" y="625604"/>
                </a:lnTo>
                <a:lnTo>
                  <a:pt x="1099560" y="620267"/>
                </a:lnTo>
                <a:lnTo>
                  <a:pt x="1108705" y="620267"/>
                </a:lnTo>
                <a:lnTo>
                  <a:pt x="1118608" y="620267"/>
                </a:lnTo>
                <a:lnTo>
                  <a:pt x="1132332" y="625604"/>
                </a:lnTo>
                <a:lnTo>
                  <a:pt x="1141478" y="625604"/>
                </a:lnTo>
                <a:lnTo>
                  <a:pt x="1150611" y="620267"/>
                </a:lnTo>
                <a:lnTo>
                  <a:pt x="1160526" y="615697"/>
                </a:lnTo>
                <a:lnTo>
                  <a:pt x="1169672" y="610373"/>
                </a:lnTo>
                <a:lnTo>
                  <a:pt x="1178805" y="610373"/>
                </a:lnTo>
                <a:lnTo>
                  <a:pt x="1187951" y="600466"/>
                </a:lnTo>
                <a:lnTo>
                  <a:pt x="1197096" y="590560"/>
                </a:lnTo>
                <a:lnTo>
                  <a:pt x="1206999" y="585223"/>
                </a:lnTo>
                <a:lnTo>
                  <a:pt x="1216145" y="590560"/>
                </a:lnTo>
                <a:lnTo>
                  <a:pt x="1225290" y="605037"/>
                </a:lnTo>
                <a:lnTo>
                  <a:pt x="1234436" y="610373"/>
                </a:lnTo>
                <a:lnTo>
                  <a:pt x="1244338" y="605037"/>
                </a:lnTo>
                <a:lnTo>
                  <a:pt x="1258063" y="605037"/>
                </a:lnTo>
                <a:lnTo>
                  <a:pt x="1267196" y="610373"/>
                </a:lnTo>
                <a:lnTo>
                  <a:pt x="1276342" y="630174"/>
                </a:lnTo>
                <a:lnTo>
                  <a:pt x="1286257" y="620267"/>
                </a:lnTo>
                <a:lnTo>
                  <a:pt x="1332730" y="620267"/>
                </a:lnTo>
                <a:lnTo>
                  <a:pt x="1341875" y="625604"/>
                </a:lnTo>
                <a:lnTo>
                  <a:pt x="1351021" y="620267"/>
                </a:lnTo>
                <a:lnTo>
                  <a:pt x="1360166" y="620267"/>
                </a:lnTo>
                <a:lnTo>
                  <a:pt x="1370069" y="620267"/>
                </a:lnTo>
                <a:lnTo>
                  <a:pt x="1379215" y="630174"/>
                </a:lnTo>
                <a:lnTo>
                  <a:pt x="1392927" y="630174"/>
                </a:lnTo>
                <a:lnTo>
                  <a:pt x="1402073" y="630174"/>
                </a:lnTo>
                <a:lnTo>
                  <a:pt x="1411987" y="620267"/>
                </a:lnTo>
                <a:lnTo>
                  <a:pt x="1421121" y="620267"/>
                </a:lnTo>
                <a:lnTo>
                  <a:pt x="1430266" y="615697"/>
                </a:lnTo>
                <a:lnTo>
                  <a:pt x="1439412" y="620267"/>
                </a:lnTo>
                <a:lnTo>
                  <a:pt x="1449315" y="630174"/>
                </a:lnTo>
                <a:lnTo>
                  <a:pt x="1458460" y="645418"/>
                </a:lnTo>
                <a:lnTo>
                  <a:pt x="1467606" y="645418"/>
                </a:lnTo>
                <a:lnTo>
                  <a:pt x="1476751" y="645418"/>
                </a:lnTo>
                <a:lnTo>
                  <a:pt x="1486654" y="650754"/>
                </a:lnTo>
                <a:lnTo>
                  <a:pt x="1495800" y="645418"/>
                </a:lnTo>
                <a:lnTo>
                  <a:pt x="1504945" y="640847"/>
                </a:lnTo>
                <a:lnTo>
                  <a:pt x="1518658" y="635511"/>
                </a:lnTo>
                <a:lnTo>
                  <a:pt x="1528572" y="625604"/>
                </a:lnTo>
                <a:lnTo>
                  <a:pt x="1537706" y="605037"/>
                </a:lnTo>
                <a:lnTo>
                  <a:pt x="1546851" y="585223"/>
                </a:lnTo>
                <a:lnTo>
                  <a:pt x="1555997" y="564643"/>
                </a:lnTo>
                <a:lnTo>
                  <a:pt x="1565143" y="550166"/>
                </a:lnTo>
                <a:lnTo>
                  <a:pt x="1575045" y="534935"/>
                </a:lnTo>
                <a:lnTo>
                  <a:pt x="1584191" y="529599"/>
                </a:lnTo>
                <a:lnTo>
                  <a:pt x="1593337" y="529599"/>
                </a:lnTo>
                <a:lnTo>
                  <a:pt x="1602482" y="544829"/>
                </a:lnTo>
                <a:lnTo>
                  <a:pt x="1612385" y="590560"/>
                </a:lnTo>
                <a:lnTo>
                  <a:pt x="1621530" y="615697"/>
                </a:lnTo>
                <a:lnTo>
                  <a:pt x="1630676" y="630174"/>
                </a:lnTo>
                <a:lnTo>
                  <a:pt x="1644388" y="640847"/>
                </a:lnTo>
                <a:lnTo>
                  <a:pt x="1654291" y="645418"/>
                </a:lnTo>
                <a:lnTo>
                  <a:pt x="1663437" y="650754"/>
                </a:lnTo>
                <a:lnTo>
                  <a:pt x="1672582" y="650754"/>
                </a:lnTo>
                <a:lnTo>
                  <a:pt x="1681728" y="656091"/>
                </a:lnTo>
                <a:lnTo>
                  <a:pt x="1691630" y="650754"/>
                </a:lnTo>
                <a:lnTo>
                  <a:pt x="1700776" y="656091"/>
                </a:lnTo>
                <a:lnTo>
                  <a:pt x="1709922" y="656091"/>
                </a:lnTo>
                <a:lnTo>
                  <a:pt x="1719067" y="656091"/>
                </a:lnTo>
                <a:lnTo>
                  <a:pt x="1728213" y="656091"/>
                </a:lnTo>
                <a:lnTo>
                  <a:pt x="1738115" y="656091"/>
                </a:lnTo>
                <a:lnTo>
                  <a:pt x="1747261" y="650754"/>
                </a:lnTo>
                <a:lnTo>
                  <a:pt x="1756407" y="656091"/>
                </a:lnTo>
                <a:lnTo>
                  <a:pt x="1765552" y="650754"/>
                </a:lnTo>
                <a:lnTo>
                  <a:pt x="1780022" y="650754"/>
                </a:lnTo>
                <a:lnTo>
                  <a:pt x="1826507" y="650754"/>
                </a:lnTo>
                <a:lnTo>
                  <a:pt x="1835652" y="656091"/>
                </a:lnTo>
                <a:lnTo>
                  <a:pt x="1844798" y="656091"/>
                </a:lnTo>
                <a:lnTo>
                  <a:pt x="1854700" y="656091"/>
                </a:lnTo>
                <a:lnTo>
                  <a:pt x="1863846" y="656091"/>
                </a:lnTo>
                <a:lnTo>
                  <a:pt x="1872992" y="650754"/>
                </a:lnTo>
                <a:lnTo>
                  <a:pt x="1882137" y="645418"/>
                </a:lnTo>
                <a:lnTo>
                  <a:pt x="1891283" y="645418"/>
                </a:lnTo>
                <a:lnTo>
                  <a:pt x="1905752" y="645418"/>
                </a:lnTo>
                <a:lnTo>
                  <a:pt x="1914898" y="569979"/>
                </a:lnTo>
                <a:lnTo>
                  <a:pt x="1924043" y="419103"/>
                </a:lnTo>
                <a:lnTo>
                  <a:pt x="1933189" y="438917"/>
                </a:lnTo>
              </a:path>
            </a:pathLst>
          </a:custGeom>
          <a:ln w="9999">
            <a:solidFill>
              <a:srgbClr val="00FF00"/>
            </a:solidFill>
          </a:ln>
        </p:spPr>
        <p:txBody>
          <a:bodyPr wrap="square" lIns="0" tIns="0" rIns="0" bIns="0" rtlCol="0">
            <a:noAutofit/>
          </a:bodyPr>
          <a:lstStyle/>
          <a:p>
            <a:endParaRPr/>
          </a:p>
        </p:txBody>
      </p:sp>
      <p:sp>
        <p:nvSpPr>
          <p:cNvPr id="335" name="object 335"/>
          <p:cNvSpPr/>
          <p:nvPr/>
        </p:nvSpPr>
        <p:spPr>
          <a:xfrm>
            <a:off x="3926732" y="5004937"/>
            <a:ext cx="415218" cy="158907"/>
          </a:xfrm>
          <a:custGeom>
            <a:avLst/>
            <a:gdLst/>
            <a:ahLst/>
            <a:cxnLst/>
            <a:rect l="l" t="t" r="r" b="b"/>
            <a:pathLst>
              <a:path w="550164" h="217173">
                <a:moveTo>
                  <a:pt x="0" y="0"/>
                </a:moveTo>
                <a:lnTo>
                  <a:pt x="9902" y="100588"/>
                </a:lnTo>
                <a:lnTo>
                  <a:pt x="19048" y="181363"/>
                </a:lnTo>
                <a:lnTo>
                  <a:pt x="28193" y="196593"/>
                </a:lnTo>
                <a:lnTo>
                  <a:pt x="37339" y="201930"/>
                </a:lnTo>
                <a:lnTo>
                  <a:pt x="47242" y="201930"/>
                </a:lnTo>
                <a:lnTo>
                  <a:pt x="56387" y="201930"/>
                </a:lnTo>
                <a:lnTo>
                  <a:pt x="65533" y="201930"/>
                </a:lnTo>
                <a:lnTo>
                  <a:pt x="74678" y="201930"/>
                </a:lnTo>
                <a:lnTo>
                  <a:pt x="83824" y="201930"/>
                </a:lnTo>
                <a:lnTo>
                  <a:pt x="93727" y="196593"/>
                </a:lnTo>
                <a:lnTo>
                  <a:pt x="107439" y="196593"/>
                </a:lnTo>
                <a:lnTo>
                  <a:pt x="116585" y="196593"/>
                </a:lnTo>
                <a:lnTo>
                  <a:pt x="126487" y="196593"/>
                </a:lnTo>
                <a:lnTo>
                  <a:pt x="135633" y="206500"/>
                </a:lnTo>
                <a:lnTo>
                  <a:pt x="144778" y="201930"/>
                </a:lnTo>
                <a:lnTo>
                  <a:pt x="153924" y="201930"/>
                </a:lnTo>
                <a:lnTo>
                  <a:pt x="163070" y="201930"/>
                </a:lnTo>
                <a:lnTo>
                  <a:pt x="172972" y="206500"/>
                </a:lnTo>
                <a:lnTo>
                  <a:pt x="182118" y="206500"/>
                </a:lnTo>
                <a:lnTo>
                  <a:pt x="191263" y="211837"/>
                </a:lnTo>
                <a:lnTo>
                  <a:pt x="242315" y="211837"/>
                </a:lnTo>
                <a:lnTo>
                  <a:pt x="252218" y="217173"/>
                </a:lnTo>
                <a:lnTo>
                  <a:pt x="261363" y="217173"/>
                </a:lnTo>
                <a:lnTo>
                  <a:pt x="270509" y="211837"/>
                </a:lnTo>
                <a:lnTo>
                  <a:pt x="279655" y="211837"/>
                </a:lnTo>
                <a:lnTo>
                  <a:pt x="288800" y="211837"/>
                </a:lnTo>
                <a:lnTo>
                  <a:pt x="298703" y="206500"/>
                </a:lnTo>
                <a:lnTo>
                  <a:pt x="307848" y="206500"/>
                </a:lnTo>
                <a:lnTo>
                  <a:pt x="316994" y="211837"/>
                </a:lnTo>
                <a:lnTo>
                  <a:pt x="326140" y="211837"/>
                </a:lnTo>
                <a:lnTo>
                  <a:pt x="336042" y="211837"/>
                </a:lnTo>
                <a:lnTo>
                  <a:pt x="345188" y="211837"/>
                </a:lnTo>
                <a:lnTo>
                  <a:pt x="358900" y="206500"/>
                </a:lnTo>
                <a:lnTo>
                  <a:pt x="368046" y="191257"/>
                </a:lnTo>
                <a:lnTo>
                  <a:pt x="377948" y="186686"/>
                </a:lnTo>
                <a:lnTo>
                  <a:pt x="387094" y="191257"/>
                </a:lnTo>
                <a:lnTo>
                  <a:pt x="396240" y="201930"/>
                </a:lnTo>
                <a:lnTo>
                  <a:pt x="405385" y="201930"/>
                </a:lnTo>
                <a:lnTo>
                  <a:pt x="415288" y="201930"/>
                </a:lnTo>
                <a:lnTo>
                  <a:pt x="424434" y="196593"/>
                </a:lnTo>
                <a:lnTo>
                  <a:pt x="433579" y="191257"/>
                </a:lnTo>
                <a:lnTo>
                  <a:pt x="442725" y="191257"/>
                </a:lnTo>
                <a:lnTo>
                  <a:pt x="451870" y="181363"/>
                </a:lnTo>
                <a:lnTo>
                  <a:pt x="461773" y="181363"/>
                </a:lnTo>
                <a:lnTo>
                  <a:pt x="470919" y="186686"/>
                </a:lnTo>
                <a:lnTo>
                  <a:pt x="480052" y="181363"/>
                </a:lnTo>
                <a:lnTo>
                  <a:pt x="493776" y="166119"/>
                </a:lnTo>
                <a:lnTo>
                  <a:pt x="503679" y="166119"/>
                </a:lnTo>
                <a:lnTo>
                  <a:pt x="512825" y="171456"/>
                </a:lnTo>
                <a:lnTo>
                  <a:pt x="521970" y="171456"/>
                </a:lnTo>
                <a:lnTo>
                  <a:pt x="531116" y="171456"/>
                </a:lnTo>
                <a:lnTo>
                  <a:pt x="541019" y="171456"/>
                </a:lnTo>
                <a:lnTo>
                  <a:pt x="550164" y="166119"/>
                </a:lnTo>
              </a:path>
            </a:pathLst>
          </a:custGeom>
          <a:ln w="9975">
            <a:solidFill>
              <a:srgbClr val="00FF00"/>
            </a:solidFill>
          </a:ln>
        </p:spPr>
        <p:txBody>
          <a:bodyPr wrap="square" lIns="0" tIns="0" rIns="0" bIns="0" rtlCol="0">
            <a:noAutofit/>
          </a:bodyPr>
          <a:lstStyle/>
          <a:p>
            <a:endParaRPr/>
          </a:p>
        </p:txBody>
      </p:sp>
      <p:sp>
        <p:nvSpPr>
          <p:cNvPr id="336" name="object 336"/>
          <p:cNvSpPr/>
          <p:nvPr/>
        </p:nvSpPr>
        <p:spPr>
          <a:xfrm>
            <a:off x="629195" y="5155958"/>
            <a:ext cx="305951" cy="77496"/>
          </a:xfrm>
          <a:custGeom>
            <a:avLst/>
            <a:gdLst/>
            <a:ahLst/>
            <a:cxnLst/>
            <a:rect l="l" t="t" r="r" b="b"/>
            <a:pathLst>
              <a:path w="405385" h="105911">
                <a:moveTo>
                  <a:pt x="0" y="30473"/>
                </a:moveTo>
                <a:lnTo>
                  <a:pt x="9145" y="25137"/>
                </a:lnTo>
                <a:lnTo>
                  <a:pt x="18291" y="80761"/>
                </a:lnTo>
                <a:lnTo>
                  <a:pt x="28193" y="76191"/>
                </a:lnTo>
                <a:lnTo>
                  <a:pt x="37339" y="60947"/>
                </a:lnTo>
                <a:lnTo>
                  <a:pt x="46485" y="70854"/>
                </a:lnTo>
                <a:lnTo>
                  <a:pt x="55630" y="101341"/>
                </a:lnTo>
                <a:lnTo>
                  <a:pt x="70099" y="90668"/>
                </a:lnTo>
                <a:lnTo>
                  <a:pt x="79245" y="35810"/>
                </a:lnTo>
                <a:lnTo>
                  <a:pt x="88391" y="20566"/>
                </a:lnTo>
                <a:lnTo>
                  <a:pt x="97536" y="35810"/>
                </a:lnTo>
                <a:lnTo>
                  <a:pt x="106682" y="40380"/>
                </a:lnTo>
                <a:lnTo>
                  <a:pt x="116585" y="30473"/>
                </a:lnTo>
                <a:lnTo>
                  <a:pt x="125730" y="25137"/>
                </a:lnTo>
                <a:lnTo>
                  <a:pt x="134876" y="35810"/>
                </a:lnTo>
                <a:lnTo>
                  <a:pt x="144021" y="90668"/>
                </a:lnTo>
                <a:lnTo>
                  <a:pt x="153924" y="101341"/>
                </a:lnTo>
                <a:lnTo>
                  <a:pt x="163070" y="70854"/>
                </a:lnTo>
                <a:lnTo>
                  <a:pt x="172215" y="55624"/>
                </a:lnTo>
                <a:lnTo>
                  <a:pt x="181361" y="86098"/>
                </a:lnTo>
                <a:lnTo>
                  <a:pt x="191263" y="76191"/>
                </a:lnTo>
                <a:lnTo>
                  <a:pt x="204976" y="30473"/>
                </a:lnTo>
                <a:lnTo>
                  <a:pt x="214121" y="35810"/>
                </a:lnTo>
                <a:lnTo>
                  <a:pt x="223267" y="40380"/>
                </a:lnTo>
                <a:lnTo>
                  <a:pt x="233170" y="30473"/>
                </a:lnTo>
                <a:lnTo>
                  <a:pt x="242315" y="35810"/>
                </a:lnTo>
                <a:lnTo>
                  <a:pt x="251461" y="45717"/>
                </a:lnTo>
                <a:lnTo>
                  <a:pt x="260606" y="25137"/>
                </a:lnTo>
                <a:lnTo>
                  <a:pt x="269752" y="0"/>
                </a:lnTo>
                <a:lnTo>
                  <a:pt x="279655" y="40380"/>
                </a:lnTo>
                <a:lnTo>
                  <a:pt x="288800" y="55624"/>
                </a:lnTo>
                <a:lnTo>
                  <a:pt x="297946" y="35810"/>
                </a:lnTo>
                <a:lnTo>
                  <a:pt x="307079" y="15230"/>
                </a:lnTo>
                <a:lnTo>
                  <a:pt x="316994" y="30473"/>
                </a:lnTo>
                <a:lnTo>
                  <a:pt x="330706" y="70854"/>
                </a:lnTo>
                <a:lnTo>
                  <a:pt x="339852" y="96004"/>
                </a:lnTo>
                <a:lnTo>
                  <a:pt x="348998" y="76191"/>
                </a:lnTo>
                <a:lnTo>
                  <a:pt x="358900" y="20566"/>
                </a:lnTo>
                <a:lnTo>
                  <a:pt x="368046" y="30473"/>
                </a:lnTo>
                <a:lnTo>
                  <a:pt x="377191" y="86098"/>
                </a:lnTo>
                <a:lnTo>
                  <a:pt x="386337" y="55624"/>
                </a:lnTo>
                <a:lnTo>
                  <a:pt x="396240" y="65531"/>
                </a:lnTo>
                <a:lnTo>
                  <a:pt x="405385" y="105911"/>
                </a:lnTo>
              </a:path>
            </a:pathLst>
          </a:custGeom>
          <a:ln w="10029">
            <a:solidFill>
              <a:srgbClr val="FFFF00"/>
            </a:solidFill>
          </a:ln>
        </p:spPr>
        <p:txBody>
          <a:bodyPr wrap="square" lIns="0" tIns="0" rIns="0" bIns="0" rtlCol="0">
            <a:noAutofit/>
          </a:bodyPr>
          <a:lstStyle/>
          <a:p>
            <a:endParaRPr/>
          </a:p>
        </p:txBody>
      </p:sp>
      <p:sp>
        <p:nvSpPr>
          <p:cNvPr id="337" name="object 337"/>
          <p:cNvSpPr/>
          <p:nvPr/>
        </p:nvSpPr>
        <p:spPr>
          <a:xfrm>
            <a:off x="935098" y="5218995"/>
            <a:ext cx="6902" cy="14497"/>
          </a:xfrm>
          <a:custGeom>
            <a:avLst/>
            <a:gdLst/>
            <a:ahLst/>
            <a:cxnLst/>
            <a:rect l="l" t="t" r="r" b="b"/>
            <a:pathLst>
              <a:path w="9145" h="19813">
                <a:moveTo>
                  <a:pt x="0" y="19813"/>
                </a:moveTo>
                <a:lnTo>
                  <a:pt x="9145" y="0"/>
                </a:lnTo>
              </a:path>
            </a:pathLst>
          </a:custGeom>
          <a:ln w="9450">
            <a:solidFill>
              <a:srgbClr val="FFFF00"/>
            </a:solidFill>
          </a:ln>
        </p:spPr>
        <p:txBody>
          <a:bodyPr wrap="square" lIns="0" tIns="0" rIns="0" bIns="0" rtlCol="0">
            <a:noAutofit/>
          </a:bodyPr>
          <a:lstStyle/>
          <a:p>
            <a:endParaRPr/>
          </a:p>
        </p:txBody>
      </p:sp>
      <p:sp>
        <p:nvSpPr>
          <p:cNvPr id="338" name="object 338"/>
          <p:cNvSpPr/>
          <p:nvPr/>
        </p:nvSpPr>
        <p:spPr>
          <a:xfrm>
            <a:off x="942042" y="5167110"/>
            <a:ext cx="555541" cy="63008"/>
          </a:xfrm>
          <a:custGeom>
            <a:avLst/>
            <a:gdLst/>
            <a:ahLst/>
            <a:cxnLst/>
            <a:rect l="l" t="t" r="r" b="b"/>
            <a:pathLst>
              <a:path w="736092" h="86111">
                <a:moveTo>
                  <a:pt x="0" y="70867"/>
                </a:moveTo>
                <a:lnTo>
                  <a:pt x="9145" y="35057"/>
                </a:lnTo>
                <a:lnTo>
                  <a:pt x="18291" y="35057"/>
                </a:lnTo>
                <a:lnTo>
                  <a:pt x="28193" y="60960"/>
                </a:lnTo>
                <a:lnTo>
                  <a:pt x="41906" y="15243"/>
                </a:lnTo>
                <a:lnTo>
                  <a:pt x="51051" y="15243"/>
                </a:lnTo>
                <a:lnTo>
                  <a:pt x="60197" y="25150"/>
                </a:lnTo>
                <a:lnTo>
                  <a:pt x="70099" y="45717"/>
                </a:lnTo>
                <a:lnTo>
                  <a:pt x="79245" y="35057"/>
                </a:lnTo>
                <a:lnTo>
                  <a:pt x="88391" y="50287"/>
                </a:lnTo>
                <a:lnTo>
                  <a:pt x="97536" y="70867"/>
                </a:lnTo>
                <a:lnTo>
                  <a:pt x="107439" y="45717"/>
                </a:lnTo>
                <a:lnTo>
                  <a:pt x="116585" y="40393"/>
                </a:lnTo>
                <a:lnTo>
                  <a:pt x="125730" y="65531"/>
                </a:lnTo>
                <a:lnTo>
                  <a:pt x="134876" y="60960"/>
                </a:lnTo>
                <a:lnTo>
                  <a:pt x="144021" y="40393"/>
                </a:lnTo>
                <a:lnTo>
                  <a:pt x="153924" y="35057"/>
                </a:lnTo>
                <a:lnTo>
                  <a:pt x="163070" y="75438"/>
                </a:lnTo>
                <a:lnTo>
                  <a:pt x="176782" y="70867"/>
                </a:lnTo>
                <a:lnTo>
                  <a:pt x="186685" y="20580"/>
                </a:lnTo>
                <a:lnTo>
                  <a:pt x="195830" y="25150"/>
                </a:lnTo>
                <a:lnTo>
                  <a:pt x="204976" y="15243"/>
                </a:lnTo>
                <a:lnTo>
                  <a:pt x="214121" y="45717"/>
                </a:lnTo>
                <a:lnTo>
                  <a:pt x="223267" y="55624"/>
                </a:lnTo>
                <a:lnTo>
                  <a:pt x="233170" y="80774"/>
                </a:lnTo>
                <a:lnTo>
                  <a:pt x="242315" y="50287"/>
                </a:lnTo>
                <a:lnTo>
                  <a:pt x="251461" y="40393"/>
                </a:lnTo>
                <a:lnTo>
                  <a:pt x="260606" y="35057"/>
                </a:lnTo>
                <a:lnTo>
                  <a:pt x="270509" y="55624"/>
                </a:lnTo>
                <a:lnTo>
                  <a:pt x="279655" y="35057"/>
                </a:lnTo>
                <a:lnTo>
                  <a:pt x="288800" y="60960"/>
                </a:lnTo>
                <a:lnTo>
                  <a:pt x="302513" y="86111"/>
                </a:lnTo>
                <a:lnTo>
                  <a:pt x="312415" y="80774"/>
                </a:lnTo>
                <a:lnTo>
                  <a:pt x="321561" y="40393"/>
                </a:lnTo>
                <a:lnTo>
                  <a:pt x="330706" y="20580"/>
                </a:lnTo>
                <a:lnTo>
                  <a:pt x="339852" y="35057"/>
                </a:lnTo>
                <a:lnTo>
                  <a:pt x="348998" y="40393"/>
                </a:lnTo>
                <a:lnTo>
                  <a:pt x="358900" y="20580"/>
                </a:lnTo>
                <a:lnTo>
                  <a:pt x="368046" y="35057"/>
                </a:lnTo>
                <a:lnTo>
                  <a:pt x="377191" y="35057"/>
                </a:lnTo>
                <a:lnTo>
                  <a:pt x="386337" y="30486"/>
                </a:lnTo>
                <a:lnTo>
                  <a:pt x="396240" y="35057"/>
                </a:lnTo>
                <a:lnTo>
                  <a:pt x="405385" y="80774"/>
                </a:lnTo>
                <a:lnTo>
                  <a:pt x="414531" y="70867"/>
                </a:lnTo>
                <a:lnTo>
                  <a:pt x="423664" y="45717"/>
                </a:lnTo>
                <a:lnTo>
                  <a:pt x="438146" y="30486"/>
                </a:lnTo>
                <a:lnTo>
                  <a:pt x="447291" y="25150"/>
                </a:lnTo>
                <a:lnTo>
                  <a:pt x="456437" y="45717"/>
                </a:lnTo>
                <a:lnTo>
                  <a:pt x="465583" y="40393"/>
                </a:lnTo>
                <a:lnTo>
                  <a:pt x="475485" y="50287"/>
                </a:lnTo>
                <a:lnTo>
                  <a:pt x="484631" y="35057"/>
                </a:lnTo>
                <a:lnTo>
                  <a:pt x="493776" y="55624"/>
                </a:lnTo>
                <a:lnTo>
                  <a:pt x="502922" y="35057"/>
                </a:lnTo>
                <a:lnTo>
                  <a:pt x="512068" y="40393"/>
                </a:lnTo>
                <a:lnTo>
                  <a:pt x="521970" y="55624"/>
                </a:lnTo>
                <a:lnTo>
                  <a:pt x="531116" y="50287"/>
                </a:lnTo>
                <a:lnTo>
                  <a:pt x="540262" y="60960"/>
                </a:lnTo>
                <a:lnTo>
                  <a:pt x="549395" y="9906"/>
                </a:lnTo>
                <a:lnTo>
                  <a:pt x="563876" y="0"/>
                </a:lnTo>
                <a:lnTo>
                  <a:pt x="573022" y="0"/>
                </a:lnTo>
                <a:lnTo>
                  <a:pt x="582168" y="0"/>
                </a:lnTo>
                <a:lnTo>
                  <a:pt x="591313" y="0"/>
                </a:lnTo>
                <a:lnTo>
                  <a:pt x="601216" y="0"/>
                </a:lnTo>
                <a:lnTo>
                  <a:pt x="610362" y="15243"/>
                </a:lnTo>
                <a:lnTo>
                  <a:pt x="619507" y="50287"/>
                </a:lnTo>
                <a:lnTo>
                  <a:pt x="628653" y="50287"/>
                </a:lnTo>
                <a:lnTo>
                  <a:pt x="638555" y="55624"/>
                </a:lnTo>
                <a:lnTo>
                  <a:pt x="647701" y="60960"/>
                </a:lnTo>
                <a:lnTo>
                  <a:pt x="656847" y="60960"/>
                </a:lnTo>
                <a:lnTo>
                  <a:pt x="665980" y="60960"/>
                </a:lnTo>
                <a:lnTo>
                  <a:pt x="675126" y="20580"/>
                </a:lnTo>
                <a:lnTo>
                  <a:pt x="689607" y="35057"/>
                </a:lnTo>
                <a:lnTo>
                  <a:pt x="698753" y="50287"/>
                </a:lnTo>
                <a:lnTo>
                  <a:pt x="707898" y="55624"/>
                </a:lnTo>
                <a:lnTo>
                  <a:pt x="717044" y="60960"/>
                </a:lnTo>
                <a:lnTo>
                  <a:pt x="726947" y="60960"/>
                </a:lnTo>
                <a:lnTo>
                  <a:pt x="736092" y="86111"/>
                </a:lnTo>
              </a:path>
            </a:pathLst>
          </a:custGeom>
          <a:ln w="10068">
            <a:solidFill>
              <a:srgbClr val="FFFF00"/>
            </a:solidFill>
          </a:ln>
        </p:spPr>
        <p:txBody>
          <a:bodyPr wrap="square" lIns="0" tIns="0" rIns="0" bIns="0" rtlCol="0">
            <a:noAutofit/>
          </a:bodyPr>
          <a:lstStyle/>
          <a:p>
            <a:endParaRPr/>
          </a:p>
        </p:txBody>
      </p:sp>
      <p:sp>
        <p:nvSpPr>
          <p:cNvPr id="339" name="object 339"/>
          <p:cNvSpPr/>
          <p:nvPr/>
        </p:nvSpPr>
        <p:spPr>
          <a:xfrm>
            <a:off x="1497541" y="5230108"/>
            <a:ext cx="6902" cy="3344"/>
          </a:xfrm>
          <a:custGeom>
            <a:avLst/>
            <a:gdLst/>
            <a:ahLst/>
            <a:cxnLst/>
            <a:rect l="l" t="t" r="r" b="b"/>
            <a:pathLst>
              <a:path w="9145" h="4570">
                <a:moveTo>
                  <a:pt x="0" y="0"/>
                </a:moveTo>
                <a:lnTo>
                  <a:pt x="9145" y="4570"/>
                </a:lnTo>
              </a:path>
            </a:pathLst>
          </a:custGeom>
          <a:ln w="9926">
            <a:solidFill>
              <a:srgbClr val="FFFF00"/>
            </a:solidFill>
          </a:ln>
        </p:spPr>
        <p:txBody>
          <a:bodyPr wrap="square" lIns="0" tIns="0" rIns="0" bIns="0" rtlCol="0">
            <a:noAutofit/>
          </a:bodyPr>
          <a:lstStyle/>
          <a:p>
            <a:endParaRPr/>
          </a:p>
        </p:txBody>
      </p:sp>
      <p:sp>
        <p:nvSpPr>
          <p:cNvPr id="340" name="object 340"/>
          <p:cNvSpPr/>
          <p:nvPr/>
        </p:nvSpPr>
        <p:spPr>
          <a:xfrm>
            <a:off x="1504443" y="5230108"/>
            <a:ext cx="6902" cy="3344"/>
          </a:xfrm>
          <a:custGeom>
            <a:avLst/>
            <a:gdLst/>
            <a:ahLst/>
            <a:cxnLst/>
            <a:rect l="l" t="t" r="r" b="b"/>
            <a:pathLst>
              <a:path w="9145" h="4570">
                <a:moveTo>
                  <a:pt x="0" y="4570"/>
                </a:moveTo>
                <a:lnTo>
                  <a:pt x="9145" y="0"/>
                </a:lnTo>
              </a:path>
            </a:pathLst>
          </a:custGeom>
          <a:ln w="9926">
            <a:solidFill>
              <a:srgbClr val="FFFF00"/>
            </a:solidFill>
          </a:ln>
        </p:spPr>
        <p:txBody>
          <a:bodyPr wrap="square" lIns="0" tIns="0" rIns="0" bIns="0" rtlCol="0">
            <a:noAutofit/>
          </a:bodyPr>
          <a:lstStyle/>
          <a:p>
            <a:endParaRPr/>
          </a:p>
        </p:txBody>
      </p:sp>
      <p:sp>
        <p:nvSpPr>
          <p:cNvPr id="341" name="object 341"/>
          <p:cNvSpPr/>
          <p:nvPr/>
        </p:nvSpPr>
        <p:spPr>
          <a:xfrm>
            <a:off x="1511346" y="5192754"/>
            <a:ext cx="14376" cy="37356"/>
          </a:xfrm>
          <a:custGeom>
            <a:avLst/>
            <a:gdLst/>
            <a:ahLst/>
            <a:cxnLst/>
            <a:rect l="l" t="t" r="r" b="b"/>
            <a:pathLst>
              <a:path w="19048" h="51053">
                <a:moveTo>
                  <a:pt x="0" y="51053"/>
                </a:moveTo>
                <a:lnTo>
                  <a:pt x="9902" y="40380"/>
                </a:lnTo>
                <a:lnTo>
                  <a:pt x="19048" y="0"/>
                </a:lnTo>
              </a:path>
            </a:pathLst>
          </a:custGeom>
          <a:ln w="9409">
            <a:solidFill>
              <a:srgbClr val="FFFF00"/>
            </a:solidFill>
          </a:ln>
        </p:spPr>
        <p:txBody>
          <a:bodyPr wrap="square" lIns="0" tIns="0" rIns="0" bIns="0" rtlCol="0">
            <a:noAutofit/>
          </a:bodyPr>
          <a:lstStyle/>
          <a:p>
            <a:endParaRPr/>
          </a:p>
        </p:txBody>
      </p:sp>
      <p:sp>
        <p:nvSpPr>
          <p:cNvPr id="342" name="object 342"/>
          <p:cNvSpPr/>
          <p:nvPr/>
        </p:nvSpPr>
        <p:spPr>
          <a:xfrm>
            <a:off x="1567645" y="5231791"/>
            <a:ext cx="7031" cy="0"/>
          </a:xfrm>
          <a:custGeom>
            <a:avLst/>
            <a:gdLst/>
            <a:ahLst/>
            <a:cxnLst/>
            <a:rect l="l" t="t" r="r" b="b"/>
            <a:pathLst>
              <a:path w="9316">
                <a:moveTo>
                  <a:pt x="0" y="0"/>
                </a:moveTo>
                <a:lnTo>
                  <a:pt x="9316" y="0"/>
                </a:lnTo>
              </a:path>
            </a:pathLst>
          </a:custGeom>
          <a:ln w="15266">
            <a:solidFill>
              <a:srgbClr val="FFFF00"/>
            </a:solidFill>
          </a:ln>
        </p:spPr>
        <p:txBody>
          <a:bodyPr wrap="square" lIns="0" tIns="0" rIns="0" bIns="0" rtlCol="0">
            <a:noAutofit/>
          </a:bodyPr>
          <a:lstStyle/>
          <a:p>
            <a:endParaRPr/>
          </a:p>
        </p:txBody>
      </p:sp>
      <p:sp>
        <p:nvSpPr>
          <p:cNvPr id="343" name="object 343"/>
          <p:cNvSpPr/>
          <p:nvPr/>
        </p:nvSpPr>
        <p:spPr>
          <a:xfrm>
            <a:off x="1571153" y="5211749"/>
            <a:ext cx="21278" cy="14497"/>
          </a:xfrm>
          <a:custGeom>
            <a:avLst/>
            <a:gdLst/>
            <a:ahLst/>
            <a:cxnLst/>
            <a:rect l="l" t="t" r="r" b="b"/>
            <a:pathLst>
              <a:path w="28193" h="19813">
                <a:moveTo>
                  <a:pt x="0" y="19813"/>
                </a:moveTo>
                <a:lnTo>
                  <a:pt x="9902" y="9906"/>
                </a:lnTo>
                <a:lnTo>
                  <a:pt x="19048" y="0"/>
                </a:lnTo>
                <a:lnTo>
                  <a:pt x="28193" y="19813"/>
                </a:lnTo>
              </a:path>
            </a:pathLst>
          </a:custGeom>
          <a:ln w="9826">
            <a:solidFill>
              <a:srgbClr val="FFFF00"/>
            </a:solidFill>
          </a:ln>
        </p:spPr>
        <p:txBody>
          <a:bodyPr wrap="square" lIns="0" tIns="0" rIns="0" bIns="0" rtlCol="0">
            <a:noAutofit/>
          </a:bodyPr>
          <a:lstStyle/>
          <a:p>
            <a:endParaRPr/>
          </a:p>
        </p:txBody>
      </p:sp>
      <p:sp>
        <p:nvSpPr>
          <p:cNvPr id="344" name="object 344"/>
          <p:cNvSpPr/>
          <p:nvPr/>
        </p:nvSpPr>
        <p:spPr>
          <a:xfrm>
            <a:off x="1588925" y="5231789"/>
            <a:ext cx="7031" cy="0"/>
          </a:xfrm>
          <a:custGeom>
            <a:avLst/>
            <a:gdLst/>
            <a:ahLst/>
            <a:cxnLst/>
            <a:rect l="l" t="t" r="r" b="b"/>
            <a:pathLst>
              <a:path w="9316">
                <a:moveTo>
                  <a:pt x="0" y="0"/>
                </a:moveTo>
                <a:lnTo>
                  <a:pt x="9316" y="0"/>
                </a:lnTo>
              </a:path>
            </a:pathLst>
          </a:custGeom>
          <a:ln w="15266">
            <a:solidFill>
              <a:srgbClr val="FFFF00"/>
            </a:solidFill>
          </a:ln>
        </p:spPr>
        <p:txBody>
          <a:bodyPr wrap="square" lIns="0" tIns="0" rIns="0" bIns="0" rtlCol="0">
            <a:noAutofit/>
          </a:bodyPr>
          <a:lstStyle/>
          <a:p>
            <a:endParaRPr/>
          </a:p>
        </p:txBody>
      </p:sp>
      <p:sp>
        <p:nvSpPr>
          <p:cNvPr id="345" name="object 345"/>
          <p:cNvSpPr/>
          <p:nvPr/>
        </p:nvSpPr>
        <p:spPr>
          <a:xfrm>
            <a:off x="1613719" y="5185505"/>
            <a:ext cx="13805" cy="18402"/>
          </a:xfrm>
          <a:custGeom>
            <a:avLst/>
            <a:gdLst/>
            <a:ahLst/>
            <a:cxnLst/>
            <a:rect l="l" t="t" r="r" b="b"/>
            <a:pathLst>
              <a:path w="18291" h="25150">
                <a:moveTo>
                  <a:pt x="0" y="25150"/>
                </a:moveTo>
                <a:lnTo>
                  <a:pt x="9145" y="0"/>
                </a:lnTo>
                <a:lnTo>
                  <a:pt x="18291" y="15243"/>
                </a:lnTo>
              </a:path>
            </a:pathLst>
          </a:custGeom>
          <a:ln w="9580">
            <a:solidFill>
              <a:srgbClr val="FFFF00"/>
            </a:solidFill>
          </a:ln>
        </p:spPr>
        <p:txBody>
          <a:bodyPr wrap="square" lIns="0" tIns="0" rIns="0" bIns="0" rtlCol="0">
            <a:noAutofit/>
          </a:bodyPr>
          <a:lstStyle/>
          <a:p>
            <a:endParaRPr/>
          </a:p>
        </p:txBody>
      </p:sp>
      <p:sp>
        <p:nvSpPr>
          <p:cNvPr id="346" name="object 346"/>
          <p:cNvSpPr/>
          <p:nvPr/>
        </p:nvSpPr>
        <p:spPr>
          <a:xfrm>
            <a:off x="1627555" y="5196697"/>
            <a:ext cx="3" cy="40717"/>
          </a:xfrm>
          <a:custGeom>
            <a:avLst/>
            <a:gdLst/>
            <a:ahLst/>
            <a:cxnLst/>
            <a:rect l="l" t="t" r="r" b="b"/>
            <a:pathLst>
              <a:path w="4" h="55647">
                <a:moveTo>
                  <a:pt x="0" y="0"/>
                </a:moveTo>
                <a:lnTo>
                  <a:pt x="4" y="55647"/>
                </a:lnTo>
              </a:path>
            </a:pathLst>
          </a:custGeom>
          <a:ln w="9316">
            <a:solidFill>
              <a:srgbClr val="FFFF00"/>
            </a:solidFill>
          </a:ln>
        </p:spPr>
        <p:txBody>
          <a:bodyPr wrap="square" lIns="0" tIns="0" rIns="0" bIns="0" rtlCol="0">
            <a:noAutofit/>
          </a:bodyPr>
          <a:lstStyle/>
          <a:p>
            <a:endParaRPr/>
          </a:p>
        </p:txBody>
      </p:sp>
      <p:sp>
        <p:nvSpPr>
          <p:cNvPr id="347" name="object 347"/>
          <p:cNvSpPr/>
          <p:nvPr/>
        </p:nvSpPr>
        <p:spPr>
          <a:xfrm>
            <a:off x="1648871" y="5192762"/>
            <a:ext cx="161601" cy="37356"/>
          </a:xfrm>
          <a:custGeom>
            <a:avLst/>
            <a:gdLst/>
            <a:ahLst/>
            <a:cxnLst/>
            <a:rect l="l" t="t" r="r" b="b"/>
            <a:pathLst>
              <a:path w="214121" h="51053">
                <a:moveTo>
                  <a:pt x="0" y="40380"/>
                </a:moveTo>
                <a:lnTo>
                  <a:pt x="13712" y="20566"/>
                </a:lnTo>
                <a:lnTo>
                  <a:pt x="22857" y="45717"/>
                </a:lnTo>
                <a:lnTo>
                  <a:pt x="32760" y="25903"/>
                </a:lnTo>
                <a:lnTo>
                  <a:pt x="41906" y="35810"/>
                </a:lnTo>
                <a:lnTo>
                  <a:pt x="51051" y="30473"/>
                </a:lnTo>
                <a:lnTo>
                  <a:pt x="60197" y="40380"/>
                </a:lnTo>
                <a:lnTo>
                  <a:pt x="70099" y="0"/>
                </a:lnTo>
                <a:lnTo>
                  <a:pt x="79245" y="25903"/>
                </a:lnTo>
                <a:lnTo>
                  <a:pt x="88391" y="25903"/>
                </a:lnTo>
                <a:lnTo>
                  <a:pt x="97536" y="0"/>
                </a:lnTo>
                <a:lnTo>
                  <a:pt x="106682" y="45717"/>
                </a:lnTo>
                <a:lnTo>
                  <a:pt x="116585" y="30473"/>
                </a:lnTo>
                <a:lnTo>
                  <a:pt x="125730" y="0"/>
                </a:lnTo>
                <a:lnTo>
                  <a:pt x="134876" y="15230"/>
                </a:lnTo>
                <a:lnTo>
                  <a:pt x="148588" y="10659"/>
                </a:lnTo>
                <a:lnTo>
                  <a:pt x="158491" y="5323"/>
                </a:lnTo>
                <a:lnTo>
                  <a:pt x="167636" y="30473"/>
                </a:lnTo>
                <a:lnTo>
                  <a:pt x="176782" y="25903"/>
                </a:lnTo>
                <a:lnTo>
                  <a:pt x="185927" y="15230"/>
                </a:lnTo>
                <a:lnTo>
                  <a:pt x="195830" y="20566"/>
                </a:lnTo>
                <a:lnTo>
                  <a:pt x="204976" y="35810"/>
                </a:lnTo>
                <a:lnTo>
                  <a:pt x="214121" y="51053"/>
                </a:lnTo>
              </a:path>
            </a:pathLst>
          </a:custGeom>
          <a:ln w="10037">
            <a:solidFill>
              <a:srgbClr val="FFFF00"/>
            </a:solidFill>
          </a:ln>
        </p:spPr>
        <p:txBody>
          <a:bodyPr wrap="square" lIns="0" tIns="0" rIns="0" bIns="0" rtlCol="0">
            <a:noAutofit/>
          </a:bodyPr>
          <a:lstStyle/>
          <a:p>
            <a:endParaRPr/>
          </a:p>
        </p:txBody>
      </p:sp>
      <p:sp>
        <p:nvSpPr>
          <p:cNvPr id="348" name="object 348"/>
          <p:cNvSpPr/>
          <p:nvPr/>
        </p:nvSpPr>
        <p:spPr>
          <a:xfrm>
            <a:off x="1806885" y="5233741"/>
            <a:ext cx="7031" cy="0"/>
          </a:xfrm>
          <a:custGeom>
            <a:avLst/>
            <a:gdLst/>
            <a:ahLst/>
            <a:cxnLst/>
            <a:rect l="l" t="t" r="r" b="b"/>
            <a:pathLst>
              <a:path w="9316">
                <a:moveTo>
                  <a:pt x="0" y="0"/>
                </a:moveTo>
                <a:lnTo>
                  <a:pt x="9316" y="0"/>
                </a:lnTo>
              </a:path>
            </a:pathLst>
          </a:custGeom>
          <a:ln w="9929">
            <a:solidFill>
              <a:srgbClr val="FFFF00"/>
            </a:solidFill>
          </a:ln>
        </p:spPr>
        <p:txBody>
          <a:bodyPr wrap="square" lIns="0" tIns="0" rIns="0" bIns="0" rtlCol="0">
            <a:noAutofit/>
          </a:bodyPr>
          <a:lstStyle/>
          <a:p>
            <a:endParaRPr/>
          </a:p>
        </p:txBody>
      </p:sp>
      <p:sp>
        <p:nvSpPr>
          <p:cNvPr id="349" name="object 349"/>
          <p:cNvSpPr/>
          <p:nvPr/>
        </p:nvSpPr>
        <p:spPr>
          <a:xfrm>
            <a:off x="1831750" y="5167149"/>
            <a:ext cx="474455" cy="59103"/>
          </a:xfrm>
          <a:custGeom>
            <a:avLst/>
            <a:gdLst/>
            <a:ahLst/>
            <a:cxnLst/>
            <a:rect l="l" t="t" r="r" b="b"/>
            <a:pathLst>
              <a:path w="628653" h="80774">
                <a:moveTo>
                  <a:pt x="0" y="45717"/>
                </a:moveTo>
                <a:lnTo>
                  <a:pt x="9145" y="35044"/>
                </a:lnTo>
                <a:lnTo>
                  <a:pt x="18291" y="45717"/>
                </a:lnTo>
                <a:lnTo>
                  <a:pt x="32760" y="20566"/>
                </a:lnTo>
                <a:lnTo>
                  <a:pt x="41906" y="0"/>
                </a:lnTo>
                <a:lnTo>
                  <a:pt x="51051" y="35044"/>
                </a:lnTo>
                <a:lnTo>
                  <a:pt x="60197" y="35044"/>
                </a:lnTo>
                <a:lnTo>
                  <a:pt x="69342" y="25137"/>
                </a:lnTo>
                <a:lnTo>
                  <a:pt x="79245" y="0"/>
                </a:lnTo>
                <a:lnTo>
                  <a:pt x="88391" y="5336"/>
                </a:lnTo>
                <a:lnTo>
                  <a:pt x="97536" y="9906"/>
                </a:lnTo>
                <a:lnTo>
                  <a:pt x="106682" y="25137"/>
                </a:lnTo>
                <a:lnTo>
                  <a:pt x="116585" y="65531"/>
                </a:lnTo>
                <a:lnTo>
                  <a:pt x="125730" y="50287"/>
                </a:lnTo>
                <a:lnTo>
                  <a:pt x="134876" y="9906"/>
                </a:lnTo>
                <a:lnTo>
                  <a:pt x="144021" y="25137"/>
                </a:lnTo>
                <a:lnTo>
                  <a:pt x="158491" y="55624"/>
                </a:lnTo>
                <a:lnTo>
                  <a:pt x="167636" y="35044"/>
                </a:lnTo>
                <a:lnTo>
                  <a:pt x="176782" y="30473"/>
                </a:lnTo>
                <a:lnTo>
                  <a:pt x="185927" y="15243"/>
                </a:lnTo>
                <a:lnTo>
                  <a:pt x="195073" y="20566"/>
                </a:lnTo>
                <a:lnTo>
                  <a:pt x="204976" y="40380"/>
                </a:lnTo>
                <a:lnTo>
                  <a:pt x="214121" y="60960"/>
                </a:lnTo>
                <a:lnTo>
                  <a:pt x="223267" y="50287"/>
                </a:lnTo>
                <a:lnTo>
                  <a:pt x="232413" y="45717"/>
                </a:lnTo>
                <a:lnTo>
                  <a:pt x="242315" y="35044"/>
                </a:lnTo>
                <a:lnTo>
                  <a:pt x="251461" y="35044"/>
                </a:lnTo>
                <a:lnTo>
                  <a:pt x="260606" y="50287"/>
                </a:lnTo>
                <a:lnTo>
                  <a:pt x="269752" y="70867"/>
                </a:lnTo>
                <a:lnTo>
                  <a:pt x="279655" y="60960"/>
                </a:lnTo>
                <a:lnTo>
                  <a:pt x="293367" y="70867"/>
                </a:lnTo>
                <a:lnTo>
                  <a:pt x="302513" y="50287"/>
                </a:lnTo>
                <a:lnTo>
                  <a:pt x="311658" y="60960"/>
                </a:lnTo>
                <a:lnTo>
                  <a:pt x="321561" y="65531"/>
                </a:lnTo>
                <a:lnTo>
                  <a:pt x="330706" y="35044"/>
                </a:lnTo>
                <a:lnTo>
                  <a:pt x="339852" y="50287"/>
                </a:lnTo>
                <a:lnTo>
                  <a:pt x="348998" y="50287"/>
                </a:lnTo>
                <a:lnTo>
                  <a:pt x="358143" y="35044"/>
                </a:lnTo>
                <a:lnTo>
                  <a:pt x="368046" y="15243"/>
                </a:lnTo>
                <a:lnTo>
                  <a:pt x="377191" y="45717"/>
                </a:lnTo>
                <a:lnTo>
                  <a:pt x="386337" y="35044"/>
                </a:lnTo>
                <a:lnTo>
                  <a:pt x="395470" y="40380"/>
                </a:lnTo>
                <a:lnTo>
                  <a:pt x="405385" y="25137"/>
                </a:lnTo>
                <a:lnTo>
                  <a:pt x="419098" y="40380"/>
                </a:lnTo>
                <a:lnTo>
                  <a:pt x="428243" y="20566"/>
                </a:lnTo>
                <a:lnTo>
                  <a:pt x="437389" y="25137"/>
                </a:lnTo>
                <a:lnTo>
                  <a:pt x="447291" y="25137"/>
                </a:lnTo>
                <a:lnTo>
                  <a:pt x="456437" y="55624"/>
                </a:lnTo>
                <a:lnTo>
                  <a:pt x="465583" y="35044"/>
                </a:lnTo>
                <a:lnTo>
                  <a:pt x="474728" y="60960"/>
                </a:lnTo>
                <a:lnTo>
                  <a:pt x="484631" y="70867"/>
                </a:lnTo>
                <a:lnTo>
                  <a:pt x="493776" y="55624"/>
                </a:lnTo>
                <a:lnTo>
                  <a:pt x="502922" y="70867"/>
                </a:lnTo>
                <a:lnTo>
                  <a:pt x="512068" y="70867"/>
                </a:lnTo>
                <a:lnTo>
                  <a:pt x="521201" y="45717"/>
                </a:lnTo>
                <a:lnTo>
                  <a:pt x="531116" y="55624"/>
                </a:lnTo>
                <a:lnTo>
                  <a:pt x="540262" y="80774"/>
                </a:lnTo>
                <a:lnTo>
                  <a:pt x="553974" y="60960"/>
                </a:lnTo>
                <a:lnTo>
                  <a:pt x="563119" y="60960"/>
                </a:lnTo>
                <a:lnTo>
                  <a:pt x="573022" y="15243"/>
                </a:lnTo>
                <a:lnTo>
                  <a:pt x="582168" y="15243"/>
                </a:lnTo>
                <a:lnTo>
                  <a:pt x="591313" y="50287"/>
                </a:lnTo>
                <a:lnTo>
                  <a:pt x="600459" y="45717"/>
                </a:lnTo>
                <a:lnTo>
                  <a:pt x="610362" y="40380"/>
                </a:lnTo>
                <a:lnTo>
                  <a:pt x="619507" y="70867"/>
                </a:lnTo>
                <a:lnTo>
                  <a:pt x="628653" y="70867"/>
                </a:lnTo>
              </a:path>
            </a:pathLst>
          </a:custGeom>
          <a:ln w="10066">
            <a:solidFill>
              <a:srgbClr val="FFFF00"/>
            </a:solidFill>
          </a:ln>
        </p:spPr>
        <p:txBody>
          <a:bodyPr wrap="square" lIns="0" tIns="0" rIns="0" bIns="0" rtlCol="0">
            <a:noAutofit/>
          </a:bodyPr>
          <a:lstStyle/>
          <a:p>
            <a:endParaRPr/>
          </a:p>
        </p:txBody>
      </p:sp>
      <p:sp>
        <p:nvSpPr>
          <p:cNvPr id="350" name="object 350"/>
          <p:cNvSpPr/>
          <p:nvPr/>
        </p:nvSpPr>
        <p:spPr>
          <a:xfrm>
            <a:off x="2306197" y="5218966"/>
            <a:ext cx="1" cy="18410"/>
          </a:xfrm>
          <a:custGeom>
            <a:avLst/>
            <a:gdLst/>
            <a:ahLst/>
            <a:cxnLst/>
            <a:rect l="l" t="t" r="r" b="b"/>
            <a:pathLst>
              <a:path w="1" h="25160">
                <a:moveTo>
                  <a:pt x="0" y="0"/>
                </a:moveTo>
                <a:lnTo>
                  <a:pt x="1" y="25160"/>
                </a:lnTo>
              </a:path>
            </a:pathLst>
          </a:custGeom>
          <a:ln w="9316">
            <a:solidFill>
              <a:srgbClr val="FFFF00"/>
            </a:solidFill>
          </a:ln>
        </p:spPr>
        <p:txBody>
          <a:bodyPr wrap="square" lIns="0" tIns="0" rIns="0" bIns="0" rtlCol="0">
            <a:noAutofit/>
          </a:bodyPr>
          <a:lstStyle/>
          <a:p>
            <a:endParaRPr/>
          </a:p>
        </p:txBody>
      </p:sp>
      <p:sp>
        <p:nvSpPr>
          <p:cNvPr id="351" name="object 351"/>
          <p:cNvSpPr/>
          <p:nvPr/>
        </p:nvSpPr>
        <p:spPr>
          <a:xfrm>
            <a:off x="2327397" y="5171005"/>
            <a:ext cx="337578" cy="62448"/>
          </a:xfrm>
          <a:custGeom>
            <a:avLst/>
            <a:gdLst/>
            <a:ahLst/>
            <a:cxnLst/>
            <a:rect l="l" t="t" r="r" b="b"/>
            <a:pathLst>
              <a:path w="447291" h="85345">
                <a:moveTo>
                  <a:pt x="0" y="35057"/>
                </a:moveTo>
                <a:lnTo>
                  <a:pt x="9145" y="0"/>
                </a:lnTo>
                <a:lnTo>
                  <a:pt x="22857" y="15243"/>
                </a:lnTo>
                <a:lnTo>
                  <a:pt x="32760" y="85345"/>
                </a:lnTo>
                <a:lnTo>
                  <a:pt x="41906" y="65531"/>
                </a:lnTo>
                <a:lnTo>
                  <a:pt x="51051" y="35057"/>
                </a:lnTo>
                <a:lnTo>
                  <a:pt x="60197" y="19813"/>
                </a:lnTo>
                <a:lnTo>
                  <a:pt x="69342" y="55637"/>
                </a:lnTo>
                <a:lnTo>
                  <a:pt x="79245" y="65531"/>
                </a:lnTo>
                <a:lnTo>
                  <a:pt x="88391" y="40393"/>
                </a:lnTo>
                <a:lnTo>
                  <a:pt x="97536" y="35057"/>
                </a:lnTo>
                <a:lnTo>
                  <a:pt x="106682" y="65531"/>
                </a:lnTo>
                <a:lnTo>
                  <a:pt x="116585" y="60207"/>
                </a:lnTo>
                <a:lnTo>
                  <a:pt x="125730" y="29720"/>
                </a:lnTo>
                <a:lnTo>
                  <a:pt x="134876" y="44964"/>
                </a:lnTo>
                <a:lnTo>
                  <a:pt x="148588" y="40393"/>
                </a:lnTo>
                <a:lnTo>
                  <a:pt x="158491" y="29720"/>
                </a:lnTo>
                <a:lnTo>
                  <a:pt x="167636" y="40393"/>
                </a:lnTo>
                <a:lnTo>
                  <a:pt x="176782" y="44964"/>
                </a:lnTo>
                <a:lnTo>
                  <a:pt x="185927" y="70114"/>
                </a:lnTo>
                <a:lnTo>
                  <a:pt x="195830" y="70114"/>
                </a:lnTo>
                <a:lnTo>
                  <a:pt x="204976" y="75438"/>
                </a:lnTo>
                <a:lnTo>
                  <a:pt x="214121" y="55637"/>
                </a:lnTo>
                <a:lnTo>
                  <a:pt x="223267" y="70114"/>
                </a:lnTo>
                <a:lnTo>
                  <a:pt x="232413" y="65531"/>
                </a:lnTo>
                <a:lnTo>
                  <a:pt x="242315" y="65531"/>
                </a:lnTo>
                <a:lnTo>
                  <a:pt x="251461" y="50300"/>
                </a:lnTo>
                <a:lnTo>
                  <a:pt x="260606" y="55637"/>
                </a:lnTo>
                <a:lnTo>
                  <a:pt x="269752" y="50300"/>
                </a:lnTo>
                <a:lnTo>
                  <a:pt x="284221" y="65531"/>
                </a:lnTo>
                <a:lnTo>
                  <a:pt x="293367" y="60207"/>
                </a:lnTo>
                <a:lnTo>
                  <a:pt x="302513" y="29720"/>
                </a:lnTo>
                <a:lnTo>
                  <a:pt x="311658" y="44964"/>
                </a:lnTo>
                <a:lnTo>
                  <a:pt x="321561" y="70114"/>
                </a:lnTo>
                <a:lnTo>
                  <a:pt x="330706" y="44964"/>
                </a:lnTo>
                <a:lnTo>
                  <a:pt x="339852" y="29720"/>
                </a:lnTo>
                <a:lnTo>
                  <a:pt x="348998" y="80774"/>
                </a:lnTo>
                <a:lnTo>
                  <a:pt x="358143" y="85345"/>
                </a:lnTo>
                <a:lnTo>
                  <a:pt x="368046" y="80774"/>
                </a:lnTo>
                <a:lnTo>
                  <a:pt x="377191" y="75438"/>
                </a:lnTo>
                <a:lnTo>
                  <a:pt x="386337" y="44964"/>
                </a:lnTo>
                <a:lnTo>
                  <a:pt x="395470" y="55637"/>
                </a:lnTo>
                <a:lnTo>
                  <a:pt x="409952" y="75438"/>
                </a:lnTo>
                <a:lnTo>
                  <a:pt x="419098" y="70114"/>
                </a:lnTo>
                <a:lnTo>
                  <a:pt x="428243" y="70114"/>
                </a:lnTo>
                <a:lnTo>
                  <a:pt x="437389" y="75438"/>
                </a:lnTo>
                <a:lnTo>
                  <a:pt x="447291" y="60207"/>
                </a:lnTo>
              </a:path>
            </a:pathLst>
          </a:custGeom>
          <a:ln w="10051">
            <a:solidFill>
              <a:srgbClr val="FFFF00"/>
            </a:solidFill>
          </a:ln>
        </p:spPr>
        <p:txBody>
          <a:bodyPr wrap="square" lIns="0" tIns="0" rIns="0" bIns="0" rtlCol="0">
            <a:noAutofit/>
          </a:bodyPr>
          <a:lstStyle/>
          <a:p>
            <a:endParaRPr/>
          </a:p>
        </p:txBody>
      </p:sp>
      <p:sp>
        <p:nvSpPr>
          <p:cNvPr id="352" name="object 352"/>
          <p:cNvSpPr/>
          <p:nvPr/>
        </p:nvSpPr>
        <p:spPr>
          <a:xfrm>
            <a:off x="2664976" y="5215101"/>
            <a:ext cx="6902" cy="22297"/>
          </a:xfrm>
          <a:custGeom>
            <a:avLst/>
            <a:gdLst/>
            <a:ahLst/>
            <a:cxnLst/>
            <a:rect l="l" t="t" r="r" b="b"/>
            <a:pathLst>
              <a:path w="9145" h="30473">
                <a:moveTo>
                  <a:pt x="0" y="0"/>
                </a:moveTo>
                <a:lnTo>
                  <a:pt x="9145" y="30473"/>
                </a:lnTo>
              </a:path>
            </a:pathLst>
          </a:custGeom>
          <a:ln w="9379">
            <a:solidFill>
              <a:srgbClr val="FFFF00"/>
            </a:solidFill>
          </a:ln>
        </p:spPr>
        <p:txBody>
          <a:bodyPr wrap="square" lIns="0" tIns="0" rIns="0" bIns="0" rtlCol="0">
            <a:noAutofit/>
          </a:bodyPr>
          <a:lstStyle/>
          <a:p>
            <a:endParaRPr/>
          </a:p>
        </p:txBody>
      </p:sp>
      <p:sp>
        <p:nvSpPr>
          <p:cNvPr id="353" name="object 353"/>
          <p:cNvSpPr/>
          <p:nvPr/>
        </p:nvSpPr>
        <p:spPr>
          <a:xfrm>
            <a:off x="2671878" y="5237358"/>
            <a:ext cx="6902" cy="0"/>
          </a:xfrm>
          <a:custGeom>
            <a:avLst/>
            <a:gdLst/>
            <a:ahLst/>
            <a:cxnLst/>
            <a:rect l="l" t="t" r="r" b="b"/>
            <a:pathLst>
              <a:path w="9145">
                <a:moveTo>
                  <a:pt x="0" y="0"/>
                </a:moveTo>
                <a:lnTo>
                  <a:pt x="9145" y="0"/>
                </a:lnTo>
              </a:path>
            </a:pathLst>
          </a:custGeom>
          <a:ln w="10078">
            <a:solidFill>
              <a:srgbClr val="FFFF00"/>
            </a:solidFill>
          </a:ln>
        </p:spPr>
        <p:txBody>
          <a:bodyPr wrap="square" lIns="0" tIns="0" rIns="0" bIns="0" rtlCol="0">
            <a:noAutofit/>
          </a:bodyPr>
          <a:lstStyle/>
          <a:p>
            <a:endParaRPr/>
          </a:p>
        </p:txBody>
      </p:sp>
      <p:sp>
        <p:nvSpPr>
          <p:cNvPr id="354" name="object 354"/>
          <p:cNvSpPr/>
          <p:nvPr/>
        </p:nvSpPr>
        <p:spPr>
          <a:xfrm>
            <a:off x="2678781" y="5237358"/>
            <a:ext cx="6902" cy="0"/>
          </a:xfrm>
          <a:custGeom>
            <a:avLst/>
            <a:gdLst/>
            <a:ahLst/>
            <a:cxnLst/>
            <a:rect l="l" t="t" r="r" b="b"/>
            <a:pathLst>
              <a:path w="9145">
                <a:moveTo>
                  <a:pt x="0" y="0"/>
                </a:moveTo>
                <a:lnTo>
                  <a:pt x="9145" y="0"/>
                </a:lnTo>
              </a:path>
            </a:pathLst>
          </a:custGeom>
          <a:ln w="10078">
            <a:solidFill>
              <a:srgbClr val="FFFF00"/>
            </a:solidFill>
          </a:ln>
        </p:spPr>
        <p:txBody>
          <a:bodyPr wrap="square" lIns="0" tIns="0" rIns="0" bIns="0" rtlCol="0">
            <a:noAutofit/>
          </a:bodyPr>
          <a:lstStyle/>
          <a:p>
            <a:endParaRPr/>
          </a:p>
        </p:txBody>
      </p:sp>
      <p:sp>
        <p:nvSpPr>
          <p:cNvPr id="355" name="object 355"/>
          <p:cNvSpPr/>
          <p:nvPr/>
        </p:nvSpPr>
        <p:spPr>
          <a:xfrm>
            <a:off x="2685683" y="5233685"/>
            <a:ext cx="0" cy="3695"/>
          </a:xfrm>
          <a:custGeom>
            <a:avLst/>
            <a:gdLst/>
            <a:ahLst/>
            <a:cxnLst/>
            <a:rect l="l" t="t" r="r" b="b"/>
            <a:pathLst>
              <a:path h="5050">
                <a:moveTo>
                  <a:pt x="0" y="0"/>
                </a:moveTo>
                <a:lnTo>
                  <a:pt x="0" y="5050"/>
                </a:lnTo>
              </a:path>
            </a:pathLst>
          </a:custGeom>
          <a:ln w="3175">
            <a:solidFill>
              <a:srgbClr val="FFFF00"/>
            </a:solidFill>
          </a:ln>
        </p:spPr>
        <p:txBody>
          <a:bodyPr wrap="square" lIns="0" tIns="0" rIns="0" bIns="0" rtlCol="0">
            <a:noAutofit/>
          </a:bodyPr>
          <a:lstStyle/>
          <a:p>
            <a:endParaRPr/>
          </a:p>
        </p:txBody>
      </p:sp>
      <p:sp>
        <p:nvSpPr>
          <p:cNvPr id="356" name="object 356"/>
          <p:cNvSpPr/>
          <p:nvPr/>
        </p:nvSpPr>
        <p:spPr>
          <a:xfrm>
            <a:off x="2706965" y="5196664"/>
            <a:ext cx="101793" cy="36805"/>
          </a:xfrm>
          <a:custGeom>
            <a:avLst/>
            <a:gdLst/>
            <a:ahLst/>
            <a:cxnLst/>
            <a:rect l="l" t="t" r="r" b="b"/>
            <a:pathLst>
              <a:path w="134876" h="50300">
                <a:moveTo>
                  <a:pt x="0" y="20580"/>
                </a:moveTo>
                <a:lnTo>
                  <a:pt x="9145" y="45730"/>
                </a:lnTo>
                <a:lnTo>
                  <a:pt x="18291" y="50300"/>
                </a:lnTo>
                <a:lnTo>
                  <a:pt x="32760" y="40393"/>
                </a:lnTo>
                <a:lnTo>
                  <a:pt x="41906" y="40393"/>
                </a:lnTo>
                <a:lnTo>
                  <a:pt x="51051" y="35057"/>
                </a:lnTo>
                <a:lnTo>
                  <a:pt x="60197" y="25150"/>
                </a:lnTo>
                <a:lnTo>
                  <a:pt x="70099" y="30486"/>
                </a:lnTo>
                <a:lnTo>
                  <a:pt x="79245" y="45730"/>
                </a:lnTo>
                <a:lnTo>
                  <a:pt x="88391" y="45730"/>
                </a:lnTo>
                <a:lnTo>
                  <a:pt x="97536" y="30486"/>
                </a:lnTo>
                <a:lnTo>
                  <a:pt x="107439" y="40393"/>
                </a:lnTo>
                <a:lnTo>
                  <a:pt x="116585" y="40393"/>
                </a:lnTo>
                <a:lnTo>
                  <a:pt x="125730" y="20580"/>
                </a:lnTo>
                <a:lnTo>
                  <a:pt x="134876" y="0"/>
                </a:lnTo>
              </a:path>
            </a:pathLst>
          </a:custGeom>
          <a:ln w="9985">
            <a:solidFill>
              <a:srgbClr val="FFFF00"/>
            </a:solidFill>
          </a:ln>
        </p:spPr>
        <p:txBody>
          <a:bodyPr wrap="square" lIns="0" tIns="0" rIns="0" bIns="0" rtlCol="0">
            <a:noAutofit/>
          </a:bodyPr>
          <a:lstStyle/>
          <a:p>
            <a:endParaRPr/>
          </a:p>
        </p:txBody>
      </p:sp>
      <p:sp>
        <p:nvSpPr>
          <p:cNvPr id="357" name="object 357"/>
          <p:cNvSpPr/>
          <p:nvPr/>
        </p:nvSpPr>
        <p:spPr>
          <a:xfrm>
            <a:off x="2808756" y="5196662"/>
            <a:ext cx="7473" cy="40700"/>
          </a:xfrm>
          <a:custGeom>
            <a:avLst/>
            <a:gdLst/>
            <a:ahLst/>
            <a:cxnLst/>
            <a:rect l="l" t="t" r="r" b="b"/>
            <a:pathLst>
              <a:path w="9902" h="55624">
                <a:moveTo>
                  <a:pt x="0" y="0"/>
                </a:moveTo>
                <a:lnTo>
                  <a:pt x="9902" y="55624"/>
                </a:lnTo>
              </a:path>
            </a:pathLst>
          </a:custGeom>
          <a:ln w="9339">
            <a:solidFill>
              <a:srgbClr val="FFFF00"/>
            </a:solidFill>
          </a:ln>
        </p:spPr>
        <p:txBody>
          <a:bodyPr wrap="square" lIns="0" tIns="0" rIns="0" bIns="0" rtlCol="0">
            <a:noAutofit/>
          </a:bodyPr>
          <a:lstStyle/>
          <a:p>
            <a:endParaRPr/>
          </a:p>
        </p:txBody>
      </p:sp>
      <p:sp>
        <p:nvSpPr>
          <p:cNvPr id="358" name="object 358"/>
          <p:cNvSpPr/>
          <p:nvPr/>
        </p:nvSpPr>
        <p:spPr>
          <a:xfrm>
            <a:off x="2816228" y="5222377"/>
            <a:ext cx="6902" cy="15059"/>
          </a:xfrm>
          <a:custGeom>
            <a:avLst/>
            <a:gdLst/>
            <a:ahLst/>
            <a:cxnLst/>
            <a:rect l="l" t="t" r="r" b="b"/>
            <a:pathLst>
              <a:path w="9145" h="20580">
                <a:moveTo>
                  <a:pt x="0" y="20580"/>
                </a:moveTo>
                <a:lnTo>
                  <a:pt x="9145" y="0"/>
                </a:lnTo>
              </a:path>
            </a:pathLst>
          </a:custGeom>
          <a:ln w="9442">
            <a:solidFill>
              <a:srgbClr val="FFFF00"/>
            </a:solidFill>
          </a:ln>
        </p:spPr>
        <p:txBody>
          <a:bodyPr wrap="square" lIns="0" tIns="0" rIns="0" bIns="0" rtlCol="0">
            <a:noAutofit/>
          </a:bodyPr>
          <a:lstStyle/>
          <a:p>
            <a:endParaRPr/>
          </a:p>
        </p:txBody>
      </p:sp>
      <p:sp>
        <p:nvSpPr>
          <p:cNvPr id="359" name="object 359"/>
          <p:cNvSpPr/>
          <p:nvPr/>
        </p:nvSpPr>
        <p:spPr>
          <a:xfrm>
            <a:off x="2823136" y="5207850"/>
            <a:ext cx="10349" cy="14497"/>
          </a:xfrm>
          <a:custGeom>
            <a:avLst/>
            <a:gdLst/>
            <a:ahLst/>
            <a:cxnLst/>
            <a:rect l="l" t="t" r="r" b="b"/>
            <a:pathLst>
              <a:path w="13712" h="19813">
                <a:moveTo>
                  <a:pt x="0" y="19813"/>
                </a:moveTo>
                <a:lnTo>
                  <a:pt x="13712" y="0"/>
                </a:lnTo>
              </a:path>
            </a:pathLst>
          </a:custGeom>
          <a:ln w="9563">
            <a:solidFill>
              <a:srgbClr val="FFFF00"/>
            </a:solidFill>
          </a:ln>
        </p:spPr>
        <p:txBody>
          <a:bodyPr wrap="square" lIns="0" tIns="0" rIns="0" bIns="0" rtlCol="0">
            <a:noAutofit/>
          </a:bodyPr>
          <a:lstStyle/>
          <a:p>
            <a:endParaRPr/>
          </a:p>
        </p:txBody>
      </p:sp>
      <p:sp>
        <p:nvSpPr>
          <p:cNvPr id="360" name="object 360"/>
          <p:cNvSpPr/>
          <p:nvPr/>
        </p:nvSpPr>
        <p:spPr>
          <a:xfrm>
            <a:off x="2833481" y="5207889"/>
            <a:ext cx="2" cy="29563"/>
          </a:xfrm>
          <a:custGeom>
            <a:avLst/>
            <a:gdLst/>
            <a:ahLst/>
            <a:cxnLst/>
            <a:rect l="l" t="t" r="r" b="b"/>
            <a:pathLst>
              <a:path w="2" h="40403">
                <a:moveTo>
                  <a:pt x="0" y="0"/>
                </a:moveTo>
                <a:lnTo>
                  <a:pt x="2" y="40403"/>
                </a:lnTo>
              </a:path>
            </a:pathLst>
          </a:custGeom>
          <a:ln w="9316">
            <a:solidFill>
              <a:srgbClr val="FFFF00"/>
            </a:solidFill>
          </a:ln>
        </p:spPr>
        <p:txBody>
          <a:bodyPr wrap="square" lIns="0" tIns="0" rIns="0" bIns="0" rtlCol="0">
            <a:noAutofit/>
          </a:bodyPr>
          <a:lstStyle/>
          <a:p>
            <a:endParaRPr/>
          </a:p>
        </p:txBody>
      </p:sp>
      <p:sp>
        <p:nvSpPr>
          <p:cNvPr id="361" name="object 361"/>
          <p:cNvSpPr/>
          <p:nvPr/>
        </p:nvSpPr>
        <p:spPr>
          <a:xfrm>
            <a:off x="2851245" y="5233743"/>
            <a:ext cx="7031" cy="0"/>
          </a:xfrm>
          <a:custGeom>
            <a:avLst/>
            <a:gdLst/>
            <a:ahLst/>
            <a:cxnLst/>
            <a:rect l="l" t="t" r="r" b="b"/>
            <a:pathLst>
              <a:path w="9316">
                <a:moveTo>
                  <a:pt x="0" y="0"/>
                </a:moveTo>
                <a:lnTo>
                  <a:pt x="9316" y="0"/>
                </a:lnTo>
              </a:path>
            </a:pathLst>
          </a:custGeom>
          <a:ln w="9930">
            <a:solidFill>
              <a:srgbClr val="FFFF00"/>
            </a:solidFill>
          </a:ln>
        </p:spPr>
        <p:txBody>
          <a:bodyPr wrap="square" lIns="0" tIns="0" rIns="0" bIns="0" rtlCol="0">
            <a:noAutofit/>
          </a:bodyPr>
          <a:lstStyle/>
          <a:p>
            <a:endParaRPr/>
          </a:p>
        </p:txBody>
      </p:sp>
      <p:sp>
        <p:nvSpPr>
          <p:cNvPr id="362" name="object 362"/>
          <p:cNvSpPr/>
          <p:nvPr/>
        </p:nvSpPr>
        <p:spPr>
          <a:xfrm>
            <a:off x="2854761" y="5171005"/>
            <a:ext cx="224865" cy="62448"/>
          </a:xfrm>
          <a:custGeom>
            <a:avLst/>
            <a:gdLst/>
            <a:ahLst/>
            <a:cxnLst/>
            <a:rect l="l" t="t" r="r" b="b"/>
            <a:pathLst>
              <a:path w="297946" h="85345">
                <a:moveTo>
                  <a:pt x="0" y="80774"/>
                </a:moveTo>
                <a:lnTo>
                  <a:pt x="9145" y="85345"/>
                </a:lnTo>
                <a:lnTo>
                  <a:pt x="18291" y="65531"/>
                </a:lnTo>
                <a:lnTo>
                  <a:pt x="27436" y="50300"/>
                </a:lnTo>
                <a:lnTo>
                  <a:pt x="37339" y="65531"/>
                </a:lnTo>
                <a:lnTo>
                  <a:pt x="46485" y="60194"/>
                </a:lnTo>
                <a:lnTo>
                  <a:pt x="55630" y="50300"/>
                </a:lnTo>
                <a:lnTo>
                  <a:pt x="64764" y="75438"/>
                </a:lnTo>
                <a:lnTo>
                  <a:pt x="74678" y="55624"/>
                </a:lnTo>
                <a:lnTo>
                  <a:pt x="83824" y="70101"/>
                </a:lnTo>
                <a:lnTo>
                  <a:pt x="97536" y="44964"/>
                </a:lnTo>
                <a:lnTo>
                  <a:pt x="106682" y="29720"/>
                </a:lnTo>
                <a:lnTo>
                  <a:pt x="116585" y="65531"/>
                </a:lnTo>
                <a:lnTo>
                  <a:pt x="125730" y="40393"/>
                </a:lnTo>
                <a:lnTo>
                  <a:pt x="134876" y="25150"/>
                </a:lnTo>
                <a:lnTo>
                  <a:pt x="144021" y="15243"/>
                </a:lnTo>
                <a:lnTo>
                  <a:pt x="153924" y="29720"/>
                </a:lnTo>
                <a:lnTo>
                  <a:pt x="163070" y="50300"/>
                </a:lnTo>
                <a:lnTo>
                  <a:pt x="172215" y="55624"/>
                </a:lnTo>
                <a:lnTo>
                  <a:pt x="181361" y="40393"/>
                </a:lnTo>
                <a:lnTo>
                  <a:pt x="190494" y="50300"/>
                </a:lnTo>
                <a:lnTo>
                  <a:pt x="200409" y="60194"/>
                </a:lnTo>
                <a:lnTo>
                  <a:pt x="209542" y="0"/>
                </a:lnTo>
                <a:lnTo>
                  <a:pt x="218688" y="19813"/>
                </a:lnTo>
                <a:lnTo>
                  <a:pt x="232413" y="35057"/>
                </a:lnTo>
                <a:lnTo>
                  <a:pt x="242315" y="29720"/>
                </a:lnTo>
                <a:lnTo>
                  <a:pt x="251461" y="75438"/>
                </a:lnTo>
                <a:lnTo>
                  <a:pt x="260606" y="80774"/>
                </a:lnTo>
                <a:lnTo>
                  <a:pt x="269752" y="85345"/>
                </a:lnTo>
                <a:lnTo>
                  <a:pt x="279655" y="60194"/>
                </a:lnTo>
                <a:lnTo>
                  <a:pt x="288800" y="50300"/>
                </a:lnTo>
                <a:lnTo>
                  <a:pt x="297946" y="80774"/>
                </a:lnTo>
              </a:path>
            </a:pathLst>
          </a:custGeom>
          <a:ln w="10020">
            <a:solidFill>
              <a:srgbClr val="FFFF00"/>
            </a:solidFill>
          </a:ln>
        </p:spPr>
        <p:txBody>
          <a:bodyPr wrap="square" lIns="0" tIns="0" rIns="0" bIns="0" rtlCol="0">
            <a:noAutofit/>
          </a:bodyPr>
          <a:lstStyle/>
          <a:p>
            <a:endParaRPr/>
          </a:p>
        </p:txBody>
      </p:sp>
      <p:sp>
        <p:nvSpPr>
          <p:cNvPr id="363" name="object 363"/>
          <p:cNvSpPr/>
          <p:nvPr/>
        </p:nvSpPr>
        <p:spPr>
          <a:xfrm>
            <a:off x="3076115" y="5233741"/>
            <a:ext cx="7031" cy="0"/>
          </a:xfrm>
          <a:custGeom>
            <a:avLst/>
            <a:gdLst/>
            <a:ahLst/>
            <a:cxnLst/>
            <a:rect l="l" t="t" r="r" b="b"/>
            <a:pathLst>
              <a:path w="9316">
                <a:moveTo>
                  <a:pt x="0" y="0"/>
                </a:moveTo>
                <a:lnTo>
                  <a:pt x="9316" y="0"/>
                </a:lnTo>
              </a:path>
            </a:pathLst>
          </a:custGeom>
          <a:ln w="9929">
            <a:solidFill>
              <a:srgbClr val="FFFF00"/>
            </a:solidFill>
          </a:ln>
        </p:spPr>
        <p:txBody>
          <a:bodyPr wrap="square" lIns="0" tIns="0" rIns="0" bIns="0" rtlCol="0">
            <a:noAutofit/>
          </a:bodyPr>
          <a:lstStyle/>
          <a:p>
            <a:endParaRPr/>
          </a:p>
        </p:txBody>
      </p:sp>
      <p:sp>
        <p:nvSpPr>
          <p:cNvPr id="364" name="object 364"/>
          <p:cNvSpPr/>
          <p:nvPr/>
        </p:nvSpPr>
        <p:spPr>
          <a:xfrm>
            <a:off x="3100901" y="5222386"/>
            <a:ext cx="6902" cy="15059"/>
          </a:xfrm>
          <a:custGeom>
            <a:avLst/>
            <a:gdLst/>
            <a:ahLst/>
            <a:cxnLst/>
            <a:rect l="l" t="t" r="r" b="b"/>
            <a:pathLst>
              <a:path w="9145" h="20580">
                <a:moveTo>
                  <a:pt x="0" y="0"/>
                </a:moveTo>
                <a:lnTo>
                  <a:pt x="9145" y="20580"/>
                </a:lnTo>
              </a:path>
            </a:pathLst>
          </a:custGeom>
          <a:ln w="9442">
            <a:solidFill>
              <a:srgbClr val="FFFF00"/>
            </a:solidFill>
          </a:ln>
        </p:spPr>
        <p:txBody>
          <a:bodyPr wrap="square" lIns="0" tIns="0" rIns="0" bIns="0" rtlCol="0">
            <a:noAutofit/>
          </a:bodyPr>
          <a:lstStyle/>
          <a:p>
            <a:endParaRPr/>
          </a:p>
        </p:txBody>
      </p:sp>
      <p:sp>
        <p:nvSpPr>
          <p:cNvPr id="365" name="object 365"/>
          <p:cNvSpPr/>
          <p:nvPr/>
        </p:nvSpPr>
        <p:spPr>
          <a:xfrm>
            <a:off x="3107804" y="5230109"/>
            <a:ext cx="6902" cy="7248"/>
          </a:xfrm>
          <a:custGeom>
            <a:avLst/>
            <a:gdLst/>
            <a:ahLst/>
            <a:cxnLst/>
            <a:rect l="l" t="t" r="r" b="b"/>
            <a:pathLst>
              <a:path w="9145" h="9906">
                <a:moveTo>
                  <a:pt x="0" y="9906"/>
                </a:moveTo>
                <a:lnTo>
                  <a:pt x="9145" y="0"/>
                </a:lnTo>
              </a:path>
            </a:pathLst>
          </a:custGeom>
          <a:ln w="9667">
            <a:solidFill>
              <a:srgbClr val="FFFF00"/>
            </a:solidFill>
          </a:ln>
        </p:spPr>
        <p:txBody>
          <a:bodyPr wrap="square" lIns="0" tIns="0" rIns="0" bIns="0" rtlCol="0">
            <a:noAutofit/>
          </a:bodyPr>
          <a:lstStyle/>
          <a:p>
            <a:endParaRPr/>
          </a:p>
        </p:txBody>
      </p:sp>
      <p:sp>
        <p:nvSpPr>
          <p:cNvPr id="366" name="object 366"/>
          <p:cNvSpPr/>
          <p:nvPr/>
        </p:nvSpPr>
        <p:spPr>
          <a:xfrm>
            <a:off x="3114712" y="5185510"/>
            <a:ext cx="81086" cy="44605"/>
          </a:xfrm>
          <a:custGeom>
            <a:avLst/>
            <a:gdLst/>
            <a:ahLst/>
            <a:cxnLst/>
            <a:rect l="l" t="t" r="r" b="b"/>
            <a:pathLst>
              <a:path w="107439" h="60960">
                <a:moveTo>
                  <a:pt x="0" y="60960"/>
                </a:moveTo>
                <a:lnTo>
                  <a:pt x="14481" y="40380"/>
                </a:lnTo>
                <a:lnTo>
                  <a:pt x="23627" y="40380"/>
                </a:lnTo>
                <a:lnTo>
                  <a:pt x="32760" y="45717"/>
                </a:lnTo>
                <a:lnTo>
                  <a:pt x="41906" y="45717"/>
                </a:lnTo>
                <a:lnTo>
                  <a:pt x="51051" y="20580"/>
                </a:lnTo>
                <a:lnTo>
                  <a:pt x="60954" y="5336"/>
                </a:lnTo>
                <a:lnTo>
                  <a:pt x="70099" y="0"/>
                </a:lnTo>
                <a:lnTo>
                  <a:pt x="79245" y="25150"/>
                </a:lnTo>
                <a:lnTo>
                  <a:pt x="88391" y="30486"/>
                </a:lnTo>
                <a:lnTo>
                  <a:pt x="98293" y="40380"/>
                </a:lnTo>
                <a:lnTo>
                  <a:pt x="107439" y="40380"/>
                </a:lnTo>
              </a:path>
            </a:pathLst>
          </a:custGeom>
          <a:ln w="9893">
            <a:solidFill>
              <a:srgbClr val="FFFF00"/>
            </a:solidFill>
          </a:ln>
        </p:spPr>
        <p:txBody>
          <a:bodyPr wrap="square" lIns="0" tIns="0" rIns="0" bIns="0" rtlCol="0">
            <a:noAutofit/>
          </a:bodyPr>
          <a:lstStyle/>
          <a:p>
            <a:endParaRPr/>
          </a:p>
        </p:txBody>
      </p:sp>
      <p:sp>
        <p:nvSpPr>
          <p:cNvPr id="367" name="object 367"/>
          <p:cNvSpPr/>
          <p:nvPr/>
        </p:nvSpPr>
        <p:spPr>
          <a:xfrm>
            <a:off x="3195794" y="5215064"/>
            <a:ext cx="2" cy="22314"/>
          </a:xfrm>
          <a:custGeom>
            <a:avLst/>
            <a:gdLst/>
            <a:ahLst/>
            <a:cxnLst/>
            <a:rect l="l" t="t" r="r" b="b"/>
            <a:pathLst>
              <a:path w="2" h="30496">
                <a:moveTo>
                  <a:pt x="0" y="0"/>
                </a:moveTo>
                <a:lnTo>
                  <a:pt x="2" y="30496"/>
                </a:lnTo>
              </a:path>
            </a:pathLst>
          </a:custGeom>
          <a:ln w="9316">
            <a:solidFill>
              <a:srgbClr val="FFFF00"/>
            </a:solidFill>
          </a:ln>
        </p:spPr>
        <p:txBody>
          <a:bodyPr wrap="square" lIns="0" tIns="0" rIns="0" bIns="0" rtlCol="0">
            <a:noAutofit/>
          </a:bodyPr>
          <a:lstStyle/>
          <a:p>
            <a:endParaRPr/>
          </a:p>
        </p:txBody>
      </p:sp>
      <p:sp>
        <p:nvSpPr>
          <p:cNvPr id="368" name="object 368"/>
          <p:cNvSpPr/>
          <p:nvPr/>
        </p:nvSpPr>
        <p:spPr>
          <a:xfrm>
            <a:off x="3220597" y="5104703"/>
            <a:ext cx="35083" cy="99243"/>
          </a:xfrm>
          <a:custGeom>
            <a:avLst/>
            <a:gdLst/>
            <a:ahLst/>
            <a:cxnLst/>
            <a:rect l="l" t="t" r="r" b="b"/>
            <a:pathLst>
              <a:path w="46485" h="135632">
                <a:moveTo>
                  <a:pt x="0" y="0"/>
                </a:moveTo>
                <a:lnTo>
                  <a:pt x="9145" y="100588"/>
                </a:lnTo>
                <a:lnTo>
                  <a:pt x="18291" y="135632"/>
                </a:lnTo>
                <a:lnTo>
                  <a:pt x="27436" y="131062"/>
                </a:lnTo>
                <a:lnTo>
                  <a:pt x="37339" y="115818"/>
                </a:lnTo>
                <a:lnTo>
                  <a:pt x="46485" y="125725"/>
                </a:lnTo>
              </a:path>
            </a:pathLst>
          </a:custGeom>
          <a:ln w="9396">
            <a:solidFill>
              <a:srgbClr val="FFFF00"/>
            </a:solidFill>
          </a:ln>
        </p:spPr>
        <p:txBody>
          <a:bodyPr wrap="square" lIns="0" tIns="0" rIns="0" bIns="0" rtlCol="0">
            <a:noAutofit/>
          </a:bodyPr>
          <a:lstStyle/>
          <a:p>
            <a:endParaRPr/>
          </a:p>
        </p:txBody>
      </p:sp>
      <p:sp>
        <p:nvSpPr>
          <p:cNvPr id="369" name="object 369"/>
          <p:cNvSpPr/>
          <p:nvPr/>
        </p:nvSpPr>
        <p:spPr>
          <a:xfrm>
            <a:off x="3255600" y="5196662"/>
            <a:ext cx="6902" cy="40700"/>
          </a:xfrm>
          <a:custGeom>
            <a:avLst/>
            <a:gdLst/>
            <a:ahLst/>
            <a:cxnLst/>
            <a:rect l="l" t="t" r="r" b="b"/>
            <a:pathLst>
              <a:path w="9145" h="55624">
                <a:moveTo>
                  <a:pt x="0" y="0"/>
                </a:moveTo>
                <a:lnTo>
                  <a:pt x="9145" y="55624"/>
                </a:lnTo>
              </a:path>
            </a:pathLst>
          </a:custGeom>
          <a:ln w="9336">
            <a:solidFill>
              <a:srgbClr val="FFFF00"/>
            </a:solidFill>
          </a:ln>
        </p:spPr>
        <p:txBody>
          <a:bodyPr wrap="square" lIns="0" tIns="0" rIns="0" bIns="0" rtlCol="0">
            <a:noAutofit/>
          </a:bodyPr>
          <a:lstStyle/>
          <a:p>
            <a:endParaRPr/>
          </a:p>
        </p:txBody>
      </p:sp>
      <p:sp>
        <p:nvSpPr>
          <p:cNvPr id="370" name="object 370"/>
          <p:cNvSpPr/>
          <p:nvPr/>
        </p:nvSpPr>
        <p:spPr>
          <a:xfrm>
            <a:off x="3262504" y="5237358"/>
            <a:ext cx="6902" cy="0"/>
          </a:xfrm>
          <a:custGeom>
            <a:avLst/>
            <a:gdLst/>
            <a:ahLst/>
            <a:cxnLst/>
            <a:rect l="l" t="t" r="r" b="b"/>
            <a:pathLst>
              <a:path w="9145">
                <a:moveTo>
                  <a:pt x="0" y="0"/>
                </a:moveTo>
                <a:lnTo>
                  <a:pt x="9145" y="0"/>
                </a:lnTo>
              </a:path>
            </a:pathLst>
          </a:custGeom>
          <a:ln w="10078">
            <a:solidFill>
              <a:srgbClr val="FFFF00"/>
            </a:solidFill>
          </a:ln>
        </p:spPr>
        <p:txBody>
          <a:bodyPr wrap="square" lIns="0" tIns="0" rIns="0" bIns="0" rtlCol="0">
            <a:noAutofit/>
          </a:bodyPr>
          <a:lstStyle/>
          <a:p>
            <a:endParaRPr/>
          </a:p>
        </p:txBody>
      </p:sp>
      <p:sp>
        <p:nvSpPr>
          <p:cNvPr id="371" name="object 371"/>
          <p:cNvSpPr/>
          <p:nvPr/>
        </p:nvSpPr>
        <p:spPr>
          <a:xfrm>
            <a:off x="3269406" y="5226206"/>
            <a:ext cx="6902" cy="11153"/>
          </a:xfrm>
          <a:custGeom>
            <a:avLst/>
            <a:gdLst/>
            <a:ahLst/>
            <a:cxnLst/>
            <a:rect l="l" t="t" r="r" b="b"/>
            <a:pathLst>
              <a:path w="9145" h="15243">
                <a:moveTo>
                  <a:pt x="0" y="15243"/>
                </a:moveTo>
                <a:lnTo>
                  <a:pt x="9145" y="0"/>
                </a:lnTo>
              </a:path>
            </a:pathLst>
          </a:custGeom>
          <a:ln w="9518">
            <a:solidFill>
              <a:srgbClr val="FFFF00"/>
            </a:solidFill>
          </a:ln>
        </p:spPr>
        <p:txBody>
          <a:bodyPr wrap="square" lIns="0" tIns="0" rIns="0" bIns="0" rtlCol="0">
            <a:noAutofit/>
          </a:bodyPr>
          <a:lstStyle/>
          <a:p>
            <a:endParaRPr/>
          </a:p>
        </p:txBody>
      </p:sp>
      <p:sp>
        <p:nvSpPr>
          <p:cNvPr id="372" name="object 372"/>
          <p:cNvSpPr/>
          <p:nvPr/>
        </p:nvSpPr>
        <p:spPr>
          <a:xfrm>
            <a:off x="3276311" y="5159853"/>
            <a:ext cx="636628" cy="66352"/>
          </a:xfrm>
          <a:custGeom>
            <a:avLst/>
            <a:gdLst/>
            <a:ahLst/>
            <a:cxnLst/>
            <a:rect l="l" t="t" r="r" b="b"/>
            <a:pathLst>
              <a:path w="843532" h="90681">
                <a:moveTo>
                  <a:pt x="0" y="90681"/>
                </a:moveTo>
                <a:lnTo>
                  <a:pt x="9902" y="55624"/>
                </a:lnTo>
                <a:lnTo>
                  <a:pt x="19048" y="44964"/>
                </a:lnTo>
                <a:lnTo>
                  <a:pt x="28193" y="55624"/>
                </a:lnTo>
                <a:lnTo>
                  <a:pt x="37339" y="44964"/>
                </a:lnTo>
                <a:lnTo>
                  <a:pt x="47242" y="65531"/>
                </a:lnTo>
                <a:lnTo>
                  <a:pt x="60954" y="75438"/>
                </a:lnTo>
                <a:lnTo>
                  <a:pt x="70099" y="70867"/>
                </a:lnTo>
                <a:lnTo>
                  <a:pt x="79245" y="60207"/>
                </a:lnTo>
                <a:lnTo>
                  <a:pt x="89148" y="65531"/>
                </a:lnTo>
                <a:lnTo>
                  <a:pt x="98293" y="75438"/>
                </a:lnTo>
                <a:lnTo>
                  <a:pt x="107439" y="60207"/>
                </a:lnTo>
                <a:lnTo>
                  <a:pt x="116585" y="44964"/>
                </a:lnTo>
                <a:lnTo>
                  <a:pt x="125730" y="70867"/>
                </a:lnTo>
                <a:lnTo>
                  <a:pt x="135633" y="55624"/>
                </a:lnTo>
                <a:lnTo>
                  <a:pt x="144778" y="50300"/>
                </a:lnTo>
                <a:lnTo>
                  <a:pt x="153924" y="70867"/>
                </a:lnTo>
                <a:lnTo>
                  <a:pt x="163070" y="65531"/>
                </a:lnTo>
                <a:lnTo>
                  <a:pt x="172972" y="75438"/>
                </a:lnTo>
                <a:lnTo>
                  <a:pt x="186685" y="70867"/>
                </a:lnTo>
                <a:lnTo>
                  <a:pt x="195830" y="44964"/>
                </a:lnTo>
                <a:lnTo>
                  <a:pt x="204976" y="25150"/>
                </a:lnTo>
                <a:lnTo>
                  <a:pt x="214878" y="70867"/>
                </a:lnTo>
                <a:lnTo>
                  <a:pt x="224024" y="85345"/>
                </a:lnTo>
                <a:lnTo>
                  <a:pt x="233170" y="75438"/>
                </a:lnTo>
                <a:lnTo>
                  <a:pt x="242315" y="55624"/>
                </a:lnTo>
                <a:lnTo>
                  <a:pt x="252218" y="9906"/>
                </a:lnTo>
                <a:lnTo>
                  <a:pt x="261363" y="15243"/>
                </a:lnTo>
                <a:lnTo>
                  <a:pt x="270509" y="30486"/>
                </a:lnTo>
                <a:lnTo>
                  <a:pt x="279655" y="50300"/>
                </a:lnTo>
                <a:lnTo>
                  <a:pt x="288800" y="85345"/>
                </a:lnTo>
                <a:lnTo>
                  <a:pt x="298703" y="90681"/>
                </a:lnTo>
                <a:lnTo>
                  <a:pt x="307848" y="60207"/>
                </a:lnTo>
                <a:lnTo>
                  <a:pt x="321561" y="44964"/>
                </a:lnTo>
                <a:lnTo>
                  <a:pt x="330706" y="19813"/>
                </a:lnTo>
                <a:lnTo>
                  <a:pt x="340609" y="44964"/>
                </a:lnTo>
                <a:lnTo>
                  <a:pt x="349755" y="60207"/>
                </a:lnTo>
                <a:lnTo>
                  <a:pt x="358900" y="44964"/>
                </a:lnTo>
                <a:lnTo>
                  <a:pt x="368046" y="15243"/>
                </a:lnTo>
                <a:lnTo>
                  <a:pt x="377948" y="30486"/>
                </a:lnTo>
                <a:lnTo>
                  <a:pt x="387094" y="30486"/>
                </a:lnTo>
                <a:lnTo>
                  <a:pt x="396240" y="50300"/>
                </a:lnTo>
                <a:lnTo>
                  <a:pt x="405385" y="75438"/>
                </a:lnTo>
                <a:lnTo>
                  <a:pt x="415288" y="44964"/>
                </a:lnTo>
                <a:lnTo>
                  <a:pt x="424434" y="55624"/>
                </a:lnTo>
                <a:lnTo>
                  <a:pt x="433579" y="75438"/>
                </a:lnTo>
                <a:lnTo>
                  <a:pt x="447291" y="65531"/>
                </a:lnTo>
                <a:lnTo>
                  <a:pt x="457194" y="50300"/>
                </a:lnTo>
                <a:lnTo>
                  <a:pt x="466340" y="60207"/>
                </a:lnTo>
                <a:lnTo>
                  <a:pt x="475485" y="50300"/>
                </a:lnTo>
                <a:lnTo>
                  <a:pt x="484631" y="30486"/>
                </a:lnTo>
                <a:lnTo>
                  <a:pt x="493776" y="50300"/>
                </a:lnTo>
                <a:lnTo>
                  <a:pt x="503679" y="75438"/>
                </a:lnTo>
                <a:lnTo>
                  <a:pt x="512825" y="65531"/>
                </a:lnTo>
                <a:lnTo>
                  <a:pt x="521970" y="70867"/>
                </a:lnTo>
                <a:lnTo>
                  <a:pt x="531116" y="0"/>
                </a:lnTo>
                <a:lnTo>
                  <a:pt x="541019" y="25150"/>
                </a:lnTo>
                <a:lnTo>
                  <a:pt x="550164" y="65531"/>
                </a:lnTo>
                <a:lnTo>
                  <a:pt x="559310" y="70867"/>
                </a:lnTo>
                <a:lnTo>
                  <a:pt x="573022" y="60207"/>
                </a:lnTo>
                <a:lnTo>
                  <a:pt x="582925" y="55624"/>
                </a:lnTo>
                <a:lnTo>
                  <a:pt x="592070" y="50300"/>
                </a:lnTo>
                <a:lnTo>
                  <a:pt x="601216" y="44964"/>
                </a:lnTo>
                <a:lnTo>
                  <a:pt x="610362" y="15243"/>
                </a:lnTo>
                <a:lnTo>
                  <a:pt x="620264" y="30486"/>
                </a:lnTo>
                <a:lnTo>
                  <a:pt x="629410" y="40393"/>
                </a:lnTo>
                <a:lnTo>
                  <a:pt x="638555" y="60207"/>
                </a:lnTo>
                <a:lnTo>
                  <a:pt x="647701" y="60207"/>
                </a:lnTo>
                <a:lnTo>
                  <a:pt x="656847" y="55624"/>
                </a:lnTo>
                <a:lnTo>
                  <a:pt x="666749" y="50300"/>
                </a:lnTo>
                <a:lnTo>
                  <a:pt x="675895" y="65531"/>
                </a:lnTo>
                <a:lnTo>
                  <a:pt x="685040" y="65531"/>
                </a:lnTo>
                <a:lnTo>
                  <a:pt x="694174" y="55624"/>
                </a:lnTo>
                <a:lnTo>
                  <a:pt x="708655" y="70867"/>
                </a:lnTo>
                <a:lnTo>
                  <a:pt x="717801" y="60207"/>
                </a:lnTo>
                <a:lnTo>
                  <a:pt x="726947" y="55624"/>
                </a:lnTo>
                <a:lnTo>
                  <a:pt x="736092" y="44964"/>
                </a:lnTo>
                <a:lnTo>
                  <a:pt x="745995" y="50300"/>
                </a:lnTo>
                <a:lnTo>
                  <a:pt x="755140" y="65531"/>
                </a:lnTo>
                <a:lnTo>
                  <a:pt x="764286" y="65531"/>
                </a:lnTo>
                <a:lnTo>
                  <a:pt x="773432" y="40393"/>
                </a:lnTo>
                <a:lnTo>
                  <a:pt x="783334" y="19813"/>
                </a:lnTo>
                <a:lnTo>
                  <a:pt x="792480" y="15243"/>
                </a:lnTo>
                <a:lnTo>
                  <a:pt x="801625" y="75438"/>
                </a:lnTo>
                <a:lnTo>
                  <a:pt x="810771" y="75438"/>
                </a:lnTo>
                <a:lnTo>
                  <a:pt x="819904" y="19813"/>
                </a:lnTo>
                <a:lnTo>
                  <a:pt x="834386" y="50300"/>
                </a:lnTo>
                <a:lnTo>
                  <a:pt x="843532" y="65531"/>
                </a:lnTo>
              </a:path>
            </a:pathLst>
          </a:custGeom>
          <a:ln w="10069">
            <a:solidFill>
              <a:srgbClr val="FFFF00"/>
            </a:solidFill>
          </a:ln>
        </p:spPr>
        <p:txBody>
          <a:bodyPr wrap="square" lIns="0" tIns="0" rIns="0" bIns="0" rtlCol="0">
            <a:noAutofit/>
          </a:bodyPr>
          <a:lstStyle/>
          <a:p>
            <a:endParaRPr/>
          </a:p>
        </p:txBody>
      </p:sp>
      <p:sp>
        <p:nvSpPr>
          <p:cNvPr id="373" name="object 373"/>
          <p:cNvSpPr/>
          <p:nvPr/>
        </p:nvSpPr>
        <p:spPr>
          <a:xfrm>
            <a:off x="3912927" y="5207889"/>
            <a:ext cx="2" cy="29563"/>
          </a:xfrm>
          <a:custGeom>
            <a:avLst/>
            <a:gdLst/>
            <a:ahLst/>
            <a:cxnLst/>
            <a:rect l="l" t="t" r="r" b="b"/>
            <a:pathLst>
              <a:path w="2" h="40403">
                <a:moveTo>
                  <a:pt x="0" y="0"/>
                </a:moveTo>
                <a:lnTo>
                  <a:pt x="2" y="40403"/>
                </a:lnTo>
              </a:path>
            </a:pathLst>
          </a:custGeom>
          <a:ln w="9316">
            <a:solidFill>
              <a:srgbClr val="FFFF00"/>
            </a:solidFill>
          </a:ln>
        </p:spPr>
        <p:txBody>
          <a:bodyPr wrap="square" lIns="0" tIns="0" rIns="0" bIns="0" rtlCol="0">
            <a:noAutofit/>
          </a:bodyPr>
          <a:lstStyle/>
          <a:p>
            <a:endParaRPr/>
          </a:p>
        </p:txBody>
      </p:sp>
      <p:sp>
        <p:nvSpPr>
          <p:cNvPr id="374" name="object 374"/>
          <p:cNvSpPr/>
          <p:nvPr/>
        </p:nvSpPr>
        <p:spPr>
          <a:xfrm>
            <a:off x="3934220" y="5171016"/>
            <a:ext cx="407745" cy="59093"/>
          </a:xfrm>
          <a:custGeom>
            <a:avLst/>
            <a:gdLst/>
            <a:ahLst/>
            <a:cxnLst/>
            <a:rect l="l" t="t" r="r" b="b"/>
            <a:pathLst>
              <a:path w="540262" h="80761">
                <a:moveTo>
                  <a:pt x="0" y="40380"/>
                </a:moveTo>
                <a:lnTo>
                  <a:pt x="9145" y="0"/>
                </a:lnTo>
                <a:lnTo>
                  <a:pt x="18291" y="19800"/>
                </a:lnTo>
                <a:lnTo>
                  <a:pt x="27436" y="29707"/>
                </a:lnTo>
                <a:lnTo>
                  <a:pt x="37339" y="29707"/>
                </a:lnTo>
                <a:lnTo>
                  <a:pt x="46485" y="4570"/>
                </a:lnTo>
                <a:lnTo>
                  <a:pt x="55630" y="29707"/>
                </a:lnTo>
                <a:lnTo>
                  <a:pt x="64764" y="50287"/>
                </a:lnTo>
                <a:lnTo>
                  <a:pt x="73909" y="50287"/>
                </a:lnTo>
                <a:lnTo>
                  <a:pt x="83824" y="35044"/>
                </a:lnTo>
                <a:lnTo>
                  <a:pt x="97536" y="50287"/>
                </a:lnTo>
                <a:lnTo>
                  <a:pt x="106682" y="29707"/>
                </a:lnTo>
                <a:lnTo>
                  <a:pt x="116585" y="40380"/>
                </a:lnTo>
                <a:lnTo>
                  <a:pt x="125730" y="19800"/>
                </a:lnTo>
                <a:lnTo>
                  <a:pt x="134876" y="4570"/>
                </a:lnTo>
                <a:lnTo>
                  <a:pt x="144021" y="35044"/>
                </a:lnTo>
                <a:lnTo>
                  <a:pt x="153167" y="44951"/>
                </a:lnTo>
                <a:lnTo>
                  <a:pt x="163070" y="29707"/>
                </a:lnTo>
                <a:lnTo>
                  <a:pt x="172215" y="60194"/>
                </a:lnTo>
                <a:lnTo>
                  <a:pt x="181361" y="55624"/>
                </a:lnTo>
                <a:lnTo>
                  <a:pt x="190494" y="40380"/>
                </a:lnTo>
                <a:lnTo>
                  <a:pt x="200409" y="40380"/>
                </a:lnTo>
                <a:lnTo>
                  <a:pt x="209555" y="60194"/>
                </a:lnTo>
                <a:lnTo>
                  <a:pt x="223267" y="70101"/>
                </a:lnTo>
                <a:lnTo>
                  <a:pt x="232413" y="80761"/>
                </a:lnTo>
                <a:lnTo>
                  <a:pt x="242315" y="65531"/>
                </a:lnTo>
                <a:lnTo>
                  <a:pt x="251461" y="65531"/>
                </a:lnTo>
                <a:lnTo>
                  <a:pt x="260606" y="55624"/>
                </a:lnTo>
                <a:lnTo>
                  <a:pt x="269752" y="70101"/>
                </a:lnTo>
                <a:lnTo>
                  <a:pt x="278885" y="40380"/>
                </a:lnTo>
                <a:lnTo>
                  <a:pt x="288800" y="9906"/>
                </a:lnTo>
                <a:lnTo>
                  <a:pt x="297946" y="44951"/>
                </a:lnTo>
                <a:lnTo>
                  <a:pt x="307079" y="50287"/>
                </a:lnTo>
                <a:lnTo>
                  <a:pt x="316225" y="60194"/>
                </a:lnTo>
                <a:lnTo>
                  <a:pt x="326140" y="40380"/>
                </a:lnTo>
                <a:lnTo>
                  <a:pt x="335273" y="9906"/>
                </a:lnTo>
                <a:lnTo>
                  <a:pt x="348998" y="44951"/>
                </a:lnTo>
                <a:lnTo>
                  <a:pt x="358143" y="44951"/>
                </a:lnTo>
                <a:lnTo>
                  <a:pt x="368046" y="44951"/>
                </a:lnTo>
                <a:lnTo>
                  <a:pt x="377191" y="40380"/>
                </a:lnTo>
                <a:lnTo>
                  <a:pt x="386337" y="29707"/>
                </a:lnTo>
                <a:lnTo>
                  <a:pt x="395470" y="29707"/>
                </a:lnTo>
                <a:lnTo>
                  <a:pt x="405385" y="29707"/>
                </a:lnTo>
                <a:lnTo>
                  <a:pt x="414531" y="40380"/>
                </a:lnTo>
                <a:lnTo>
                  <a:pt x="423664" y="55624"/>
                </a:lnTo>
                <a:lnTo>
                  <a:pt x="432810" y="44951"/>
                </a:lnTo>
                <a:lnTo>
                  <a:pt x="441955" y="44951"/>
                </a:lnTo>
                <a:lnTo>
                  <a:pt x="451870" y="60194"/>
                </a:lnTo>
                <a:lnTo>
                  <a:pt x="461004" y="65531"/>
                </a:lnTo>
                <a:lnTo>
                  <a:pt x="470149" y="19800"/>
                </a:lnTo>
                <a:lnTo>
                  <a:pt x="483874" y="40380"/>
                </a:lnTo>
                <a:lnTo>
                  <a:pt x="493776" y="60194"/>
                </a:lnTo>
                <a:lnTo>
                  <a:pt x="502922" y="65531"/>
                </a:lnTo>
                <a:lnTo>
                  <a:pt x="512068" y="65531"/>
                </a:lnTo>
                <a:lnTo>
                  <a:pt x="521201" y="35044"/>
                </a:lnTo>
                <a:lnTo>
                  <a:pt x="531116" y="15230"/>
                </a:lnTo>
                <a:lnTo>
                  <a:pt x="540262" y="25137"/>
                </a:lnTo>
              </a:path>
            </a:pathLst>
          </a:custGeom>
          <a:ln w="10062">
            <a:solidFill>
              <a:srgbClr val="FFFF00"/>
            </a:solidFill>
          </a:ln>
        </p:spPr>
        <p:txBody>
          <a:bodyPr wrap="square" lIns="0" tIns="0" rIns="0" bIns="0" rtlCol="0">
            <a:noAutofit/>
          </a:bodyPr>
          <a:lstStyle/>
          <a:p>
            <a:endParaRPr/>
          </a:p>
        </p:txBody>
      </p:sp>
      <p:sp>
        <p:nvSpPr>
          <p:cNvPr id="375" name="object 375"/>
          <p:cNvSpPr/>
          <p:nvPr/>
        </p:nvSpPr>
        <p:spPr>
          <a:xfrm>
            <a:off x="344481"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376" name="object 376"/>
          <p:cNvSpPr/>
          <p:nvPr/>
        </p:nvSpPr>
        <p:spPr>
          <a:xfrm>
            <a:off x="344488" y="5361696"/>
            <a:ext cx="4130889" cy="1165869"/>
          </a:xfrm>
          <a:custGeom>
            <a:avLst/>
            <a:gdLst/>
            <a:ahLst/>
            <a:cxnLst/>
            <a:rect l="l" t="t" r="r" b="b"/>
            <a:pathLst>
              <a:path w="5473428" h="1593354">
                <a:moveTo>
                  <a:pt x="5473428" y="0"/>
                </a:moveTo>
                <a:lnTo>
                  <a:pt x="0" y="0"/>
                </a:lnTo>
                <a:lnTo>
                  <a:pt x="0" y="1593354"/>
                </a:lnTo>
                <a:lnTo>
                  <a:pt x="5473428" y="1593354"/>
                </a:lnTo>
                <a:lnTo>
                  <a:pt x="5473428" y="0"/>
                </a:lnTo>
                <a:close/>
              </a:path>
            </a:pathLst>
          </a:custGeom>
          <a:ln w="5003">
            <a:solidFill>
              <a:srgbClr val="FFFFFF"/>
            </a:solidFill>
          </a:ln>
        </p:spPr>
        <p:txBody>
          <a:bodyPr wrap="square" lIns="0" tIns="0" rIns="0" bIns="0" rtlCol="0">
            <a:noAutofit/>
          </a:bodyPr>
          <a:lstStyle/>
          <a:p>
            <a:endParaRPr/>
          </a:p>
        </p:txBody>
      </p:sp>
      <p:sp>
        <p:nvSpPr>
          <p:cNvPr id="377" name="object 377"/>
          <p:cNvSpPr txBox="1"/>
          <p:nvPr/>
        </p:nvSpPr>
        <p:spPr>
          <a:xfrm>
            <a:off x="2247661" y="5408621"/>
            <a:ext cx="329242" cy="75735"/>
          </a:xfrm>
          <a:prstGeom prst="rect">
            <a:avLst/>
          </a:prstGeom>
        </p:spPr>
        <p:txBody>
          <a:bodyPr vert="horz" wrap="square" lIns="0" tIns="0" rIns="0" bIns="0" rtlCol="0">
            <a:noAutofit/>
          </a:bodyPr>
          <a:lstStyle/>
          <a:p>
            <a:pPr marL="9357"/>
            <a:r>
              <a:rPr sz="400" b="1" spc="-78" dirty="0">
                <a:solidFill>
                  <a:srgbClr val="FFFFFF"/>
                </a:solidFill>
                <a:latin typeface="Arial"/>
                <a:cs typeface="Arial"/>
              </a:rPr>
              <a:t>W</a:t>
            </a:r>
            <a:r>
              <a:rPr sz="400" b="1" spc="-34" dirty="0">
                <a:solidFill>
                  <a:srgbClr val="FFFFFF"/>
                </a:solidFill>
                <a:latin typeface="Arial"/>
                <a:cs typeface="Arial"/>
              </a:rPr>
              <a:t>a</a:t>
            </a:r>
            <a:r>
              <a:rPr sz="400" b="1" spc="-15" dirty="0">
                <a:solidFill>
                  <a:srgbClr val="FFFFFF"/>
                </a:solidFill>
                <a:latin typeface="Arial"/>
                <a:cs typeface="Arial"/>
              </a:rPr>
              <a:t>t</a:t>
            </a:r>
            <a:r>
              <a:rPr sz="400" b="1" spc="-7" dirty="0">
                <a:solidFill>
                  <a:srgbClr val="FFFFFF"/>
                </a:solidFill>
                <a:latin typeface="Arial"/>
                <a:cs typeface="Arial"/>
              </a:rPr>
              <a:t>e</a:t>
            </a:r>
            <a:r>
              <a:rPr sz="400" b="1" spc="-19" dirty="0">
                <a:solidFill>
                  <a:srgbClr val="FFFFFF"/>
                </a:solidFill>
                <a:latin typeface="Arial"/>
                <a:cs typeface="Arial"/>
              </a:rPr>
              <a:t>r</a:t>
            </a:r>
            <a:r>
              <a:rPr sz="400" b="1" spc="-11" dirty="0">
                <a:solidFill>
                  <a:srgbClr val="FFFFFF"/>
                </a:solidFill>
                <a:latin typeface="Arial"/>
                <a:cs typeface="Arial"/>
              </a:rPr>
              <a:t> </a:t>
            </a:r>
            <a:r>
              <a:rPr sz="400" b="1" spc="-30" dirty="0">
                <a:solidFill>
                  <a:srgbClr val="FFFFFF"/>
                </a:solidFill>
                <a:latin typeface="Arial"/>
                <a:cs typeface="Arial"/>
              </a:rPr>
              <a:t>D</a:t>
            </a:r>
            <a:r>
              <a:rPr sz="400" b="1" spc="-7" dirty="0">
                <a:solidFill>
                  <a:srgbClr val="FFFFFF"/>
                </a:solidFill>
                <a:latin typeface="Arial"/>
                <a:cs typeface="Arial"/>
              </a:rPr>
              <a:t>e</a:t>
            </a:r>
            <a:r>
              <a:rPr sz="400" b="1" spc="-34" dirty="0">
                <a:solidFill>
                  <a:srgbClr val="FFFFFF"/>
                </a:solidFill>
                <a:latin typeface="Arial"/>
                <a:cs typeface="Arial"/>
              </a:rPr>
              <a:t>p</a:t>
            </a:r>
            <a:r>
              <a:rPr sz="400" b="1" spc="-22" dirty="0">
                <a:solidFill>
                  <a:srgbClr val="FFFFFF"/>
                </a:solidFill>
                <a:latin typeface="Arial"/>
                <a:cs typeface="Arial"/>
              </a:rPr>
              <a:t>th</a:t>
            </a:r>
            <a:endParaRPr sz="400">
              <a:latin typeface="Arial"/>
              <a:cs typeface="Arial"/>
            </a:endParaRPr>
          </a:p>
        </p:txBody>
      </p:sp>
      <p:sp>
        <p:nvSpPr>
          <p:cNvPr id="378" name="object 378"/>
          <p:cNvSpPr/>
          <p:nvPr/>
        </p:nvSpPr>
        <p:spPr>
          <a:xfrm>
            <a:off x="618795" y="5505551"/>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solidFill>
            <a:srgbClr val="000000"/>
          </a:solidFill>
        </p:spPr>
        <p:txBody>
          <a:bodyPr wrap="square" lIns="0" tIns="0" rIns="0" bIns="0" rtlCol="0">
            <a:noAutofit/>
          </a:bodyPr>
          <a:lstStyle/>
          <a:p>
            <a:endParaRPr/>
          </a:p>
        </p:txBody>
      </p:sp>
      <p:sp>
        <p:nvSpPr>
          <p:cNvPr id="379" name="object 379"/>
          <p:cNvSpPr/>
          <p:nvPr/>
        </p:nvSpPr>
        <p:spPr>
          <a:xfrm>
            <a:off x="618795" y="5505551"/>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ln w="5010">
            <a:solidFill>
              <a:srgbClr val="FFFFFF"/>
            </a:solidFill>
          </a:ln>
        </p:spPr>
        <p:txBody>
          <a:bodyPr wrap="square" lIns="0" tIns="0" rIns="0" bIns="0" rtlCol="0">
            <a:noAutofit/>
          </a:bodyPr>
          <a:lstStyle/>
          <a:p>
            <a:endParaRPr/>
          </a:p>
        </p:txBody>
      </p:sp>
      <p:sp>
        <p:nvSpPr>
          <p:cNvPr id="380" name="object 380"/>
          <p:cNvSpPr/>
          <p:nvPr/>
        </p:nvSpPr>
        <p:spPr>
          <a:xfrm>
            <a:off x="600968" y="6409365"/>
            <a:ext cx="3751334" cy="0"/>
          </a:xfrm>
          <a:custGeom>
            <a:avLst/>
            <a:gdLst/>
            <a:ahLst/>
            <a:cxnLst/>
            <a:rect l="l" t="t" r="r" b="b"/>
            <a:pathLst>
              <a:path w="4970517">
                <a:moveTo>
                  <a:pt x="0" y="0"/>
                </a:moveTo>
                <a:lnTo>
                  <a:pt x="4970517" y="0"/>
                </a:lnTo>
              </a:path>
            </a:pathLst>
          </a:custGeom>
          <a:ln w="5032">
            <a:solidFill>
              <a:srgbClr val="FFFFFF"/>
            </a:solidFill>
          </a:ln>
        </p:spPr>
        <p:txBody>
          <a:bodyPr wrap="square" lIns="0" tIns="0" rIns="0" bIns="0" rtlCol="0">
            <a:noAutofit/>
          </a:bodyPr>
          <a:lstStyle/>
          <a:p>
            <a:endParaRPr/>
          </a:p>
        </p:txBody>
      </p:sp>
      <p:sp>
        <p:nvSpPr>
          <p:cNvPr id="381" name="object 381"/>
          <p:cNvSpPr/>
          <p:nvPr/>
        </p:nvSpPr>
        <p:spPr>
          <a:xfrm>
            <a:off x="428558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82" name="object 382"/>
          <p:cNvSpPr/>
          <p:nvPr/>
        </p:nvSpPr>
        <p:spPr>
          <a:xfrm>
            <a:off x="4137791"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83" name="object 383"/>
          <p:cNvSpPr/>
          <p:nvPr/>
        </p:nvSpPr>
        <p:spPr>
          <a:xfrm>
            <a:off x="3994022"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84" name="object 384"/>
          <p:cNvSpPr/>
          <p:nvPr/>
        </p:nvSpPr>
        <p:spPr>
          <a:xfrm>
            <a:off x="3846225"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85" name="object 385"/>
          <p:cNvSpPr/>
          <p:nvPr/>
        </p:nvSpPr>
        <p:spPr>
          <a:xfrm>
            <a:off x="369842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86" name="object 386"/>
          <p:cNvSpPr/>
          <p:nvPr/>
        </p:nvSpPr>
        <p:spPr>
          <a:xfrm>
            <a:off x="355407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87" name="object 387"/>
          <p:cNvSpPr/>
          <p:nvPr/>
        </p:nvSpPr>
        <p:spPr>
          <a:xfrm>
            <a:off x="3406853"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88" name="object 388"/>
          <p:cNvSpPr/>
          <p:nvPr/>
        </p:nvSpPr>
        <p:spPr>
          <a:xfrm>
            <a:off x="3259056"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89" name="object 389"/>
          <p:cNvSpPr/>
          <p:nvPr/>
        </p:nvSpPr>
        <p:spPr>
          <a:xfrm>
            <a:off x="3111260"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0" name="object 390"/>
          <p:cNvSpPr/>
          <p:nvPr/>
        </p:nvSpPr>
        <p:spPr>
          <a:xfrm>
            <a:off x="2966909"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1" name="object 391"/>
          <p:cNvSpPr/>
          <p:nvPr/>
        </p:nvSpPr>
        <p:spPr>
          <a:xfrm>
            <a:off x="2819684"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2" name="object 392"/>
          <p:cNvSpPr/>
          <p:nvPr/>
        </p:nvSpPr>
        <p:spPr>
          <a:xfrm>
            <a:off x="2671887"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3" name="object 393"/>
          <p:cNvSpPr/>
          <p:nvPr/>
        </p:nvSpPr>
        <p:spPr>
          <a:xfrm>
            <a:off x="2524091"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4" name="object 394"/>
          <p:cNvSpPr/>
          <p:nvPr/>
        </p:nvSpPr>
        <p:spPr>
          <a:xfrm>
            <a:off x="2379740"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5" name="object 395"/>
          <p:cNvSpPr/>
          <p:nvPr/>
        </p:nvSpPr>
        <p:spPr>
          <a:xfrm>
            <a:off x="2232515"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6" name="object 396"/>
          <p:cNvSpPr/>
          <p:nvPr/>
        </p:nvSpPr>
        <p:spPr>
          <a:xfrm>
            <a:off x="208471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7" name="object 397"/>
          <p:cNvSpPr/>
          <p:nvPr/>
        </p:nvSpPr>
        <p:spPr>
          <a:xfrm>
            <a:off x="194036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8" name="object 398"/>
          <p:cNvSpPr/>
          <p:nvPr/>
        </p:nvSpPr>
        <p:spPr>
          <a:xfrm>
            <a:off x="1792571"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399" name="object 399"/>
          <p:cNvSpPr/>
          <p:nvPr/>
        </p:nvSpPr>
        <p:spPr>
          <a:xfrm>
            <a:off x="1645346"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00" name="object 400"/>
          <p:cNvSpPr/>
          <p:nvPr/>
        </p:nvSpPr>
        <p:spPr>
          <a:xfrm>
            <a:off x="1497549"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01" name="object 401"/>
          <p:cNvSpPr/>
          <p:nvPr/>
        </p:nvSpPr>
        <p:spPr>
          <a:xfrm>
            <a:off x="1353199"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02" name="object 402"/>
          <p:cNvSpPr/>
          <p:nvPr/>
        </p:nvSpPr>
        <p:spPr>
          <a:xfrm>
            <a:off x="1205402"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03" name="object 403"/>
          <p:cNvSpPr/>
          <p:nvPr/>
        </p:nvSpPr>
        <p:spPr>
          <a:xfrm>
            <a:off x="1058177"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04" name="object 404"/>
          <p:cNvSpPr/>
          <p:nvPr/>
        </p:nvSpPr>
        <p:spPr>
          <a:xfrm>
            <a:off x="910380"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05" name="object 405"/>
          <p:cNvSpPr/>
          <p:nvPr/>
        </p:nvSpPr>
        <p:spPr>
          <a:xfrm>
            <a:off x="766030"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406" name="object 406"/>
          <p:cNvSpPr/>
          <p:nvPr/>
        </p:nvSpPr>
        <p:spPr>
          <a:xfrm>
            <a:off x="618801" y="5505591"/>
            <a:ext cx="0" cy="922777"/>
          </a:xfrm>
          <a:custGeom>
            <a:avLst/>
            <a:gdLst/>
            <a:ahLst/>
            <a:cxnLst/>
            <a:rect l="l" t="t" r="r" b="b"/>
            <a:pathLst>
              <a:path h="1261128">
                <a:moveTo>
                  <a:pt x="0" y="1261128"/>
                </a:moveTo>
                <a:lnTo>
                  <a:pt x="0" y="0"/>
                </a:lnTo>
              </a:path>
            </a:pathLst>
          </a:custGeom>
          <a:ln w="4664">
            <a:solidFill>
              <a:srgbClr val="FFFFFF"/>
            </a:solidFill>
          </a:ln>
        </p:spPr>
        <p:txBody>
          <a:bodyPr wrap="square" lIns="0" tIns="0" rIns="0" bIns="0" rtlCol="0">
            <a:noAutofit/>
          </a:bodyPr>
          <a:lstStyle/>
          <a:p>
            <a:endParaRPr/>
          </a:p>
        </p:txBody>
      </p:sp>
      <p:sp>
        <p:nvSpPr>
          <p:cNvPr id="407" name="object 407"/>
          <p:cNvSpPr txBox="1"/>
          <p:nvPr/>
        </p:nvSpPr>
        <p:spPr>
          <a:xfrm>
            <a:off x="4244967"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408" name="object 408"/>
          <p:cNvSpPr txBox="1"/>
          <p:nvPr/>
        </p:nvSpPr>
        <p:spPr>
          <a:xfrm>
            <a:off x="4097167"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409" name="object 409"/>
          <p:cNvSpPr txBox="1"/>
          <p:nvPr/>
        </p:nvSpPr>
        <p:spPr>
          <a:xfrm>
            <a:off x="3952816" y="643185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410" name="object 410"/>
          <p:cNvSpPr txBox="1"/>
          <p:nvPr/>
        </p:nvSpPr>
        <p:spPr>
          <a:xfrm>
            <a:off x="3805012"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440</a:t>
            </a:r>
            <a:endParaRPr sz="300">
              <a:latin typeface="Arial"/>
              <a:cs typeface="Arial"/>
            </a:endParaRPr>
          </a:p>
        </p:txBody>
      </p:sp>
      <p:sp>
        <p:nvSpPr>
          <p:cNvPr id="411" name="object 411"/>
          <p:cNvSpPr txBox="1"/>
          <p:nvPr/>
        </p:nvSpPr>
        <p:spPr>
          <a:xfrm>
            <a:off x="3657798"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412" name="object 412"/>
          <p:cNvSpPr txBox="1"/>
          <p:nvPr/>
        </p:nvSpPr>
        <p:spPr>
          <a:xfrm>
            <a:off x="3513447" y="643185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413" name="object 413"/>
          <p:cNvSpPr txBox="1"/>
          <p:nvPr/>
        </p:nvSpPr>
        <p:spPr>
          <a:xfrm>
            <a:off x="3365641"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380</a:t>
            </a:r>
            <a:endParaRPr sz="300">
              <a:latin typeface="Arial"/>
              <a:cs typeface="Arial"/>
            </a:endParaRPr>
          </a:p>
        </p:txBody>
      </p:sp>
      <p:sp>
        <p:nvSpPr>
          <p:cNvPr id="414" name="object 414"/>
          <p:cNvSpPr txBox="1"/>
          <p:nvPr/>
        </p:nvSpPr>
        <p:spPr>
          <a:xfrm>
            <a:off x="3217841"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360</a:t>
            </a:r>
            <a:endParaRPr sz="300">
              <a:latin typeface="Arial"/>
              <a:cs typeface="Arial"/>
            </a:endParaRPr>
          </a:p>
        </p:txBody>
      </p:sp>
      <p:sp>
        <p:nvSpPr>
          <p:cNvPr id="415" name="object 415"/>
          <p:cNvSpPr txBox="1"/>
          <p:nvPr/>
        </p:nvSpPr>
        <p:spPr>
          <a:xfrm>
            <a:off x="3070616"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416" name="object 416"/>
          <p:cNvSpPr txBox="1"/>
          <p:nvPr/>
        </p:nvSpPr>
        <p:spPr>
          <a:xfrm>
            <a:off x="2926269" y="643185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417" name="object 417"/>
          <p:cNvSpPr txBox="1"/>
          <p:nvPr/>
        </p:nvSpPr>
        <p:spPr>
          <a:xfrm>
            <a:off x="2778464"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300</a:t>
            </a:r>
            <a:endParaRPr sz="300">
              <a:latin typeface="Arial"/>
              <a:cs typeface="Arial"/>
            </a:endParaRPr>
          </a:p>
        </p:txBody>
      </p:sp>
      <p:sp>
        <p:nvSpPr>
          <p:cNvPr id="418" name="object 418"/>
          <p:cNvSpPr txBox="1"/>
          <p:nvPr/>
        </p:nvSpPr>
        <p:spPr>
          <a:xfrm>
            <a:off x="2630664"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280</a:t>
            </a:r>
            <a:endParaRPr sz="300">
              <a:latin typeface="Arial"/>
              <a:cs typeface="Arial"/>
            </a:endParaRPr>
          </a:p>
        </p:txBody>
      </p:sp>
      <p:sp>
        <p:nvSpPr>
          <p:cNvPr id="419" name="object 419"/>
          <p:cNvSpPr txBox="1"/>
          <p:nvPr/>
        </p:nvSpPr>
        <p:spPr>
          <a:xfrm>
            <a:off x="2191295" y="6431853"/>
            <a:ext cx="37524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22</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a:t>
            </a:r>
            <a:r>
              <a:rPr sz="300" spc="-7" dirty="0">
                <a:solidFill>
                  <a:srgbClr val="FFFFFF"/>
                </a:solidFill>
                <a:latin typeface="Arial"/>
                <a:cs typeface="Arial"/>
              </a:rPr>
              <a:t>4</a:t>
            </a:r>
            <a:r>
              <a:rPr sz="300" dirty="0">
                <a:solidFill>
                  <a:srgbClr val="FFFFFF"/>
                </a:solidFill>
                <a:latin typeface="Arial"/>
                <a:cs typeface="Arial"/>
              </a:rPr>
              <a:t>0       </a:t>
            </a:r>
            <a:r>
              <a:rPr sz="300" spc="-37" dirty="0">
                <a:solidFill>
                  <a:srgbClr val="FFFFFF"/>
                </a:solidFill>
                <a:latin typeface="Arial"/>
                <a:cs typeface="Arial"/>
              </a:rPr>
              <a:t> </a:t>
            </a:r>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420" name="object 420"/>
          <p:cNvSpPr txBox="1"/>
          <p:nvPr/>
        </p:nvSpPr>
        <p:spPr>
          <a:xfrm>
            <a:off x="2043492"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200</a:t>
            </a:r>
            <a:endParaRPr sz="300">
              <a:latin typeface="Arial"/>
              <a:cs typeface="Arial"/>
            </a:endParaRPr>
          </a:p>
        </p:txBody>
      </p:sp>
      <p:sp>
        <p:nvSpPr>
          <p:cNvPr id="421" name="object 421"/>
          <p:cNvSpPr txBox="1"/>
          <p:nvPr/>
        </p:nvSpPr>
        <p:spPr>
          <a:xfrm>
            <a:off x="1899718"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422" name="object 422"/>
          <p:cNvSpPr txBox="1"/>
          <p:nvPr/>
        </p:nvSpPr>
        <p:spPr>
          <a:xfrm>
            <a:off x="1751918" y="643185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423" name="object 423"/>
          <p:cNvSpPr txBox="1"/>
          <p:nvPr/>
        </p:nvSpPr>
        <p:spPr>
          <a:xfrm>
            <a:off x="1604111"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424" name="object 424"/>
          <p:cNvSpPr txBox="1"/>
          <p:nvPr/>
        </p:nvSpPr>
        <p:spPr>
          <a:xfrm>
            <a:off x="1456311"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425" name="object 425"/>
          <p:cNvSpPr txBox="1"/>
          <p:nvPr/>
        </p:nvSpPr>
        <p:spPr>
          <a:xfrm>
            <a:off x="1312536"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426" name="object 426"/>
          <p:cNvSpPr txBox="1"/>
          <p:nvPr/>
        </p:nvSpPr>
        <p:spPr>
          <a:xfrm>
            <a:off x="1175141" y="643185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427" name="object 427"/>
          <p:cNvSpPr txBox="1"/>
          <p:nvPr/>
        </p:nvSpPr>
        <p:spPr>
          <a:xfrm>
            <a:off x="1027361" y="643185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428" name="object 428"/>
          <p:cNvSpPr txBox="1"/>
          <p:nvPr/>
        </p:nvSpPr>
        <p:spPr>
          <a:xfrm>
            <a:off x="879560" y="643185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429" name="object 429"/>
          <p:cNvSpPr txBox="1"/>
          <p:nvPr/>
        </p:nvSpPr>
        <p:spPr>
          <a:xfrm>
            <a:off x="735705" y="6431853"/>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20</a:t>
            </a:r>
            <a:endParaRPr sz="300">
              <a:latin typeface="Arial"/>
              <a:cs typeface="Arial"/>
            </a:endParaRPr>
          </a:p>
        </p:txBody>
      </p:sp>
      <p:sp>
        <p:nvSpPr>
          <p:cNvPr id="430" name="object 430"/>
          <p:cNvSpPr txBox="1"/>
          <p:nvPr/>
        </p:nvSpPr>
        <p:spPr>
          <a:xfrm>
            <a:off x="598830" y="6431853"/>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431" name="object 431"/>
          <p:cNvSpPr/>
          <p:nvPr/>
        </p:nvSpPr>
        <p:spPr>
          <a:xfrm>
            <a:off x="600968" y="6321265"/>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32" name="object 432"/>
          <p:cNvSpPr/>
          <p:nvPr/>
        </p:nvSpPr>
        <p:spPr>
          <a:xfrm>
            <a:off x="600968" y="6228710"/>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33" name="object 433"/>
          <p:cNvSpPr/>
          <p:nvPr/>
        </p:nvSpPr>
        <p:spPr>
          <a:xfrm>
            <a:off x="600968" y="6140060"/>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34" name="object 434"/>
          <p:cNvSpPr/>
          <p:nvPr/>
        </p:nvSpPr>
        <p:spPr>
          <a:xfrm>
            <a:off x="600968" y="6048065"/>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35" name="object 435"/>
          <p:cNvSpPr/>
          <p:nvPr/>
        </p:nvSpPr>
        <p:spPr>
          <a:xfrm>
            <a:off x="600968" y="5959414"/>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36" name="object 436"/>
          <p:cNvSpPr/>
          <p:nvPr/>
        </p:nvSpPr>
        <p:spPr>
          <a:xfrm>
            <a:off x="600968" y="5867420"/>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37" name="object 437"/>
          <p:cNvSpPr/>
          <p:nvPr/>
        </p:nvSpPr>
        <p:spPr>
          <a:xfrm>
            <a:off x="600968" y="5778770"/>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38" name="object 438"/>
          <p:cNvSpPr/>
          <p:nvPr/>
        </p:nvSpPr>
        <p:spPr>
          <a:xfrm>
            <a:off x="600968" y="5686776"/>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39" name="object 439"/>
          <p:cNvSpPr/>
          <p:nvPr/>
        </p:nvSpPr>
        <p:spPr>
          <a:xfrm>
            <a:off x="600968" y="5594220"/>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40" name="object 440"/>
          <p:cNvSpPr/>
          <p:nvPr/>
        </p:nvSpPr>
        <p:spPr>
          <a:xfrm>
            <a:off x="600968" y="5505570"/>
            <a:ext cx="13805" cy="0"/>
          </a:xfrm>
          <a:custGeom>
            <a:avLst/>
            <a:gdLst/>
            <a:ahLst/>
            <a:cxnLst/>
            <a:rect l="l" t="t" r="r" b="b"/>
            <a:pathLst>
              <a:path w="18291">
                <a:moveTo>
                  <a:pt x="18291" y="0"/>
                </a:moveTo>
                <a:lnTo>
                  <a:pt x="0" y="0"/>
                </a:lnTo>
              </a:path>
            </a:pathLst>
          </a:custGeom>
          <a:ln w="5032">
            <a:solidFill>
              <a:srgbClr val="FFFFFF"/>
            </a:solidFill>
          </a:ln>
        </p:spPr>
        <p:txBody>
          <a:bodyPr wrap="square" lIns="0" tIns="0" rIns="0" bIns="0" rtlCol="0">
            <a:noAutofit/>
          </a:bodyPr>
          <a:lstStyle/>
          <a:p>
            <a:endParaRPr/>
          </a:p>
        </p:txBody>
      </p:sp>
      <p:sp>
        <p:nvSpPr>
          <p:cNvPr id="441" name="object 441"/>
          <p:cNvSpPr txBox="1"/>
          <p:nvPr/>
        </p:nvSpPr>
        <p:spPr>
          <a:xfrm>
            <a:off x="524681" y="6295257"/>
            <a:ext cx="83388" cy="143107"/>
          </a:xfrm>
          <a:prstGeom prst="rect">
            <a:avLst/>
          </a:prstGeom>
        </p:spPr>
        <p:txBody>
          <a:bodyPr vert="horz" wrap="square" lIns="0" tIns="0" rIns="0" bIns="0" rtlCol="0">
            <a:noAutofit/>
          </a:bodyPr>
          <a:lstStyle/>
          <a:p>
            <a:pPr marL="29946"/>
            <a:r>
              <a:rPr sz="300" spc="-4" dirty="0">
                <a:solidFill>
                  <a:srgbClr val="FFFFFF"/>
                </a:solidFill>
                <a:latin typeface="Arial"/>
                <a:cs typeface="Arial"/>
              </a:rPr>
              <a:t>90</a:t>
            </a:r>
            <a:endParaRPr sz="300">
              <a:latin typeface="Arial"/>
              <a:cs typeface="Arial"/>
            </a:endParaRPr>
          </a:p>
          <a:p>
            <a:pPr marL="9357">
              <a:spcBef>
                <a:spcPts val="350"/>
              </a:spcBef>
            </a:pPr>
            <a:r>
              <a:rPr sz="300" spc="-4" dirty="0">
                <a:solidFill>
                  <a:srgbClr val="FFFFFF"/>
                </a:solidFill>
                <a:latin typeface="Arial"/>
                <a:cs typeface="Arial"/>
              </a:rPr>
              <a:t>100</a:t>
            </a:r>
            <a:endParaRPr sz="300">
              <a:latin typeface="Arial"/>
              <a:cs typeface="Arial"/>
            </a:endParaRPr>
          </a:p>
        </p:txBody>
      </p:sp>
      <p:sp>
        <p:nvSpPr>
          <p:cNvPr id="442" name="object 442"/>
          <p:cNvSpPr txBox="1"/>
          <p:nvPr/>
        </p:nvSpPr>
        <p:spPr>
          <a:xfrm>
            <a:off x="546034" y="620269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443" name="object 443"/>
          <p:cNvSpPr txBox="1"/>
          <p:nvPr/>
        </p:nvSpPr>
        <p:spPr>
          <a:xfrm>
            <a:off x="546034" y="6114600"/>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70</a:t>
            </a:r>
            <a:endParaRPr sz="300">
              <a:latin typeface="Arial"/>
              <a:cs typeface="Arial"/>
            </a:endParaRPr>
          </a:p>
        </p:txBody>
      </p:sp>
      <p:sp>
        <p:nvSpPr>
          <p:cNvPr id="444" name="object 444"/>
          <p:cNvSpPr txBox="1"/>
          <p:nvPr/>
        </p:nvSpPr>
        <p:spPr>
          <a:xfrm>
            <a:off x="546034" y="6022046"/>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445" name="object 445"/>
          <p:cNvSpPr txBox="1"/>
          <p:nvPr/>
        </p:nvSpPr>
        <p:spPr>
          <a:xfrm>
            <a:off x="546034" y="5933395"/>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a:t>
            </a:r>
            <a:endParaRPr sz="300">
              <a:latin typeface="Arial"/>
              <a:cs typeface="Arial"/>
            </a:endParaRPr>
          </a:p>
        </p:txBody>
      </p:sp>
      <p:sp>
        <p:nvSpPr>
          <p:cNvPr id="446" name="object 446"/>
          <p:cNvSpPr txBox="1"/>
          <p:nvPr/>
        </p:nvSpPr>
        <p:spPr>
          <a:xfrm>
            <a:off x="546034" y="584139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447" name="object 447"/>
          <p:cNvSpPr txBox="1"/>
          <p:nvPr/>
        </p:nvSpPr>
        <p:spPr>
          <a:xfrm>
            <a:off x="546034" y="575274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30</a:t>
            </a:r>
            <a:endParaRPr sz="300">
              <a:latin typeface="Arial"/>
              <a:cs typeface="Arial"/>
            </a:endParaRPr>
          </a:p>
        </p:txBody>
      </p:sp>
      <p:sp>
        <p:nvSpPr>
          <p:cNvPr id="448" name="object 448"/>
          <p:cNvSpPr txBox="1"/>
          <p:nvPr/>
        </p:nvSpPr>
        <p:spPr>
          <a:xfrm>
            <a:off x="546034" y="5660752"/>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449" name="object 449"/>
          <p:cNvSpPr txBox="1"/>
          <p:nvPr/>
        </p:nvSpPr>
        <p:spPr>
          <a:xfrm>
            <a:off x="546034" y="5568197"/>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a:t>
            </a:r>
            <a:endParaRPr sz="300">
              <a:latin typeface="Arial"/>
              <a:cs typeface="Arial"/>
            </a:endParaRPr>
          </a:p>
        </p:txBody>
      </p:sp>
      <p:sp>
        <p:nvSpPr>
          <p:cNvPr id="450" name="object 450"/>
          <p:cNvSpPr txBox="1"/>
          <p:nvPr/>
        </p:nvSpPr>
        <p:spPr>
          <a:xfrm>
            <a:off x="566661" y="547954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451" name="object 451"/>
          <p:cNvSpPr/>
          <p:nvPr/>
        </p:nvSpPr>
        <p:spPr>
          <a:xfrm>
            <a:off x="622252" y="5985343"/>
            <a:ext cx="3446" cy="3619"/>
          </a:xfrm>
          <a:custGeom>
            <a:avLst/>
            <a:gdLst/>
            <a:ahLst/>
            <a:cxnLst/>
            <a:rect l="l" t="t" r="r" b="b"/>
            <a:pathLst>
              <a:path w="4566" h="4946">
                <a:moveTo>
                  <a:pt x="0" y="0"/>
                </a:moveTo>
                <a:lnTo>
                  <a:pt x="4566" y="4946"/>
                </a:lnTo>
              </a:path>
            </a:pathLst>
          </a:custGeom>
          <a:ln w="9667">
            <a:solidFill>
              <a:srgbClr val="00FF00"/>
            </a:solidFill>
          </a:ln>
        </p:spPr>
        <p:txBody>
          <a:bodyPr wrap="square" lIns="0" tIns="0" rIns="0" bIns="0" rtlCol="0">
            <a:noAutofit/>
          </a:bodyPr>
          <a:lstStyle/>
          <a:p>
            <a:endParaRPr/>
          </a:p>
        </p:txBody>
      </p:sp>
      <p:sp>
        <p:nvSpPr>
          <p:cNvPr id="452" name="object 452"/>
          <p:cNvSpPr/>
          <p:nvPr/>
        </p:nvSpPr>
        <p:spPr>
          <a:xfrm>
            <a:off x="625698" y="5985057"/>
            <a:ext cx="6902" cy="3904"/>
          </a:xfrm>
          <a:custGeom>
            <a:avLst/>
            <a:gdLst/>
            <a:ahLst/>
            <a:cxnLst/>
            <a:rect l="l" t="t" r="r" b="b"/>
            <a:pathLst>
              <a:path w="9145" h="5336">
                <a:moveTo>
                  <a:pt x="0" y="5336"/>
                </a:moveTo>
                <a:lnTo>
                  <a:pt x="9145" y="0"/>
                </a:lnTo>
              </a:path>
            </a:pathLst>
          </a:custGeom>
          <a:ln w="9885">
            <a:solidFill>
              <a:srgbClr val="00FF00"/>
            </a:solidFill>
          </a:ln>
        </p:spPr>
        <p:txBody>
          <a:bodyPr wrap="square" lIns="0" tIns="0" rIns="0" bIns="0" rtlCol="0">
            <a:noAutofit/>
          </a:bodyPr>
          <a:lstStyle/>
          <a:p>
            <a:endParaRPr/>
          </a:p>
        </p:txBody>
      </p:sp>
      <p:sp>
        <p:nvSpPr>
          <p:cNvPr id="453" name="object 453"/>
          <p:cNvSpPr/>
          <p:nvPr/>
        </p:nvSpPr>
        <p:spPr>
          <a:xfrm>
            <a:off x="632642" y="5841252"/>
            <a:ext cx="1465913" cy="170051"/>
          </a:xfrm>
          <a:custGeom>
            <a:avLst/>
            <a:gdLst/>
            <a:ahLst/>
            <a:cxnLst/>
            <a:rect l="l" t="t" r="r" b="b"/>
            <a:pathLst>
              <a:path w="1942335" h="232403">
                <a:moveTo>
                  <a:pt x="0" y="196593"/>
                </a:moveTo>
                <a:lnTo>
                  <a:pt x="9145" y="192023"/>
                </a:lnTo>
                <a:lnTo>
                  <a:pt x="18291" y="192023"/>
                </a:lnTo>
                <a:lnTo>
                  <a:pt x="28193" y="196593"/>
                </a:lnTo>
                <a:lnTo>
                  <a:pt x="41906" y="186686"/>
                </a:lnTo>
                <a:lnTo>
                  <a:pt x="51051" y="196593"/>
                </a:lnTo>
                <a:lnTo>
                  <a:pt x="60197" y="182116"/>
                </a:lnTo>
                <a:lnTo>
                  <a:pt x="70099" y="176779"/>
                </a:lnTo>
                <a:lnTo>
                  <a:pt x="79245" y="176779"/>
                </a:lnTo>
                <a:lnTo>
                  <a:pt x="88391" y="182116"/>
                </a:lnTo>
                <a:lnTo>
                  <a:pt x="97536" y="176779"/>
                </a:lnTo>
                <a:lnTo>
                  <a:pt x="107439" y="176779"/>
                </a:lnTo>
                <a:lnTo>
                  <a:pt x="116585" y="182116"/>
                </a:lnTo>
                <a:lnTo>
                  <a:pt x="125730" y="182116"/>
                </a:lnTo>
                <a:lnTo>
                  <a:pt x="134876" y="182116"/>
                </a:lnTo>
                <a:lnTo>
                  <a:pt x="144021" y="182116"/>
                </a:lnTo>
                <a:lnTo>
                  <a:pt x="158491" y="186686"/>
                </a:lnTo>
                <a:lnTo>
                  <a:pt x="167636" y="182116"/>
                </a:lnTo>
                <a:lnTo>
                  <a:pt x="176782" y="182116"/>
                </a:lnTo>
                <a:lnTo>
                  <a:pt x="186685" y="176779"/>
                </a:lnTo>
                <a:lnTo>
                  <a:pt x="195830" y="161536"/>
                </a:lnTo>
                <a:lnTo>
                  <a:pt x="204976" y="161536"/>
                </a:lnTo>
                <a:lnTo>
                  <a:pt x="214121" y="192023"/>
                </a:lnTo>
                <a:lnTo>
                  <a:pt x="223267" y="186686"/>
                </a:lnTo>
                <a:lnTo>
                  <a:pt x="233170" y="192023"/>
                </a:lnTo>
                <a:lnTo>
                  <a:pt x="242315" y="192023"/>
                </a:lnTo>
                <a:lnTo>
                  <a:pt x="251461" y="192023"/>
                </a:lnTo>
                <a:lnTo>
                  <a:pt x="265173" y="196593"/>
                </a:lnTo>
                <a:lnTo>
                  <a:pt x="275076" y="201930"/>
                </a:lnTo>
                <a:lnTo>
                  <a:pt x="284221" y="196593"/>
                </a:lnTo>
                <a:lnTo>
                  <a:pt x="293367" y="196593"/>
                </a:lnTo>
                <a:lnTo>
                  <a:pt x="302513" y="201930"/>
                </a:lnTo>
                <a:lnTo>
                  <a:pt x="312415" y="201930"/>
                </a:lnTo>
                <a:lnTo>
                  <a:pt x="321561" y="201930"/>
                </a:lnTo>
                <a:lnTo>
                  <a:pt x="330706" y="201930"/>
                </a:lnTo>
                <a:lnTo>
                  <a:pt x="339852" y="201930"/>
                </a:lnTo>
                <a:lnTo>
                  <a:pt x="348998" y="201930"/>
                </a:lnTo>
                <a:lnTo>
                  <a:pt x="358900" y="207266"/>
                </a:lnTo>
                <a:lnTo>
                  <a:pt x="368046" y="207266"/>
                </a:lnTo>
                <a:lnTo>
                  <a:pt x="381758" y="207266"/>
                </a:lnTo>
                <a:lnTo>
                  <a:pt x="391661" y="211837"/>
                </a:lnTo>
                <a:lnTo>
                  <a:pt x="400806" y="207266"/>
                </a:lnTo>
                <a:lnTo>
                  <a:pt x="409952" y="196593"/>
                </a:lnTo>
                <a:lnTo>
                  <a:pt x="419098" y="222496"/>
                </a:lnTo>
                <a:lnTo>
                  <a:pt x="428243" y="222496"/>
                </a:lnTo>
                <a:lnTo>
                  <a:pt x="438146" y="217173"/>
                </a:lnTo>
                <a:lnTo>
                  <a:pt x="447291" y="217173"/>
                </a:lnTo>
                <a:lnTo>
                  <a:pt x="507489" y="217173"/>
                </a:lnTo>
                <a:lnTo>
                  <a:pt x="517391" y="222496"/>
                </a:lnTo>
                <a:lnTo>
                  <a:pt x="526537" y="222496"/>
                </a:lnTo>
                <a:lnTo>
                  <a:pt x="535683" y="227067"/>
                </a:lnTo>
                <a:lnTo>
                  <a:pt x="544828" y="217173"/>
                </a:lnTo>
                <a:lnTo>
                  <a:pt x="553974" y="217173"/>
                </a:lnTo>
                <a:lnTo>
                  <a:pt x="563876" y="222496"/>
                </a:lnTo>
                <a:lnTo>
                  <a:pt x="573022" y="222496"/>
                </a:lnTo>
                <a:lnTo>
                  <a:pt x="582168" y="217173"/>
                </a:lnTo>
                <a:lnTo>
                  <a:pt x="591313" y="217173"/>
                </a:lnTo>
                <a:lnTo>
                  <a:pt x="605783" y="217173"/>
                </a:lnTo>
                <a:lnTo>
                  <a:pt x="614928" y="222496"/>
                </a:lnTo>
                <a:lnTo>
                  <a:pt x="624074" y="222496"/>
                </a:lnTo>
                <a:lnTo>
                  <a:pt x="633219" y="222496"/>
                </a:lnTo>
                <a:lnTo>
                  <a:pt x="643122" y="222496"/>
                </a:lnTo>
                <a:lnTo>
                  <a:pt x="652268" y="222496"/>
                </a:lnTo>
                <a:lnTo>
                  <a:pt x="661413" y="227067"/>
                </a:lnTo>
                <a:lnTo>
                  <a:pt x="670559" y="227067"/>
                </a:lnTo>
                <a:lnTo>
                  <a:pt x="680461" y="232403"/>
                </a:lnTo>
                <a:lnTo>
                  <a:pt x="689607" y="232403"/>
                </a:lnTo>
                <a:lnTo>
                  <a:pt x="698753" y="222496"/>
                </a:lnTo>
                <a:lnTo>
                  <a:pt x="707898" y="232403"/>
                </a:lnTo>
                <a:lnTo>
                  <a:pt x="722368" y="232403"/>
                </a:lnTo>
                <a:lnTo>
                  <a:pt x="731513" y="217173"/>
                </a:lnTo>
                <a:lnTo>
                  <a:pt x="740659" y="222496"/>
                </a:lnTo>
                <a:lnTo>
                  <a:pt x="749804" y="222496"/>
                </a:lnTo>
                <a:lnTo>
                  <a:pt x="758950" y="211837"/>
                </a:lnTo>
                <a:lnTo>
                  <a:pt x="768853" y="207266"/>
                </a:lnTo>
                <a:lnTo>
                  <a:pt x="777998" y="201930"/>
                </a:lnTo>
                <a:lnTo>
                  <a:pt x="787144" y="207266"/>
                </a:lnTo>
                <a:lnTo>
                  <a:pt x="796289" y="217173"/>
                </a:lnTo>
                <a:lnTo>
                  <a:pt x="806192" y="207266"/>
                </a:lnTo>
                <a:lnTo>
                  <a:pt x="815338" y="217173"/>
                </a:lnTo>
                <a:lnTo>
                  <a:pt x="829050" y="186686"/>
                </a:lnTo>
                <a:lnTo>
                  <a:pt x="838196" y="186686"/>
                </a:lnTo>
                <a:lnTo>
                  <a:pt x="848098" y="192023"/>
                </a:lnTo>
                <a:lnTo>
                  <a:pt x="857244" y="192023"/>
                </a:lnTo>
                <a:lnTo>
                  <a:pt x="866389" y="171443"/>
                </a:lnTo>
                <a:lnTo>
                  <a:pt x="875535" y="171443"/>
                </a:lnTo>
                <a:lnTo>
                  <a:pt x="885438" y="171443"/>
                </a:lnTo>
                <a:lnTo>
                  <a:pt x="894583" y="171443"/>
                </a:lnTo>
                <a:lnTo>
                  <a:pt x="903729" y="161536"/>
                </a:lnTo>
                <a:lnTo>
                  <a:pt x="912875" y="156965"/>
                </a:lnTo>
                <a:lnTo>
                  <a:pt x="922020" y="156965"/>
                </a:lnTo>
                <a:lnTo>
                  <a:pt x="931923" y="161536"/>
                </a:lnTo>
                <a:lnTo>
                  <a:pt x="945635" y="141735"/>
                </a:lnTo>
                <a:lnTo>
                  <a:pt x="954781" y="141735"/>
                </a:lnTo>
                <a:lnTo>
                  <a:pt x="963926" y="141735"/>
                </a:lnTo>
                <a:lnTo>
                  <a:pt x="973829" y="131062"/>
                </a:lnTo>
                <a:lnTo>
                  <a:pt x="982975" y="126491"/>
                </a:lnTo>
                <a:lnTo>
                  <a:pt x="992120" y="121155"/>
                </a:lnTo>
                <a:lnTo>
                  <a:pt x="1001266" y="116585"/>
                </a:lnTo>
                <a:lnTo>
                  <a:pt x="1011168" y="116585"/>
                </a:lnTo>
                <a:lnTo>
                  <a:pt x="1020314" y="116585"/>
                </a:lnTo>
                <a:lnTo>
                  <a:pt x="1029460" y="111248"/>
                </a:lnTo>
                <a:lnTo>
                  <a:pt x="1038605" y="111248"/>
                </a:lnTo>
                <a:lnTo>
                  <a:pt x="1053075" y="116585"/>
                </a:lnTo>
                <a:lnTo>
                  <a:pt x="1062220" y="111248"/>
                </a:lnTo>
                <a:lnTo>
                  <a:pt x="1071366" y="105911"/>
                </a:lnTo>
                <a:lnTo>
                  <a:pt x="1080511" y="101341"/>
                </a:lnTo>
                <a:lnTo>
                  <a:pt x="1090414" y="105911"/>
                </a:lnTo>
                <a:lnTo>
                  <a:pt x="1099560" y="96004"/>
                </a:lnTo>
                <a:lnTo>
                  <a:pt x="1108705" y="91434"/>
                </a:lnTo>
                <a:lnTo>
                  <a:pt x="1117851" y="96004"/>
                </a:lnTo>
                <a:lnTo>
                  <a:pt x="1126996" y="105911"/>
                </a:lnTo>
                <a:lnTo>
                  <a:pt x="1136899" y="86098"/>
                </a:lnTo>
                <a:lnTo>
                  <a:pt x="1187951" y="86098"/>
                </a:lnTo>
                <a:lnTo>
                  <a:pt x="1197096" y="96004"/>
                </a:lnTo>
                <a:lnTo>
                  <a:pt x="1206242" y="91434"/>
                </a:lnTo>
                <a:lnTo>
                  <a:pt x="1216145" y="80774"/>
                </a:lnTo>
                <a:lnTo>
                  <a:pt x="1225290" y="80774"/>
                </a:lnTo>
                <a:lnTo>
                  <a:pt x="1234436" y="80774"/>
                </a:lnTo>
                <a:lnTo>
                  <a:pt x="1243581" y="65531"/>
                </a:lnTo>
                <a:lnTo>
                  <a:pt x="1253484" y="70867"/>
                </a:lnTo>
                <a:lnTo>
                  <a:pt x="1262630" y="70867"/>
                </a:lnTo>
                <a:lnTo>
                  <a:pt x="1271775" y="60960"/>
                </a:lnTo>
                <a:lnTo>
                  <a:pt x="1285488" y="60960"/>
                </a:lnTo>
                <a:lnTo>
                  <a:pt x="1295390" y="60960"/>
                </a:lnTo>
                <a:lnTo>
                  <a:pt x="1304536" y="55624"/>
                </a:lnTo>
                <a:lnTo>
                  <a:pt x="1313681" y="55624"/>
                </a:lnTo>
                <a:lnTo>
                  <a:pt x="1322827" y="55624"/>
                </a:lnTo>
                <a:lnTo>
                  <a:pt x="1331973" y="51053"/>
                </a:lnTo>
                <a:lnTo>
                  <a:pt x="1341875" y="55624"/>
                </a:lnTo>
                <a:lnTo>
                  <a:pt x="1351021" y="55624"/>
                </a:lnTo>
                <a:lnTo>
                  <a:pt x="1360166" y="45717"/>
                </a:lnTo>
                <a:lnTo>
                  <a:pt x="1369312" y="45717"/>
                </a:lnTo>
                <a:lnTo>
                  <a:pt x="1379215" y="45717"/>
                </a:lnTo>
                <a:lnTo>
                  <a:pt x="1392927" y="45717"/>
                </a:lnTo>
                <a:lnTo>
                  <a:pt x="1402073" y="51053"/>
                </a:lnTo>
                <a:lnTo>
                  <a:pt x="1411218" y="51053"/>
                </a:lnTo>
                <a:lnTo>
                  <a:pt x="1421121" y="45717"/>
                </a:lnTo>
                <a:lnTo>
                  <a:pt x="1430266" y="35810"/>
                </a:lnTo>
                <a:lnTo>
                  <a:pt x="1439412" y="35810"/>
                </a:lnTo>
                <a:lnTo>
                  <a:pt x="1448558" y="35810"/>
                </a:lnTo>
                <a:lnTo>
                  <a:pt x="1458460" y="45717"/>
                </a:lnTo>
                <a:lnTo>
                  <a:pt x="1467606" y="45717"/>
                </a:lnTo>
                <a:lnTo>
                  <a:pt x="1476751" y="30473"/>
                </a:lnTo>
                <a:lnTo>
                  <a:pt x="1485897" y="30473"/>
                </a:lnTo>
                <a:lnTo>
                  <a:pt x="1495043" y="30473"/>
                </a:lnTo>
                <a:lnTo>
                  <a:pt x="1509512" y="40380"/>
                </a:lnTo>
                <a:lnTo>
                  <a:pt x="1518658" y="40380"/>
                </a:lnTo>
                <a:lnTo>
                  <a:pt x="1527803" y="30473"/>
                </a:lnTo>
                <a:lnTo>
                  <a:pt x="1536949" y="35810"/>
                </a:lnTo>
                <a:lnTo>
                  <a:pt x="1546851" y="45717"/>
                </a:lnTo>
                <a:lnTo>
                  <a:pt x="1555997" y="35810"/>
                </a:lnTo>
                <a:lnTo>
                  <a:pt x="1565143" y="25903"/>
                </a:lnTo>
                <a:lnTo>
                  <a:pt x="1574288" y="25903"/>
                </a:lnTo>
                <a:lnTo>
                  <a:pt x="1584191" y="25903"/>
                </a:lnTo>
                <a:lnTo>
                  <a:pt x="1593337" y="25903"/>
                </a:lnTo>
                <a:lnTo>
                  <a:pt x="1602482" y="25903"/>
                </a:lnTo>
                <a:lnTo>
                  <a:pt x="1616194" y="20566"/>
                </a:lnTo>
                <a:lnTo>
                  <a:pt x="1626097" y="20566"/>
                </a:lnTo>
                <a:lnTo>
                  <a:pt x="1635243" y="30473"/>
                </a:lnTo>
                <a:lnTo>
                  <a:pt x="1644388" y="35810"/>
                </a:lnTo>
                <a:lnTo>
                  <a:pt x="1653534" y="25903"/>
                </a:lnTo>
                <a:lnTo>
                  <a:pt x="1663437" y="30473"/>
                </a:lnTo>
                <a:lnTo>
                  <a:pt x="1672582" y="25903"/>
                </a:lnTo>
                <a:lnTo>
                  <a:pt x="1681728" y="15230"/>
                </a:lnTo>
                <a:lnTo>
                  <a:pt x="1690873" y="10659"/>
                </a:lnTo>
                <a:lnTo>
                  <a:pt x="1700019" y="20566"/>
                </a:lnTo>
                <a:lnTo>
                  <a:pt x="1709922" y="30473"/>
                </a:lnTo>
                <a:lnTo>
                  <a:pt x="1719067" y="15230"/>
                </a:lnTo>
                <a:lnTo>
                  <a:pt x="1732779" y="25903"/>
                </a:lnTo>
                <a:lnTo>
                  <a:pt x="1741925" y="20566"/>
                </a:lnTo>
                <a:lnTo>
                  <a:pt x="1751828" y="15230"/>
                </a:lnTo>
                <a:lnTo>
                  <a:pt x="1760973" y="20566"/>
                </a:lnTo>
                <a:lnTo>
                  <a:pt x="1770119" y="15230"/>
                </a:lnTo>
                <a:lnTo>
                  <a:pt x="1779265" y="20566"/>
                </a:lnTo>
                <a:lnTo>
                  <a:pt x="1789167" y="15230"/>
                </a:lnTo>
                <a:lnTo>
                  <a:pt x="1798313" y="10659"/>
                </a:lnTo>
                <a:lnTo>
                  <a:pt x="1807458" y="20566"/>
                </a:lnTo>
                <a:lnTo>
                  <a:pt x="1816604" y="15230"/>
                </a:lnTo>
                <a:lnTo>
                  <a:pt x="1826507" y="5336"/>
                </a:lnTo>
                <a:lnTo>
                  <a:pt x="1840219" y="5336"/>
                </a:lnTo>
                <a:lnTo>
                  <a:pt x="1849364" y="5336"/>
                </a:lnTo>
                <a:lnTo>
                  <a:pt x="1858510" y="5336"/>
                </a:lnTo>
                <a:lnTo>
                  <a:pt x="1868413" y="5336"/>
                </a:lnTo>
                <a:lnTo>
                  <a:pt x="1877558" y="10659"/>
                </a:lnTo>
                <a:lnTo>
                  <a:pt x="1886704" y="5336"/>
                </a:lnTo>
                <a:lnTo>
                  <a:pt x="1895850" y="15230"/>
                </a:lnTo>
                <a:lnTo>
                  <a:pt x="1904995" y="20566"/>
                </a:lnTo>
                <a:lnTo>
                  <a:pt x="1914898" y="25903"/>
                </a:lnTo>
                <a:lnTo>
                  <a:pt x="1924043" y="20566"/>
                </a:lnTo>
                <a:lnTo>
                  <a:pt x="1933189" y="10659"/>
                </a:lnTo>
                <a:lnTo>
                  <a:pt x="1942335" y="0"/>
                </a:lnTo>
              </a:path>
            </a:pathLst>
          </a:custGeom>
          <a:ln w="10067">
            <a:solidFill>
              <a:srgbClr val="00FF00"/>
            </a:solidFill>
          </a:ln>
        </p:spPr>
        <p:txBody>
          <a:bodyPr wrap="square" lIns="0" tIns="0" rIns="0" bIns="0" rtlCol="0">
            <a:noAutofit/>
          </a:bodyPr>
          <a:lstStyle/>
          <a:p>
            <a:endParaRPr/>
          </a:p>
        </p:txBody>
      </p:sp>
      <p:sp>
        <p:nvSpPr>
          <p:cNvPr id="454" name="object 454"/>
          <p:cNvSpPr/>
          <p:nvPr/>
        </p:nvSpPr>
        <p:spPr>
          <a:xfrm>
            <a:off x="2098515" y="5774846"/>
            <a:ext cx="1469940" cy="85306"/>
          </a:xfrm>
          <a:custGeom>
            <a:avLst/>
            <a:gdLst/>
            <a:ahLst/>
            <a:cxnLst/>
            <a:rect l="l" t="t" r="r" b="b"/>
            <a:pathLst>
              <a:path w="1947671" h="116585">
                <a:moveTo>
                  <a:pt x="0" y="90681"/>
                </a:moveTo>
                <a:lnTo>
                  <a:pt x="14481" y="96018"/>
                </a:lnTo>
                <a:lnTo>
                  <a:pt x="23627" y="101354"/>
                </a:lnTo>
                <a:lnTo>
                  <a:pt x="32760" y="96018"/>
                </a:lnTo>
                <a:lnTo>
                  <a:pt x="41906" y="96018"/>
                </a:lnTo>
                <a:lnTo>
                  <a:pt x="51821" y="96018"/>
                </a:lnTo>
                <a:lnTo>
                  <a:pt x="60954" y="90681"/>
                </a:lnTo>
                <a:lnTo>
                  <a:pt x="70099" y="90681"/>
                </a:lnTo>
                <a:lnTo>
                  <a:pt x="79245" y="90681"/>
                </a:lnTo>
                <a:lnTo>
                  <a:pt x="89148" y="101354"/>
                </a:lnTo>
                <a:lnTo>
                  <a:pt x="98293" y="111261"/>
                </a:lnTo>
                <a:lnTo>
                  <a:pt x="107439" y="101354"/>
                </a:lnTo>
                <a:lnTo>
                  <a:pt x="116585" y="90681"/>
                </a:lnTo>
                <a:lnTo>
                  <a:pt x="131066" y="96018"/>
                </a:lnTo>
                <a:lnTo>
                  <a:pt x="140212" y="90681"/>
                </a:lnTo>
                <a:lnTo>
                  <a:pt x="149357" y="90681"/>
                </a:lnTo>
                <a:lnTo>
                  <a:pt x="158491" y="105925"/>
                </a:lnTo>
                <a:lnTo>
                  <a:pt x="167636" y="116585"/>
                </a:lnTo>
                <a:lnTo>
                  <a:pt x="177539" y="105925"/>
                </a:lnTo>
                <a:lnTo>
                  <a:pt x="186685" y="101354"/>
                </a:lnTo>
                <a:lnTo>
                  <a:pt x="195830" y="101354"/>
                </a:lnTo>
                <a:lnTo>
                  <a:pt x="204976" y="111261"/>
                </a:lnTo>
                <a:lnTo>
                  <a:pt x="214878" y="90681"/>
                </a:lnTo>
                <a:lnTo>
                  <a:pt x="224024" y="90681"/>
                </a:lnTo>
                <a:lnTo>
                  <a:pt x="237748" y="86111"/>
                </a:lnTo>
                <a:lnTo>
                  <a:pt x="246882" y="96018"/>
                </a:lnTo>
                <a:lnTo>
                  <a:pt x="256797" y="86111"/>
                </a:lnTo>
                <a:lnTo>
                  <a:pt x="265942" y="80774"/>
                </a:lnTo>
                <a:lnTo>
                  <a:pt x="275076" y="80774"/>
                </a:lnTo>
                <a:lnTo>
                  <a:pt x="284221" y="80774"/>
                </a:lnTo>
                <a:lnTo>
                  <a:pt x="294136" y="86111"/>
                </a:lnTo>
                <a:lnTo>
                  <a:pt x="303270" y="80774"/>
                </a:lnTo>
                <a:lnTo>
                  <a:pt x="312415" y="80774"/>
                </a:lnTo>
                <a:lnTo>
                  <a:pt x="321561" y="76204"/>
                </a:lnTo>
                <a:lnTo>
                  <a:pt x="330706" y="76204"/>
                </a:lnTo>
                <a:lnTo>
                  <a:pt x="340609" y="80774"/>
                </a:lnTo>
                <a:lnTo>
                  <a:pt x="354334" y="80774"/>
                </a:lnTo>
                <a:lnTo>
                  <a:pt x="363467" y="76204"/>
                </a:lnTo>
                <a:lnTo>
                  <a:pt x="372613" y="60960"/>
                </a:lnTo>
                <a:lnTo>
                  <a:pt x="382527" y="76204"/>
                </a:lnTo>
                <a:lnTo>
                  <a:pt x="391661" y="70867"/>
                </a:lnTo>
                <a:lnTo>
                  <a:pt x="400806" y="70867"/>
                </a:lnTo>
                <a:lnTo>
                  <a:pt x="409952" y="80774"/>
                </a:lnTo>
                <a:lnTo>
                  <a:pt x="419855" y="90681"/>
                </a:lnTo>
                <a:lnTo>
                  <a:pt x="429000" y="80774"/>
                </a:lnTo>
                <a:lnTo>
                  <a:pt x="438146" y="90681"/>
                </a:lnTo>
                <a:lnTo>
                  <a:pt x="447291" y="86111"/>
                </a:lnTo>
                <a:lnTo>
                  <a:pt x="461773" y="76204"/>
                </a:lnTo>
                <a:lnTo>
                  <a:pt x="470919" y="90681"/>
                </a:lnTo>
                <a:lnTo>
                  <a:pt x="480052" y="86111"/>
                </a:lnTo>
                <a:lnTo>
                  <a:pt x="489198" y="76204"/>
                </a:lnTo>
                <a:lnTo>
                  <a:pt x="499112" y="90681"/>
                </a:lnTo>
                <a:lnTo>
                  <a:pt x="508246" y="86111"/>
                </a:lnTo>
                <a:lnTo>
                  <a:pt x="517391" y="76204"/>
                </a:lnTo>
                <a:lnTo>
                  <a:pt x="526537" y="76204"/>
                </a:lnTo>
                <a:lnTo>
                  <a:pt x="535683" y="86111"/>
                </a:lnTo>
                <a:lnTo>
                  <a:pt x="545585" y="65531"/>
                </a:lnTo>
                <a:lnTo>
                  <a:pt x="554731" y="40393"/>
                </a:lnTo>
                <a:lnTo>
                  <a:pt x="563876" y="50300"/>
                </a:lnTo>
                <a:lnTo>
                  <a:pt x="577589" y="50300"/>
                </a:lnTo>
                <a:lnTo>
                  <a:pt x="587504" y="45717"/>
                </a:lnTo>
                <a:lnTo>
                  <a:pt x="596649" y="45717"/>
                </a:lnTo>
                <a:lnTo>
                  <a:pt x="605783" y="35823"/>
                </a:lnTo>
                <a:lnTo>
                  <a:pt x="614928" y="45717"/>
                </a:lnTo>
                <a:lnTo>
                  <a:pt x="624843" y="65531"/>
                </a:lnTo>
                <a:lnTo>
                  <a:pt x="633976" y="65531"/>
                </a:lnTo>
                <a:lnTo>
                  <a:pt x="643122" y="65531"/>
                </a:lnTo>
                <a:lnTo>
                  <a:pt x="652268" y="70867"/>
                </a:lnTo>
                <a:lnTo>
                  <a:pt x="661413" y="70867"/>
                </a:lnTo>
                <a:lnTo>
                  <a:pt x="671316" y="65531"/>
                </a:lnTo>
                <a:lnTo>
                  <a:pt x="685040" y="65531"/>
                </a:lnTo>
                <a:lnTo>
                  <a:pt x="694174" y="70867"/>
                </a:lnTo>
                <a:lnTo>
                  <a:pt x="704089" y="65531"/>
                </a:lnTo>
                <a:lnTo>
                  <a:pt x="713234" y="65531"/>
                </a:lnTo>
                <a:lnTo>
                  <a:pt x="722368" y="76204"/>
                </a:lnTo>
                <a:lnTo>
                  <a:pt x="731513" y="70867"/>
                </a:lnTo>
                <a:lnTo>
                  <a:pt x="740659" y="60960"/>
                </a:lnTo>
                <a:lnTo>
                  <a:pt x="750561" y="65531"/>
                </a:lnTo>
                <a:lnTo>
                  <a:pt x="759707" y="70867"/>
                </a:lnTo>
                <a:lnTo>
                  <a:pt x="768853" y="65531"/>
                </a:lnTo>
                <a:lnTo>
                  <a:pt x="777998" y="65531"/>
                </a:lnTo>
                <a:lnTo>
                  <a:pt x="787901" y="60960"/>
                </a:lnTo>
                <a:lnTo>
                  <a:pt x="801625" y="60960"/>
                </a:lnTo>
                <a:lnTo>
                  <a:pt x="810771" y="65531"/>
                </a:lnTo>
                <a:lnTo>
                  <a:pt x="819904" y="70867"/>
                </a:lnTo>
                <a:lnTo>
                  <a:pt x="829819" y="65531"/>
                </a:lnTo>
                <a:lnTo>
                  <a:pt x="838965" y="60960"/>
                </a:lnTo>
                <a:lnTo>
                  <a:pt x="848098" y="65531"/>
                </a:lnTo>
                <a:lnTo>
                  <a:pt x="857244" y="70867"/>
                </a:lnTo>
                <a:lnTo>
                  <a:pt x="866389" y="65531"/>
                </a:lnTo>
                <a:lnTo>
                  <a:pt x="876292" y="65531"/>
                </a:lnTo>
                <a:lnTo>
                  <a:pt x="885438" y="60960"/>
                </a:lnTo>
                <a:lnTo>
                  <a:pt x="894583" y="60960"/>
                </a:lnTo>
                <a:lnTo>
                  <a:pt x="909065" y="60960"/>
                </a:lnTo>
                <a:lnTo>
                  <a:pt x="918210" y="65531"/>
                </a:lnTo>
                <a:lnTo>
                  <a:pt x="927356" y="60960"/>
                </a:lnTo>
                <a:lnTo>
                  <a:pt x="936489" y="55624"/>
                </a:lnTo>
                <a:lnTo>
                  <a:pt x="945635" y="55624"/>
                </a:lnTo>
                <a:lnTo>
                  <a:pt x="955550" y="60960"/>
                </a:lnTo>
                <a:lnTo>
                  <a:pt x="964683" y="55624"/>
                </a:lnTo>
                <a:lnTo>
                  <a:pt x="973829" y="55624"/>
                </a:lnTo>
                <a:lnTo>
                  <a:pt x="982975" y="60960"/>
                </a:lnTo>
                <a:lnTo>
                  <a:pt x="992877" y="55624"/>
                </a:lnTo>
                <a:lnTo>
                  <a:pt x="1002023" y="60960"/>
                </a:lnTo>
                <a:lnTo>
                  <a:pt x="1011168" y="55624"/>
                </a:lnTo>
                <a:lnTo>
                  <a:pt x="1024881" y="60960"/>
                </a:lnTo>
                <a:lnTo>
                  <a:pt x="1034796" y="55624"/>
                </a:lnTo>
                <a:lnTo>
                  <a:pt x="1043941" y="55624"/>
                </a:lnTo>
                <a:lnTo>
                  <a:pt x="1053075" y="55624"/>
                </a:lnTo>
                <a:lnTo>
                  <a:pt x="1062220" y="55624"/>
                </a:lnTo>
                <a:lnTo>
                  <a:pt x="1071366" y="60960"/>
                </a:lnTo>
                <a:lnTo>
                  <a:pt x="1081268" y="65531"/>
                </a:lnTo>
                <a:lnTo>
                  <a:pt x="1090414" y="65531"/>
                </a:lnTo>
                <a:lnTo>
                  <a:pt x="1099560" y="65531"/>
                </a:lnTo>
                <a:lnTo>
                  <a:pt x="1108705" y="70867"/>
                </a:lnTo>
                <a:lnTo>
                  <a:pt x="1118608" y="60960"/>
                </a:lnTo>
                <a:lnTo>
                  <a:pt x="1127753" y="65531"/>
                </a:lnTo>
                <a:lnTo>
                  <a:pt x="1141478" y="60960"/>
                </a:lnTo>
                <a:lnTo>
                  <a:pt x="1150611" y="60960"/>
                </a:lnTo>
                <a:lnTo>
                  <a:pt x="1160526" y="65531"/>
                </a:lnTo>
                <a:lnTo>
                  <a:pt x="1169672" y="50300"/>
                </a:lnTo>
                <a:lnTo>
                  <a:pt x="1178805" y="50300"/>
                </a:lnTo>
                <a:lnTo>
                  <a:pt x="1187951" y="55624"/>
                </a:lnTo>
                <a:lnTo>
                  <a:pt x="1197866" y="50300"/>
                </a:lnTo>
                <a:lnTo>
                  <a:pt x="1206999" y="40393"/>
                </a:lnTo>
                <a:lnTo>
                  <a:pt x="1216145" y="45717"/>
                </a:lnTo>
                <a:lnTo>
                  <a:pt x="1225290" y="50300"/>
                </a:lnTo>
                <a:lnTo>
                  <a:pt x="1234436" y="45717"/>
                </a:lnTo>
                <a:lnTo>
                  <a:pt x="1248917" y="40393"/>
                </a:lnTo>
                <a:lnTo>
                  <a:pt x="1258063" y="45717"/>
                </a:lnTo>
                <a:lnTo>
                  <a:pt x="1267196" y="40393"/>
                </a:lnTo>
                <a:lnTo>
                  <a:pt x="1276342" y="45717"/>
                </a:lnTo>
                <a:lnTo>
                  <a:pt x="1286257" y="45717"/>
                </a:lnTo>
                <a:lnTo>
                  <a:pt x="1295390" y="45717"/>
                </a:lnTo>
                <a:lnTo>
                  <a:pt x="1304536" y="40393"/>
                </a:lnTo>
                <a:lnTo>
                  <a:pt x="1313681" y="25150"/>
                </a:lnTo>
                <a:lnTo>
                  <a:pt x="1323584" y="25150"/>
                </a:lnTo>
                <a:lnTo>
                  <a:pt x="1332730" y="25150"/>
                </a:lnTo>
                <a:lnTo>
                  <a:pt x="1341875" y="20580"/>
                </a:lnTo>
                <a:lnTo>
                  <a:pt x="1351021" y="20580"/>
                </a:lnTo>
                <a:lnTo>
                  <a:pt x="1365502" y="20580"/>
                </a:lnTo>
                <a:lnTo>
                  <a:pt x="1374648" y="15243"/>
                </a:lnTo>
                <a:lnTo>
                  <a:pt x="1383781" y="15243"/>
                </a:lnTo>
                <a:lnTo>
                  <a:pt x="1392927" y="10673"/>
                </a:lnTo>
                <a:lnTo>
                  <a:pt x="1402842" y="15243"/>
                </a:lnTo>
                <a:lnTo>
                  <a:pt x="1411975" y="15243"/>
                </a:lnTo>
                <a:lnTo>
                  <a:pt x="1421121" y="10673"/>
                </a:lnTo>
                <a:lnTo>
                  <a:pt x="1430266" y="10673"/>
                </a:lnTo>
                <a:lnTo>
                  <a:pt x="1439412" y="15243"/>
                </a:lnTo>
                <a:lnTo>
                  <a:pt x="1449315" y="20580"/>
                </a:lnTo>
                <a:lnTo>
                  <a:pt x="1458460" y="5336"/>
                </a:lnTo>
                <a:lnTo>
                  <a:pt x="1472185" y="10673"/>
                </a:lnTo>
                <a:lnTo>
                  <a:pt x="1481318" y="5336"/>
                </a:lnTo>
                <a:lnTo>
                  <a:pt x="1491233" y="10673"/>
                </a:lnTo>
                <a:lnTo>
                  <a:pt x="1500379" y="15243"/>
                </a:lnTo>
                <a:lnTo>
                  <a:pt x="1509512" y="15243"/>
                </a:lnTo>
                <a:lnTo>
                  <a:pt x="1518658" y="15243"/>
                </a:lnTo>
                <a:lnTo>
                  <a:pt x="1528572" y="15243"/>
                </a:lnTo>
                <a:lnTo>
                  <a:pt x="1537706" y="20580"/>
                </a:lnTo>
                <a:lnTo>
                  <a:pt x="1546851" y="15243"/>
                </a:lnTo>
                <a:lnTo>
                  <a:pt x="1555997" y="20580"/>
                </a:lnTo>
                <a:lnTo>
                  <a:pt x="1565900" y="20580"/>
                </a:lnTo>
                <a:lnTo>
                  <a:pt x="1575045" y="25150"/>
                </a:lnTo>
                <a:lnTo>
                  <a:pt x="1588770" y="20580"/>
                </a:lnTo>
                <a:lnTo>
                  <a:pt x="1597903" y="20580"/>
                </a:lnTo>
                <a:lnTo>
                  <a:pt x="1607818" y="25150"/>
                </a:lnTo>
                <a:lnTo>
                  <a:pt x="1616964" y="20580"/>
                </a:lnTo>
                <a:lnTo>
                  <a:pt x="1626097" y="15243"/>
                </a:lnTo>
                <a:lnTo>
                  <a:pt x="1635243" y="10673"/>
                </a:lnTo>
                <a:lnTo>
                  <a:pt x="1644388" y="5336"/>
                </a:lnTo>
                <a:lnTo>
                  <a:pt x="1654291" y="10673"/>
                </a:lnTo>
                <a:lnTo>
                  <a:pt x="1663437" y="5336"/>
                </a:lnTo>
                <a:lnTo>
                  <a:pt x="1672582" y="5336"/>
                </a:lnTo>
                <a:lnTo>
                  <a:pt x="1681728" y="5336"/>
                </a:lnTo>
                <a:lnTo>
                  <a:pt x="1696209" y="10673"/>
                </a:lnTo>
                <a:lnTo>
                  <a:pt x="1705355" y="10673"/>
                </a:lnTo>
                <a:lnTo>
                  <a:pt x="1714500" y="15243"/>
                </a:lnTo>
                <a:lnTo>
                  <a:pt x="1723634" y="15243"/>
                </a:lnTo>
                <a:lnTo>
                  <a:pt x="1733549" y="15243"/>
                </a:lnTo>
                <a:lnTo>
                  <a:pt x="1742694" y="15243"/>
                </a:lnTo>
                <a:lnTo>
                  <a:pt x="1751828" y="10673"/>
                </a:lnTo>
                <a:lnTo>
                  <a:pt x="1760973" y="10673"/>
                </a:lnTo>
                <a:lnTo>
                  <a:pt x="1770888" y="10673"/>
                </a:lnTo>
                <a:lnTo>
                  <a:pt x="1780022" y="5336"/>
                </a:lnTo>
                <a:lnTo>
                  <a:pt x="1789167" y="5336"/>
                </a:lnTo>
                <a:lnTo>
                  <a:pt x="1798313" y="5336"/>
                </a:lnTo>
                <a:lnTo>
                  <a:pt x="1812794" y="5336"/>
                </a:lnTo>
                <a:lnTo>
                  <a:pt x="1821940" y="0"/>
                </a:lnTo>
                <a:lnTo>
                  <a:pt x="1831086" y="0"/>
                </a:lnTo>
                <a:lnTo>
                  <a:pt x="1840219" y="0"/>
                </a:lnTo>
                <a:lnTo>
                  <a:pt x="1849364" y="0"/>
                </a:lnTo>
                <a:lnTo>
                  <a:pt x="1859279" y="5336"/>
                </a:lnTo>
                <a:lnTo>
                  <a:pt x="1868413" y="0"/>
                </a:lnTo>
                <a:lnTo>
                  <a:pt x="1877558" y="0"/>
                </a:lnTo>
                <a:lnTo>
                  <a:pt x="1886704" y="0"/>
                </a:lnTo>
                <a:lnTo>
                  <a:pt x="1896607" y="0"/>
                </a:lnTo>
                <a:lnTo>
                  <a:pt x="1905752" y="0"/>
                </a:lnTo>
                <a:lnTo>
                  <a:pt x="1914898" y="5336"/>
                </a:lnTo>
                <a:lnTo>
                  <a:pt x="1928610" y="10673"/>
                </a:lnTo>
                <a:lnTo>
                  <a:pt x="1938525" y="5336"/>
                </a:lnTo>
                <a:lnTo>
                  <a:pt x="1947671" y="5336"/>
                </a:lnTo>
              </a:path>
            </a:pathLst>
          </a:custGeom>
          <a:ln w="10075">
            <a:solidFill>
              <a:srgbClr val="00FF00"/>
            </a:solidFill>
          </a:ln>
        </p:spPr>
        <p:txBody>
          <a:bodyPr wrap="square" lIns="0" tIns="0" rIns="0" bIns="0" rtlCol="0">
            <a:noAutofit/>
          </a:bodyPr>
          <a:lstStyle/>
          <a:p>
            <a:endParaRPr/>
          </a:p>
        </p:txBody>
      </p:sp>
      <p:sp>
        <p:nvSpPr>
          <p:cNvPr id="455" name="object 455"/>
          <p:cNvSpPr/>
          <p:nvPr/>
        </p:nvSpPr>
        <p:spPr>
          <a:xfrm>
            <a:off x="3568457" y="5778752"/>
            <a:ext cx="776951" cy="18402"/>
          </a:xfrm>
          <a:custGeom>
            <a:avLst/>
            <a:gdLst/>
            <a:ahLst/>
            <a:cxnLst/>
            <a:rect l="l" t="t" r="r" b="b"/>
            <a:pathLst>
              <a:path w="1029460" h="25150">
                <a:moveTo>
                  <a:pt x="0" y="0"/>
                </a:moveTo>
                <a:lnTo>
                  <a:pt x="9145" y="0"/>
                </a:lnTo>
                <a:lnTo>
                  <a:pt x="18291" y="0"/>
                </a:lnTo>
                <a:lnTo>
                  <a:pt x="28193" y="5336"/>
                </a:lnTo>
                <a:lnTo>
                  <a:pt x="37339" y="5336"/>
                </a:lnTo>
                <a:lnTo>
                  <a:pt x="46485" y="9906"/>
                </a:lnTo>
                <a:lnTo>
                  <a:pt x="55630" y="9906"/>
                </a:lnTo>
                <a:lnTo>
                  <a:pt x="64764" y="9906"/>
                </a:lnTo>
                <a:lnTo>
                  <a:pt x="74678" y="9906"/>
                </a:lnTo>
                <a:lnTo>
                  <a:pt x="88391" y="9906"/>
                </a:lnTo>
                <a:lnTo>
                  <a:pt x="97536" y="5336"/>
                </a:lnTo>
                <a:lnTo>
                  <a:pt x="106682" y="15243"/>
                </a:lnTo>
                <a:lnTo>
                  <a:pt x="116585" y="19813"/>
                </a:lnTo>
                <a:lnTo>
                  <a:pt x="125730" y="9906"/>
                </a:lnTo>
                <a:lnTo>
                  <a:pt x="134876" y="9906"/>
                </a:lnTo>
                <a:lnTo>
                  <a:pt x="204976" y="9906"/>
                </a:lnTo>
                <a:lnTo>
                  <a:pt x="214121" y="15243"/>
                </a:lnTo>
                <a:lnTo>
                  <a:pt x="223267" y="15243"/>
                </a:lnTo>
                <a:lnTo>
                  <a:pt x="233170" y="15243"/>
                </a:lnTo>
                <a:lnTo>
                  <a:pt x="242315" y="15243"/>
                </a:lnTo>
                <a:lnTo>
                  <a:pt x="251461" y="15243"/>
                </a:lnTo>
                <a:lnTo>
                  <a:pt x="260606" y="9906"/>
                </a:lnTo>
                <a:lnTo>
                  <a:pt x="269752" y="9906"/>
                </a:lnTo>
                <a:lnTo>
                  <a:pt x="279655" y="5336"/>
                </a:lnTo>
                <a:lnTo>
                  <a:pt x="288800" y="9906"/>
                </a:lnTo>
                <a:lnTo>
                  <a:pt x="297946" y="15243"/>
                </a:lnTo>
                <a:lnTo>
                  <a:pt x="311658" y="9906"/>
                </a:lnTo>
                <a:lnTo>
                  <a:pt x="321561" y="9906"/>
                </a:lnTo>
                <a:lnTo>
                  <a:pt x="330706" y="9906"/>
                </a:lnTo>
                <a:lnTo>
                  <a:pt x="339852" y="9906"/>
                </a:lnTo>
                <a:lnTo>
                  <a:pt x="348998" y="9906"/>
                </a:lnTo>
                <a:lnTo>
                  <a:pt x="358900" y="9906"/>
                </a:lnTo>
                <a:lnTo>
                  <a:pt x="368046" y="5336"/>
                </a:lnTo>
                <a:lnTo>
                  <a:pt x="377191" y="9906"/>
                </a:lnTo>
                <a:lnTo>
                  <a:pt x="386337" y="9906"/>
                </a:lnTo>
                <a:lnTo>
                  <a:pt x="396240" y="15243"/>
                </a:lnTo>
                <a:lnTo>
                  <a:pt x="405385" y="5336"/>
                </a:lnTo>
                <a:lnTo>
                  <a:pt x="414531" y="5336"/>
                </a:lnTo>
                <a:lnTo>
                  <a:pt x="428243" y="5336"/>
                </a:lnTo>
                <a:lnTo>
                  <a:pt x="438146" y="5336"/>
                </a:lnTo>
                <a:lnTo>
                  <a:pt x="447291" y="9906"/>
                </a:lnTo>
                <a:lnTo>
                  <a:pt x="456437" y="5336"/>
                </a:lnTo>
                <a:lnTo>
                  <a:pt x="465583" y="9906"/>
                </a:lnTo>
                <a:lnTo>
                  <a:pt x="474728" y="9906"/>
                </a:lnTo>
                <a:lnTo>
                  <a:pt x="484631" y="9906"/>
                </a:lnTo>
                <a:lnTo>
                  <a:pt x="493776" y="0"/>
                </a:lnTo>
                <a:lnTo>
                  <a:pt x="502922" y="0"/>
                </a:lnTo>
                <a:lnTo>
                  <a:pt x="512068" y="5336"/>
                </a:lnTo>
                <a:lnTo>
                  <a:pt x="521970" y="0"/>
                </a:lnTo>
                <a:lnTo>
                  <a:pt x="573022" y="0"/>
                </a:lnTo>
                <a:lnTo>
                  <a:pt x="582168" y="5336"/>
                </a:lnTo>
                <a:lnTo>
                  <a:pt x="591313" y="9906"/>
                </a:lnTo>
                <a:lnTo>
                  <a:pt x="601216" y="0"/>
                </a:lnTo>
                <a:lnTo>
                  <a:pt x="610362" y="0"/>
                </a:lnTo>
                <a:lnTo>
                  <a:pt x="661413" y="0"/>
                </a:lnTo>
                <a:lnTo>
                  <a:pt x="670559" y="5336"/>
                </a:lnTo>
                <a:lnTo>
                  <a:pt x="679704" y="0"/>
                </a:lnTo>
                <a:lnTo>
                  <a:pt x="689607" y="0"/>
                </a:lnTo>
                <a:lnTo>
                  <a:pt x="698753" y="0"/>
                </a:lnTo>
                <a:lnTo>
                  <a:pt x="787144" y="0"/>
                </a:lnTo>
                <a:lnTo>
                  <a:pt x="796289" y="5336"/>
                </a:lnTo>
                <a:lnTo>
                  <a:pt x="806192" y="9906"/>
                </a:lnTo>
                <a:lnTo>
                  <a:pt x="815338" y="19813"/>
                </a:lnTo>
                <a:lnTo>
                  <a:pt x="824483" y="9906"/>
                </a:lnTo>
                <a:lnTo>
                  <a:pt x="833629" y="19813"/>
                </a:lnTo>
                <a:lnTo>
                  <a:pt x="842775" y="15243"/>
                </a:lnTo>
                <a:lnTo>
                  <a:pt x="852677" y="19813"/>
                </a:lnTo>
                <a:lnTo>
                  <a:pt x="861823" y="19813"/>
                </a:lnTo>
                <a:lnTo>
                  <a:pt x="875535" y="25150"/>
                </a:lnTo>
                <a:lnTo>
                  <a:pt x="884681" y="15243"/>
                </a:lnTo>
                <a:lnTo>
                  <a:pt x="894583" y="25150"/>
                </a:lnTo>
                <a:lnTo>
                  <a:pt x="903729" y="25150"/>
                </a:lnTo>
                <a:lnTo>
                  <a:pt x="912875" y="15243"/>
                </a:lnTo>
                <a:lnTo>
                  <a:pt x="922020" y="15243"/>
                </a:lnTo>
                <a:lnTo>
                  <a:pt x="931923" y="19813"/>
                </a:lnTo>
                <a:lnTo>
                  <a:pt x="941068" y="19813"/>
                </a:lnTo>
                <a:lnTo>
                  <a:pt x="950214" y="15243"/>
                </a:lnTo>
                <a:lnTo>
                  <a:pt x="959360" y="15243"/>
                </a:lnTo>
                <a:lnTo>
                  <a:pt x="968493" y="15243"/>
                </a:lnTo>
                <a:lnTo>
                  <a:pt x="978408" y="15243"/>
                </a:lnTo>
                <a:lnTo>
                  <a:pt x="992120" y="19813"/>
                </a:lnTo>
                <a:lnTo>
                  <a:pt x="1001266" y="19813"/>
                </a:lnTo>
                <a:lnTo>
                  <a:pt x="1011168" y="19813"/>
                </a:lnTo>
                <a:lnTo>
                  <a:pt x="1020314" y="19813"/>
                </a:lnTo>
                <a:lnTo>
                  <a:pt x="1029460" y="19813"/>
                </a:lnTo>
              </a:path>
            </a:pathLst>
          </a:custGeom>
          <a:ln w="10078">
            <a:solidFill>
              <a:srgbClr val="00FF00"/>
            </a:solidFill>
          </a:ln>
        </p:spPr>
        <p:txBody>
          <a:bodyPr wrap="square" lIns="0" tIns="0" rIns="0" bIns="0" rtlCol="0">
            <a:noAutofit/>
          </a:bodyPr>
          <a:lstStyle/>
          <a:p>
            <a:endParaRPr/>
          </a:p>
        </p:txBody>
      </p:sp>
      <p:sp>
        <p:nvSpPr>
          <p:cNvPr id="456" name="object 456"/>
          <p:cNvSpPr/>
          <p:nvPr/>
        </p:nvSpPr>
        <p:spPr>
          <a:xfrm>
            <a:off x="4345397" y="5793249"/>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457" name="object 457"/>
          <p:cNvSpPr txBox="1"/>
          <p:nvPr/>
        </p:nvSpPr>
        <p:spPr>
          <a:xfrm>
            <a:off x="1942860" y="441789"/>
            <a:ext cx="938842"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Deep</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458" name="object 458"/>
          <p:cNvSpPr/>
          <p:nvPr/>
        </p:nvSpPr>
        <p:spPr>
          <a:xfrm>
            <a:off x="4651362" y="67266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459" name="object 459"/>
          <p:cNvSpPr/>
          <p:nvPr/>
        </p:nvSpPr>
        <p:spPr>
          <a:xfrm>
            <a:off x="4651356" y="672576"/>
            <a:ext cx="4130889" cy="1165869"/>
          </a:xfrm>
          <a:custGeom>
            <a:avLst/>
            <a:gdLst/>
            <a:ahLst/>
            <a:cxnLst/>
            <a:rect l="l" t="t" r="r" b="b"/>
            <a:pathLst>
              <a:path w="5473428" h="1593354">
                <a:moveTo>
                  <a:pt x="5473428" y="0"/>
                </a:moveTo>
                <a:lnTo>
                  <a:pt x="0" y="0"/>
                </a:lnTo>
                <a:lnTo>
                  <a:pt x="0" y="1593354"/>
                </a:lnTo>
                <a:lnTo>
                  <a:pt x="5473428" y="1593354"/>
                </a:lnTo>
                <a:lnTo>
                  <a:pt x="5473428" y="0"/>
                </a:lnTo>
                <a:close/>
              </a:path>
            </a:pathLst>
          </a:custGeom>
          <a:ln w="5003">
            <a:solidFill>
              <a:srgbClr val="FFFFFF"/>
            </a:solidFill>
          </a:ln>
        </p:spPr>
        <p:txBody>
          <a:bodyPr wrap="square" lIns="0" tIns="0" rIns="0" bIns="0" rtlCol="0">
            <a:noAutofit/>
          </a:bodyPr>
          <a:lstStyle/>
          <a:p>
            <a:endParaRPr/>
          </a:p>
        </p:txBody>
      </p:sp>
      <p:sp>
        <p:nvSpPr>
          <p:cNvPr id="460" name="object 460"/>
          <p:cNvSpPr txBox="1"/>
          <p:nvPr/>
        </p:nvSpPr>
        <p:spPr>
          <a:xfrm>
            <a:off x="6600558" y="719533"/>
            <a:ext cx="235309" cy="75735"/>
          </a:xfrm>
          <a:prstGeom prst="rect">
            <a:avLst/>
          </a:prstGeom>
        </p:spPr>
        <p:txBody>
          <a:bodyPr vert="horz" wrap="square" lIns="0" tIns="0" rIns="0" bIns="0" rtlCol="0">
            <a:noAutofit/>
          </a:bodyPr>
          <a:lstStyle/>
          <a:p>
            <a:pPr marL="9357"/>
            <a:r>
              <a:rPr sz="400" b="1" spc="-22" dirty="0">
                <a:solidFill>
                  <a:srgbClr val="FFFFFF"/>
                </a:solidFill>
                <a:latin typeface="Arial"/>
                <a:cs typeface="Arial"/>
              </a:rPr>
              <a:t>M</a:t>
            </a:r>
            <a:r>
              <a:rPr sz="400" b="1" spc="-7" dirty="0">
                <a:solidFill>
                  <a:srgbClr val="FFFFFF"/>
                </a:solidFill>
                <a:latin typeface="Arial"/>
                <a:cs typeface="Arial"/>
              </a:rPr>
              <a:t>e</a:t>
            </a:r>
            <a:r>
              <a:rPr sz="400" b="1" spc="-15" dirty="0">
                <a:solidFill>
                  <a:srgbClr val="FFFFFF"/>
                </a:solidFill>
                <a:latin typeface="Arial"/>
                <a:cs typeface="Arial"/>
              </a:rPr>
              <a:t>t</a:t>
            </a:r>
            <a:r>
              <a:rPr sz="400" b="1" spc="-34" dirty="0">
                <a:solidFill>
                  <a:srgbClr val="FFFFFF"/>
                </a:solidFill>
                <a:latin typeface="Arial"/>
                <a:cs typeface="Arial"/>
              </a:rPr>
              <a:t>han</a:t>
            </a:r>
            <a:r>
              <a:rPr sz="400" b="1" spc="-22" dirty="0">
                <a:solidFill>
                  <a:srgbClr val="FFFFFF"/>
                </a:solidFill>
                <a:latin typeface="Arial"/>
                <a:cs typeface="Arial"/>
              </a:rPr>
              <a:t>e</a:t>
            </a:r>
            <a:endParaRPr sz="400">
              <a:latin typeface="Arial"/>
              <a:cs typeface="Arial"/>
            </a:endParaRPr>
          </a:p>
        </p:txBody>
      </p:sp>
      <p:sp>
        <p:nvSpPr>
          <p:cNvPr id="461" name="object 461"/>
          <p:cNvSpPr/>
          <p:nvPr/>
        </p:nvSpPr>
        <p:spPr>
          <a:xfrm>
            <a:off x="4957339" y="816431"/>
            <a:ext cx="3701875" cy="903814"/>
          </a:xfrm>
          <a:custGeom>
            <a:avLst/>
            <a:gdLst/>
            <a:ahLst/>
            <a:cxnLst/>
            <a:rect l="l" t="t" r="r" b="b"/>
            <a:pathLst>
              <a:path w="4904984" h="1235212">
                <a:moveTo>
                  <a:pt x="4904984" y="0"/>
                </a:moveTo>
                <a:lnTo>
                  <a:pt x="0" y="0"/>
                </a:lnTo>
                <a:lnTo>
                  <a:pt x="0" y="1235212"/>
                </a:lnTo>
                <a:lnTo>
                  <a:pt x="4904984" y="1235212"/>
                </a:lnTo>
                <a:lnTo>
                  <a:pt x="4904984" y="0"/>
                </a:lnTo>
                <a:close/>
              </a:path>
            </a:pathLst>
          </a:custGeom>
          <a:solidFill>
            <a:srgbClr val="000000"/>
          </a:solidFill>
        </p:spPr>
        <p:txBody>
          <a:bodyPr wrap="square" lIns="0" tIns="0" rIns="0" bIns="0" rtlCol="0">
            <a:noAutofit/>
          </a:bodyPr>
          <a:lstStyle/>
          <a:p>
            <a:endParaRPr/>
          </a:p>
        </p:txBody>
      </p:sp>
      <p:sp>
        <p:nvSpPr>
          <p:cNvPr id="462" name="object 462"/>
          <p:cNvSpPr/>
          <p:nvPr/>
        </p:nvSpPr>
        <p:spPr>
          <a:xfrm>
            <a:off x="4957339" y="816431"/>
            <a:ext cx="3701875" cy="903814"/>
          </a:xfrm>
          <a:custGeom>
            <a:avLst/>
            <a:gdLst/>
            <a:ahLst/>
            <a:cxnLst/>
            <a:rect l="l" t="t" r="r" b="b"/>
            <a:pathLst>
              <a:path w="4904984" h="1235212">
                <a:moveTo>
                  <a:pt x="4904984" y="0"/>
                </a:moveTo>
                <a:lnTo>
                  <a:pt x="0" y="0"/>
                </a:lnTo>
                <a:lnTo>
                  <a:pt x="0" y="1235212"/>
                </a:lnTo>
                <a:lnTo>
                  <a:pt x="4904984" y="1235212"/>
                </a:lnTo>
                <a:lnTo>
                  <a:pt x="4904984" y="0"/>
                </a:lnTo>
                <a:close/>
              </a:path>
            </a:pathLst>
          </a:custGeom>
          <a:ln w="5010">
            <a:solidFill>
              <a:srgbClr val="FFFFFF"/>
            </a:solidFill>
          </a:ln>
        </p:spPr>
        <p:txBody>
          <a:bodyPr wrap="square" lIns="0" tIns="0" rIns="0" bIns="0" rtlCol="0">
            <a:noAutofit/>
          </a:bodyPr>
          <a:lstStyle/>
          <a:p>
            <a:endParaRPr/>
          </a:p>
        </p:txBody>
      </p:sp>
      <p:sp>
        <p:nvSpPr>
          <p:cNvPr id="463" name="object 463"/>
          <p:cNvSpPr/>
          <p:nvPr/>
        </p:nvSpPr>
        <p:spPr>
          <a:xfrm>
            <a:off x="4939544" y="1720230"/>
            <a:ext cx="3719697" cy="0"/>
          </a:xfrm>
          <a:custGeom>
            <a:avLst/>
            <a:gdLst/>
            <a:ahLst/>
            <a:cxnLst/>
            <a:rect l="l" t="t" r="r" b="b"/>
            <a:pathLst>
              <a:path w="4928599">
                <a:moveTo>
                  <a:pt x="0" y="0"/>
                </a:moveTo>
                <a:lnTo>
                  <a:pt x="4928599" y="0"/>
                </a:lnTo>
              </a:path>
            </a:pathLst>
          </a:custGeom>
          <a:ln w="5072">
            <a:solidFill>
              <a:srgbClr val="FFFFFF"/>
            </a:solidFill>
          </a:ln>
        </p:spPr>
        <p:txBody>
          <a:bodyPr wrap="square" lIns="0" tIns="0" rIns="0" bIns="0" rtlCol="0">
            <a:noAutofit/>
          </a:bodyPr>
          <a:lstStyle/>
          <a:p>
            <a:endParaRPr/>
          </a:p>
        </p:txBody>
      </p:sp>
      <p:sp>
        <p:nvSpPr>
          <p:cNvPr id="464" name="object 464"/>
          <p:cNvSpPr/>
          <p:nvPr/>
        </p:nvSpPr>
        <p:spPr>
          <a:xfrm>
            <a:off x="8592464"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65" name="object 465"/>
          <p:cNvSpPr/>
          <p:nvPr/>
        </p:nvSpPr>
        <p:spPr>
          <a:xfrm>
            <a:off x="8448694"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66" name="object 466"/>
          <p:cNvSpPr/>
          <p:nvPr/>
        </p:nvSpPr>
        <p:spPr>
          <a:xfrm>
            <a:off x="8304345"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67" name="object 467"/>
          <p:cNvSpPr/>
          <p:nvPr/>
        </p:nvSpPr>
        <p:spPr>
          <a:xfrm>
            <a:off x="815654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68" name="object 468"/>
          <p:cNvSpPr/>
          <p:nvPr/>
        </p:nvSpPr>
        <p:spPr>
          <a:xfrm>
            <a:off x="801219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69" name="object 469"/>
          <p:cNvSpPr/>
          <p:nvPr/>
        </p:nvSpPr>
        <p:spPr>
          <a:xfrm>
            <a:off x="7868428"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0" name="object 470"/>
          <p:cNvSpPr/>
          <p:nvPr/>
        </p:nvSpPr>
        <p:spPr>
          <a:xfrm>
            <a:off x="7720631"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1" name="object 471"/>
          <p:cNvSpPr/>
          <p:nvPr/>
        </p:nvSpPr>
        <p:spPr>
          <a:xfrm>
            <a:off x="7576281"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2" name="object 472"/>
          <p:cNvSpPr/>
          <p:nvPr/>
        </p:nvSpPr>
        <p:spPr>
          <a:xfrm>
            <a:off x="7429056"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3" name="object 473"/>
          <p:cNvSpPr/>
          <p:nvPr/>
        </p:nvSpPr>
        <p:spPr>
          <a:xfrm>
            <a:off x="7284706"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4" name="object 474"/>
          <p:cNvSpPr/>
          <p:nvPr/>
        </p:nvSpPr>
        <p:spPr>
          <a:xfrm>
            <a:off x="7140355"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5" name="object 475"/>
          <p:cNvSpPr/>
          <p:nvPr/>
        </p:nvSpPr>
        <p:spPr>
          <a:xfrm>
            <a:off x="6993130"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6" name="object 476"/>
          <p:cNvSpPr/>
          <p:nvPr/>
        </p:nvSpPr>
        <p:spPr>
          <a:xfrm>
            <a:off x="6848780"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7" name="object 477"/>
          <p:cNvSpPr/>
          <p:nvPr/>
        </p:nvSpPr>
        <p:spPr>
          <a:xfrm>
            <a:off x="6704430"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8" name="object 478"/>
          <p:cNvSpPr/>
          <p:nvPr/>
        </p:nvSpPr>
        <p:spPr>
          <a:xfrm>
            <a:off x="6556633"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79" name="object 479"/>
          <p:cNvSpPr/>
          <p:nvPr/>
        </p:nvSpPr>
        <p:spPr>
          <a:xfrm>
            <a:off x="6412863"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0" name="object 480"/>
          <p:cNvSpPr/>
          <p:nvPr/>
        </p:nvSpPr>
        <p:spPr>
          <a:xfrm>
            <a:off x="626506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1" name="object 481"/>
          <p:cNvSpPr/>
          <p:nvPr/>
        </p:nvSpPr>
        <p:spPr>
          <a:xfrm>
            <a:off x="6120716"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2" name="object 482"/>
          <p:cNvSpPr/>
          <p:nvPr/>
        </p:nvSpPr>
        <p:spPr>
          <a:xfrm>
            <a:off x="597694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3" name="object 483"/>
          <p:cNvSpPr/>
          <p:nvPr/>
        </p:nvSpPr>
        <p:spPr>
          <a:xfrm>
            <a:off x="5829150"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4" name="object 484"/>
          <p:cNvSpPr/>
          <p:nvPr/>
        </p:nvSpPr>
        <p:spPr>
          <a:xfrm>
            <a:off x="5684801"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5" name="object 485"/>
          <p:cNvSpPr/>
          <p:nvPr/>
        </p:nvSpPr>
        <p:spPr>
          <a:xfrm>
            <a:off x="5541030"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6" name="object 486"/>
          <p:cNvSpPr/>
          <p:nvPr/>
        </p:nvSpPr>
        <p:spPr>
          <a:xfrm>
            <a:off x="5393234"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7" name="object 487"/>
          <p:cNvSpPr/>
          <p:nvPr/>
        </p:nvSpPr>
        <p:spPr>
          <a:xfrm>
            <a:off x="5248884"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8" name="object 488"/>
          <p:cNvSpPr/>
          <p:nvPr/>
        </p:nvSpPr>
        <p:spPr>
          <a:xfrm>
            <a:off x="5101087" y="1724190"/>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489" name="object 489"/>
          <p:cNvSpPr/>
          <p:nvPr/>
        </p:nvSpPr>
        <p:spPr>
          <a:xfrm>
            <a:off x="4957308" y="816431"/>
            <a:ext cx="0" cy="922216"/>
          </a:xfrm>
          <a:custGeom>
            <a:avLst/>
            <a:gdLst/>
            <a:ahLst/>
            <a:cxnLst/>
            <a:rect l="l" t="t" r="r" b="b"/>
            <a:pathLst>
              <a:path h="1260362">
                <a:moveTo>
                  <a:pt x="0" y="1260362"/>
                </a:moveTo>
                <a:lnTo>
                  <a:pt x="0" y="0"/>
                </a:lnTo>
              </a:path>
            </a:pathLst>
          </a:custGeom>
          <a:ln w="4676">
            <a:solidFill>
              <a:srgbClr val="FFFFFF"/>
            </a:solidFill>
          </a:ln>
        </p:spPr>
        <p:txBody>
          <a:bodyPr wrap="square" lIns="0" tIns="0" rIns="0" bIns="0" rtlCol="0">
            <a:noAutofit/>
          </a:bodyPr>
          <a:lstStyle/>
          <a:p>
            <a:endParaRPr/>
          </a:p>
        </p:txBody>
      </p:sp>
      <p:sp>
        <p:nvSpPr>
          <p:cNvPr id="490" name="object 490"/>
          <p:cNvSpPr txBox="1"/>
          <p:nvPr/>
        </p:nvSpPr>
        <p:spPr>
          <a:xfrm>
            <a:off x="8551847"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491" name="object 491"/>
          <p:cNvSpPr txBox="1"/>
          <p:nvPr/>
        </p:nvSpPr>
        <p:spPr>
          <a:xfrm>
            <a:off x="8407499"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492" name="object 492"/>
          <p:cNvSpPr txBox="1"/>
          <p:nvPr/>
        </p:nvSpPr>
        <p:spPr>
          <a:xfrm>
            <a:off x="8263151"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460</a:t>
            </a:r>
            <a:endParaRPr sz="300">
              <a:latin typeface="Arial"/>
              <a:cs typeface="Arial"/>
            </a:endParaRPr>
          </a:p>
        </p:txBody>
      </p:sp>
      <p:sp>
        <p:nvSpPr>
          <p:cNvPr id="493" name="object 493"/>
          <p:cNvSpPr txBox="1"/>
          <p:nvPr/>
        </p:nvSpPr>
        <p:spPr>
          <a:xfrm>
            <a:off x="8115927"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494" name="object 494"/>
          <p:cNvSpPr txBox="1"/>
          <p:nvPr/>
        </p:nvSpPr>
        <p:spPr>
          <a:xfrm>
            <a:off x="7971576"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495" name="object 495"/>
          <p:cNvSpPr txBox="1"/>
          <p:nvPr/>
        </p:nvSpPr>
        <p:spPr>
          <a:xfrm>
            <a:off x="7827224"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400</a:t>
            </a:r>
            <a:endParaRPr sz="300">
              <a:latin typeface="Arial"/>
              <a:cs typeface="Arial"/>
            </a:endParaRPr>
          </a:p>
        </p:txBody>
      </p:sp>
      <p:sp>
        <p:nvSpPr>
          <p:cNvPr id="496" name="object 496"/>
          <p:cNvSpPr txBox="1"/>
          <p:nvPr/>
        </p:nvSpPr>
        <p:spPr>
          <a:xfrm>
            <a:off x="7680007"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497" name="object 497"/>
          <p:cNvSpPr txBox="1"/>
          <p:nvPr/>
        </p:nvSpPr>
        <p:spPr>
          <a:xfrm>
            <a:off x="7535656"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498" name="object 498"/>
          <p:cNvSpPr txBox="1"/>
          <p:nvPr/>
        </p:nvSpPr>
        <p:spPr>
          <a:xfrm>
            <a:off x="7387856"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499" name="object 499"/>
          <p:cNvSpPr txBox="1"/>
          <p:nvPr/>
        </p:nvSpPr>
        <p:spPr>
          <a:xfrm>
            <a:off x="7243501"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320</a:t>
            </a:r>
            <a:endParaRPr sz="300">
              <a:latin typeface="Arial"/>
              <a:cs typeface="Arial"/>
            </a:endParaRPr>
          </a:p>
        </p:txBody>
      </p:sp>
      <p:sp>
        <p:nvSpPr>
          <p:cNvPr id="500" name="object 500"/>
          <p:cNvSpPr txBox="1"/>
          <p:nvPr/>
        </p:nvSpPr>
        <p:spPr>
          <a:xfrm>
            <a:off x="7099727"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01" name="object 501"/>
          <p:cNvSpPr txBox="1"/>
          <p:nvPr/>
        </p:nvSpPr>
        <p:spPr>
          <a:xfrm>
            <a:off x="6951927"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502" name="object 502"/>
          <p:cNvSpPr txBox="1"/>
          <p:nvPr/>
        </p:nvSpPr>
        <p:spPr>
          <a:xfrm>
            <a:off x="6515992" y="1742208"/>
            <a:ext cx="374770"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a:t>
            </a:r>
            <a:r>
              <a:rPr sz="300" spc="-7" dirty="0">
                <a:solidFill>
                  <a:srgbClr val="FFFFFF"/>
                </a:solidFill>
                <a:latin typeface="Arial"/>
                <a:cs typeface="Arial"/>
              </a:rPr>
              <a:t>2</a:t>
            </a:r>
            <a:r>
              <a:rPr sz="300" dirty="0">
                <a:solidFill>
                  <a:srgbClr val="FFFFFF"/>
                </a:solidFill>
                <a:latin typeface="Arial"/>
                <a:cs typeface="Arial"/>
              </a:rPr>
              <a:t>0       </a:t>
            </a:r>
            <a:r>
              <a:rPr sz="300" spc="-7" dirty="0">
                <a:solidFill>
                  <a:srgbClr val="FFFFFF"/>
                </a:solidFill>
                <a:latin typeface="Arial"/>
                <a:cs typeface="Arial"/>
              </a:rPr>
              <a:t> 2</a:t>
            </a:r>
            <a:r>
              <a:rPr sz="300" spc="-4" dirty="0">
                <a:solidFill>
                  <a:srgbClr val="FFFFFF"/>
                </a:solidFill>
                <a:latin typeface="Arial"/>
                <a:cs typeface="Arial"/>
              </a:rPr>
              <a:t>4</a:t>
            </a:r>
            <a:r>
              <a:rPr sz="300" dirty="0">
                <a:solidFill>
                  <a:srgbClr val="FFFFFF"/>
                </a:solidFill>
                <a:latin typeface="Arial"/>
                <a:cs typeface="Arial"/>
              </a:rPr>
              <a:t>0       </a:t>
            </a:r>
            <a:r>
              <a:rPr sz="300" spc="-41" dirty="0">
                <a:solidFill>
                  <a:srgbClr val="FFFFFF"/>
                </a:solidFill>
                <a:latin typeface="Arial"/>
                <a:cs typeface="Arial"/>
              </a:rPr>
              <a:t> </a:t>
            </a:r>
            <a:r>
              <a:rPr sz="300" spc="-4" dirty="0">
                <a:solidFill>
                  <a:srgbClr val="FFFFFF"/>
                </a:solidFill>
                <a:latin typeface="Arial"/>
                <a:cs typeface="Arial"/>
              </a:rPr>
              <a:t>260</a:t>
            </a:r>
            <a:endParaRPr sz="300">
              <a:latin typeface="Arial"/>
              <a:cs typeface="Arial"/>
            </a:endParaRPr>
          </a:p>
        </p:txBody>
      </p:sp>
      <p:sp>
        <p:nvSpPr>
          <p:cNvPr id="503" name="object 503"/>
          <p:cNvSpPr txBox="1"/>
          <p:nvPr/>
        </p:nvSpPr>
        <p:spPr>
          <a:xfrm>
            <a:off x="6371643"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200</a:t>
            </a:r>
            <a:endParaRPr sz="300">
              <a:latin typeface="Arial"/>
              <a:cs typeface="Arial"/>
            </a:endParaRPr>
          </a:p>
        </p:txBody>
      </p:sp>
      <p:sp>
        <p:nvSpPr>
          <p:cNvPr id="504" name="object 504"/>
          <p:cNvSpPr txBox="1"/>
          <p:nvPr/>
        </p:nvSpPr>
        <p:spPr>
          <a:xfrm>
            <a:off x="6223843"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180</a:t>
            </a:r>
            <a:endParaRPr sz="300">
              <a:latin typeface="Arial"/>
              <a:cs typeface="Arial"/>
            </a:endParaRPr>
          </a:p>
        </p:txBody>
      </p:sp>
      <p:sp>
        <p:nvSpPr>
          <p:cNvPr id="505" name="object 505"/>
          <p:cNvSpPr txBox="1"/>
          <p:nvPr/>
        </p:nvSpPr>
        <p:spPr>
          <a:xfrm>
            <a:off x="6080069" y="1742208"/>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506" name="object 506"/>
          <p:cNvSpPr txBox="1"/>
          <p:nvPr/>
        </p:nvSpPr>
        <p:spPr>
          <a:xfrm>
            <a:off x="5935721"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507" name="object 507"/>
          <p:cNvSpPr txBox="1"/>
          <p:nvPr/>
        </p:nvSpPr>
        <p:spPr>
          <a:xfrm>
            <a:off x="5787921" y="1742208"/>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508" name="object 508"/>
          <p:cNvSpPr txBox="1"/>
          <p:nvPr/>
        </p:nvSpPr>
        <p:spPr>
          <a:xfrm>
            <a:off x="5644146" y="1742208"/>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09" name="object 509"/>
          <p:cNvSpPr txBox="1"/>
          <p:nvPr/>
        </p:nvSpPr>
        <p:spPr>
          <a:xfrm>
            <a:off x="5510220" y="174220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510" name="object 510"/>
          <p:cNvSpPr txBox="1"/>
          <p:nvPr/>
        </p:nvSpPr>
        <p:spPr>
          <a:xfrm>
            <a:off x="5362401" y="174220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511" name="object 511"/>
          <p:cNvSpPr txBox="1"/>
          <p:nvPr/>
        </p:nvSpPr>
        <p:spPr>
          <a:xfrm>
            <a:off x="5218563" y="1742208"/>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512" name="object 512"/>
          <p:cNvSpPr txBox="1"/>
          <p:nvPr/>
        </p:nvSpPr>
        <p:spPr>
          <a:xfrm>
            <a:off x="5070841" y="1742208"/>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513" name="object 513"/>
          <p:cNvSpPr txBox="1"/>
          <p:nvPr/>
        </p:nvSpPr>
        <p:spPr>
          <a:xfrm>
            <a:off x="4937341" y="1742208"/>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514" name="object 514"/>
          <p:cNvSpPr/>
          <p:nvPr/>
        </p:nvSpPr>
        <p:spPr>
          <a:xfrm>
            <a:off x="4939476" y="816431"/>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15" name="object 515"/>
          <p:cNvSpPr/>
          <p:nvPr/>
        </p:nvSpPr>
        <p:spPr>
          <a:xfrm>
            <a:off x="4939476" y="90842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16" name="object 516"/>
          <p:cNvSpPr/>
          <p:nvPr/>
        </p:nvSpPr>
        <p:spPr>
          <a:xfrm>
            <a:off x="4939476" y="99707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17" name="object 517"/>
          <p:cNvSpPr/>
          <p:nvPr/>
        </p:nvSpPr>
        <p:spPr>
          <a:xfrm>
            <a:off x="4939476" y="108572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18" name="object 518"/>
          <p:cNvSpPr/>
          <p:nvPr/>
        </p:nvSpPr>
        <p:spPr>
          <a:xfrm>
            <a:off x="4939476" y="117772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19" name="object 519"/>
          <p:cNvSpPr/>
          <p:nvPr/>
        </p:nvSpPr>
        <p:spPr>
          <a:xfrm>
            <a:off x="4939476" y="1270275"/>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20" name="object 520"/>
          <p:cNvSpPr/>
          <p:nvPr/>
        </p:nvSpPr>
        <p:spPr>
          <a:xfrm>
            <a:off x="4939476" y="135892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21" name="object 521"/>
          <p:cNvSpPr/>
          <p:nvPr/>
        </p:nvSpPr>
        <p:spPr>
          <a:xfrm>
            <a:off x="4939476" y="144757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22" name="object 522"/>
          <p:cNvSpPr/>
          <p:nvPr/>
        </p:nvSpPr>
        <p:spPr>
          <a:xfrm>
            <a:off x="4939476" y="1539571"/>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23" name="object 523"/>
          <p:cNvSpPr/>
          <p:nvPr/>
        </p:nvSpPr>
        <p:spPr>
          <a:xfrm>
            <a:off x="4939476" y="1631565"/>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524" name="object 524"/>
          <p:cNvSpPr txBox="1"/>
          <p:nvPr/>
        </p:nvSpPr>
        <p:spPr>
          <a:xfrm>
            <a:off x="4832135" y="790451"/>
            <a:ext cx="114540"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25" name="object 525"/>
          <p:cNvSpPr txBox="1"/>
          <p:nvPr/>
        </p:nvSpPr>
        <p:spPr>
          <a:xfrm>
            <a:off x="4832135" y="883007"/>
            <a:ext cx="114540"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dirty="0">
                <a:solidFill>
                  <a:srgbClr val="FFFFFF"/>
                </a:solidFill>
                <a:latin typeface="Arial"/>
                <a:cs typeface="Arial"/>
              </a:rPr>
              <a:t>,</a:t>
            </a:r>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26" name="object 526"/>
          <p:cNvSpPr txBox="1"/>
          <p:nvPr/>
        </p:nvSpPr>
        <p:spPr>
          <a:xfrm>
            <a:off x="4832135" y="971103"/>
            <a:ext cx="114540"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27" name="object 527"/>
          <p:cNvSpPr txBox="1"/>
          <p:nvPr/>
        </p:nvSpPr>
        <p:spPr>
          <a:xfrm>
            <a:off x="4832135" y="1059754"/>
            <a:ext cx="114540"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dirty="0">
                <a:solidFill>
                  <a:srgbClr val="FFFFFF"/>
                </a:solidFill>
                <a:latin typeface="Arial"/>
                <a:cs typeface="Arial"/>
              </a:rPr>
              <a:t>,</a:t>
            </a:r>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28" name="object 528"/>
          <p:cNvSpPr txBox="1"/>
          <p:nvPr/>
        </p:nvSpPr>
        <p:spPr>
          <a:xfrm>
            <a:off x="4832135" y="1152311"/>
            <a:ext cx="114540"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29" name="object 529"/>
          <p:cNvSpPr txBox="1"/>
          <p:nvPr/>
        </p:nvSpPr>
        <p:spPr>
          <a:xfrm>
            <a:off x="4832135" y="1244306"/>
            <a:ext cx="114540"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a:t>
            </a:r>
            <a:r>
              <a:rPr sz="300" dirty="0">
                <a:solidFill>
                  <a:srgbClr val="FFFFFF"/>
                </a:solidFill>
                <a:latin typeface="Arial"/>
                <a:cs typeface="Arial"/>
              </a:rPr>
              <a:t>,</a:t>
            </a:r>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30" name="object 530"/>
          <p:cNvSpPr txBox="1"/>
          <p:nvPr/>
        </p:nvSpPr>
        <p:spPr>
          <a:xfrm>
            <a:off x="4832135" y="1332957"/>
            <a:ext cx="114540" cy="143107"/>
          </a:xfrm>
          <a:prstGeom prst="rect">
            <a:avLst/>
          </a:prstGeom>
        </p:spPr>
        <p:txBody>
          <a:bodyPr vert="horz" wrap="square" lIns="0" tIns="0" rIns="0" bIns="0" rtlCol="0">
            <a:noAutofit/>
          </a:bodyPr>
          <a:lstStyle/>
          <a:p>
            <a:pPr marL="9357"/>
            <a:r>
              <a:rPr sz="300" spc="-7" dirty="0">
                <a:solidFill>
                  <a:srgbClr val="FFFFFF"/>
                </a:solidFill>
                <a:latin typeface="Arial"/>
                <a:cs typeface="Arial"/>
              </a:rPr>
              <a:t>2</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a:p>
            <a:pPr marL="9357">
              <a:spcBef>
                <a:spcPts val="350"/>
              </a:spcBef>
            </a:pPr>
            <a:r>
              <a:rPr sz="300" spc="-7" dirty="0">
                <a:solidFill>
                  <a:srgbClr val="FFFFFF"/>
                </a:solidFill>
                <a:latin typeface="Arial"/>
                <a:cs typeface="Arial"/>
              </a:rPr>
              <a:t>1</a:t>
            </a:r>
            <a:r>
              <a:rPr sz="300" dirty="0">
                <a:solidFill>
                  <a:srgbClr val="FFFFFF"/>
                </a:solidFill>
                <a:latin typeface="Arial"/>
                <a:cs typeface="Arial"/>
              </a:rPr>
              <a:t>,</a:t>
            </a:r>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31" name="object 531"/>
          <p:cNvSpPr txBox="1"/>
          <p:nvPr/>
        </p:nvSpPr>
        <p:spPr>
          <a:xfrm>
            <a:off x="4832135" y="1513607"/>
            <a:ext cx="114540"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dirty="0">
                <a:solidFill>
                  <a:srgbClr val="FFFFFF"/>
                </a:solidFill>
                <a:latin typeface="Arial"/>
                <a:cs typeface="Arial"/>
              </a:rPr>
              <a:t>,</a:t>
            </a:r>
            <a:r>
              <a:rPr sz="300" spc="-7" dirty="0">
                <a:solidFill>
                  <a:srgbClr val="FFFFFF"/>
                </a:solidFill>
                <a:latin typeface="Arial"/>
                <a:cs typeface="Arial"/>
              </a:rPr>
              <a:t>0</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32" name="object 532"/>
          <p:cNvSpPr txBox="1"/>
          <p:nvPr/>
        </p:nvSpPr>
        <p:spPr>
          <a:xfrm>
            <a:off x="4863776" y="1606165"/>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33" name="object 533"/>
          <p:cNvSpPr txBox="1"/>
          <p:nvPr/>
        </p:nvSpPr>
        <p:spPr>
          <a:xfrm>
            <a:off x="4905748" y="169425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534" name="object 534"/>
          <p:cNvSpPr/>
          <p:nvPr/>
        </p:nvSpPr>
        <p:spPr>
          <a:xfrm>
            <a:off x="4962483" y="1683659"/>
            <a:ext cx="0" cy="7374"/>
          </a:xfrm>
          <a:custGeom>
            <a:avLst/>
            <a:gdLst/>
            <a:ahLst/>
            <a:cxnLst/>
            <a:rect l="l" t="t" r="r" b="b"/>
            <a:pathLst>
              <a:path h="10078">
                <a:moveTo>
                  <a:pt x="0" y="0"/>
                </a:moveTo>
                <a:lnTo>
                  <a:pt x="0" y="10078"/>
                </a:lnTo>
              </a:path>
            </a:pathLst>
          </a:custGeom>
          <a:ln w="4555">
            <a:solidFill>
              <a:srgbClr val="FF0000"/>
            </a:solidFill>
          </a:ln>
        </p:spPr>
        <p:txBody>
          <a:bodyPr wrap="square" lIns="0" tIns="0" rIns="0" bIns="0" rtlCol="0">
            <a:noAutofit/>
          </a:bodyPr>
          <a:lstStyle/>
          <a:p>
            <a:endParaRPr/>
          </a:p>
        </p:txBody>
      </p:sp>
      <p:sp>
        <p:nvSpPr>
          <p:cNvPr id="535" name="object 535"/>
          <p:cNvSpPr/>
          <p:nvPr/>
        </p:nvSpPr>
        <p:spPr>
          <a:xfrm>
            <a:off x="4964203" y="1687343"/>
            <a:ext cx="6902" cy="0"/>
          </a:xfrm>
          <a:custGeom>
            <a:avLst/>
            <a:gdLst/>
            <a:ahLst/>
            <a:cxnLst/>
            <a:rect l="l" t="t" r="r" b="b"/>
            <a:pathLst>
              <a:path w="9145">
                <a:moveTo>
                  <a:pt x="0" y="0"/>
                </a:moveTo>
                <a:lnTo>
                  <a:pt x="9145" y="0"/>
                </a:lnTo>
              </a:path>
            </a:pathLst>
          </a:custGeom>
          <a:ln w="10078">
            <a:solidFill>
              <a:srgbClr val="FF0000"/>
            </a:solidFill>
          </a:ln>
        </p:spPr>
        <p:txBody>
          <a:bodyPr wrap="square" lIns="0" tIns="0" rIns="0" bIns="0" rtlCol="0">
            <a:noAutofit/>
          </a:bodyPr>
          <a:lstStyle/>
          <a:p>
            <a:endParaRPr/>
          </a:p>
        </p:txBody>
      </p:sp>
      <p:sp>
        <p:nvSpPr>
          <p:cNvPr id="536" name="object 536"/>
          <p:cNvSpPr/>
          <p:nvPr/>
        </p:nvSpPr>
        <p:spPr>
          <a:xfrm>
            <a:off x="4971105" y="1115324"/>
            <a:ext cx="889664" cy="572061"/>
          </a:xfrm>
          <a:custGeom>
            <a:avLst/>
            <a:gdLst/>
            <a:ahLst/>
            <a:cxnLst/>
            <a:rect l="l" t="t" r="r" b="b"/>
            <a:pathLst>
              <a:path w="1178805" h="781817">
                <a:moveTo>
                  <a:pt x="0" y="781817"/>
                </a:moveTo>
                <a:lnTo>
                  <a:pt x="0" y="781817"/>
                </a:lnTo>
                <a:lnTo>
                  <a:pt x="70099" y="781817"/>
                </a:lnTo>
                <a:lnTo>
                  <a:pt x="79245" y="776480"/>
                </a:lnTo>
                <a:lnTo>
                  <a:pt x="358900" y="776480"/>
                </a:lnTo>
                <a:lnTo>
                  <a:pt x="368046" y="766573"/>
                </a:lnTo>
                <a:lnTo>
                  <a:pt x="377191" y="756666"/>
                </a:lnTo>
                <a:lnTo>
                  <a:pt x="387094" y="746006"/>
                </a:lnTo>
                <a:lnTo>
                  <a:pt x="396240" y="726192"/>
                </a:lnTo>
                <a:lnTo>
                  <a:pt x="405385" y="691135"/>
                </a:lnTo>
                <a:lnTo>
                  <a:pt x="414531" y="716285"/>
                </a:lnTo>
                <a:lnTo>
                  <a:pt x="424434" y="756666"/>
                </a:lnTo>
                <a:lnTo>
                  <a:pt x="433579" y="771143"/>
                </a:lnTo>
                <a:lnTo>
                  <a:pt x="493776" y="771143"/>
                </a:lnTo>
                <a:lnTo>
                  <a:pt x="502922" y="766573"/>
                </a:lnTo>
                <a:lnTo>
                  <a:pt x="512825" y="766573"/>
                </a:lnTo>
                <a:lnTo>
                  <a:pt x="521970" y="766573"/>
                </a:lnTo>
                <a:lnTo>
                  <a:pt x="531116" y="766573"/>
                </a:lnTo>
                <a:lnTo>
                  <a:pt x="540262" y="766573"/>
                </a:lnTo>
                <a:lnTo>
                  <a:pt x="550164" y="761237"/>
                </a:lnTo>
                <a:lnTo>
                  <a:pt x="577589" y="710949"/>
                </a:lnTo>
                <a:lnTo>
                  <a:pt x="587504" y="670568"/>
                </a:lnTo>
                <a:lnTo>
                  <a:pt x="596649" y="624838"/>
                </a:lnTo>
                <a:lnTo>
                  <a:pt x="605783" y="599700"/>
                </a:lnTo>
                <a:lnTo>
                  <a:pt x="619507" y="595130"/>
                </a:lnTo>
                <a:lnTo>
                  <a:pt x="629410" y="585223"/>
                </a:lnTo>
                <a:lnTo>
                  <a:pt x="638555" y="564643"/>
                </a:lnTo>
                <a:lnTo>
                  <a:pt x="647701" y="574550"/>
                </a:lnTo>
                <a:lnTo>
                  <a:pt x="656847" y="614944"/>
                </a:lnTo>
                <a:lnTo>
                  <a:pt x="665980" y="701042"/>
                </a:lnTo>
                <a:lnTo>
                  <a:pt x="675895" y="746006"/>
                </a:lnTo>
                <a:lnTo>
                  <a:pt x="685040" y="766573"/>
                </a:lnTo>
                <a:lnTo>
                  <a:pt x="694174" y="776480"/>
                </a:lnTo>
                <a:lnTo>
                  <a:pt x="703319" y="776480"/>
                </a:lnTo>
                <a:lnTo>
                  <a:pt x="713234" y="776480"/>
                </a:lnTo>
                <a:lnTo>
                  <a:pt x="722368" y="776480"/>
                </a:lnTo>
                <a:lnTo>
                  <a:pt x="731513" y="776480"/>
                </a:lnTo>
                <a:lnTo>
                  <a:pt x="740659" y="771143"/>
                </a:lnTo>
                <a:lnTo>
                  <a:pt x="755140" y="771143"/>
                </a:lnTo>
                <a:lnTo>
                  <a:pt x="764286" y="771143"/>
                </a:lnTo>
                <a:lnTo>
                  <a:pt x="773432" y="766573"/>
                </a:lnTo>
                <a:lnTo>
                  <a:pt x="782577" y="761237"/>
                </a:lnTo>
                <a:lnTo>
                  <a:pt x="792480" y="756666"/>
                </a:lnTo>
                <a:lnTo>
                  <a:pt x="801625" y="746006"/>
                </a:lnTo>
                <a:lnTo>
                  <a:pt x="810771" y="730763"/>
                </a:lnTo>
                <a:lnTo>
                  <a:pt x="819904" y="710949"/>
                </a:lnTo>
                <a:lnTo>
                  <a:pt x="829050" y="685798"/>
                </a:lnTo>
                <a:lnTo>
                  <a:pt x="838953" y="660661"/>
                </a:lnTo>
                <a:lnTo>
                  <a:pt x="848098" y="635511"/>
                </a:lnTo>
                <a:lnTo>
                  <a:pt x="857244" y="624838"/>
                </a:lnTo>
                <a:lnTo>
                  <a:pt x="866389" y="635511"/>
                </a:lnTo>
                <a:lnTo>
                  <a:pt x="876292" y="670568"/>
                </a:lnTo>
                <a:lnTo>
                  <a:pt x="885438" y="710949"/>
                </a:lnTo>
                <a:lnTo>
                  <a:pt x="899162" y="741436"/>
                </a:lnTo>
                <a:lnTo>
                  <a:pt x="908296" y="756666"/>
                </a:lnTo>
                <a:lnTo>
                  <a:pt x="918210" y="766573"/>
                </a:lnTo>
                <a:lnTo>
                  <a:pt x="927356" y="761237"/>
                </a:lnTo>
                <a:lnTo>
                  <a:pt x="936489" y="756666"/>
                </a:lnTo>
                <a:lnTo>
                  <a:pt x="945635" y="741436"/>
                </a:lnTo>
                <a:lnTo>
                  <a:pt x="954781" y="726192"/>
                </a:lnTo>
                <a:lnTo>
                  <a:pt x="964683" y="716285"/>
                </a:lnTo>
                <a:lnTo>
                  <a:pt x="973829" y="705612"/>
                </a:lnTo>
                <a:lnTo>
                  <a:pt x="982975" y="691135"/>
                </a:lnTo>
                <a:lnTo>
                  <a:pt x="992120" y="665232"/>
                </a:lnTo>
                <a:lnTo>
                  <a:pt x="1002023" y="650754"/>
                </a:lnTo>
                <a:lnTo>
                  <a:pt x="1011168" y="635511"/>
                </a:lnTo>
                <a:lnTo>
                  <a:pt x="1020314" y="624838"/>
                </a:lnTo>
                <a:lnTo>
                  <a:pt x="1029460" y="624838"/>
                </a:lnTo>
                <a:lnTo>
                  <a:pt x="1043941" y="620267"/>
                </a:lnTo>
                <a:lnTo>
                  <a:pt x="1053087" y="605037"/>
                </a:lnTo>
                <a:lnTo>
                  <a:pt x="1062220" y="605037"/>
                </a:lnTo>
                <a:lnTo>
                  <a:pt x="1071366" y="595130"/>
                </a:lnTo>
                <a:lnTo>
                  <a:pt x="1081268" y="585223"/>
                </a:lnTo>
                <a:lnTo>
                  <a:pt x="1090414" y="504448"/>
                </a:lnTo>
                <a:lnTo>
                  <a:pt x="1099560" y="373386"/>
                </a:lnTo>
                <a:lnTo>
                  <a:pt x="1108705" y="438917"/>
                </a:lnTo>
                <a:lnTo>
                  <a:pt x="1117851" y="479298"/>
                </a:lnTo>
                <a:lnTo>
                  <a:pt x="1127753" y="464054"/>
                </a:lnTo>
                <a:lnTo>
                  <a:pt x="1136899" y="483868"/>
                </a:lnTo>
                <a:lnTo>
                  <a:pt x="1146045" y="544829"/>
                </a:lnTo>
                <a:lnTo>
                  <a:pt x="1155190" y="569979"/>
                </a:lnTo>
                <a:lnTo>
                  <a:pt x="1165093" y="524262"/>
                </a:lnTo>
                <a:lnTo>
                  <a:pt x="1178805" y="0"/>
                </a:lnTo>
              </a:path>
            </a:pathLst>
          </a:custGeom>
          <a:ln w="9845">
            <a:solidFill>
              <a:srgbClr val="FF0000"/>
            </a:solidFill>
          </a:ln>
        </p:spPr>
        <p:txBody>
          <a:bodyPr wrap="square" lIns="0" tIns="0" rIns="0" bIns="0" rtlCol="0">
            <a:noAutofit/>
          </a:bodyPr>
          <a:lstStyle/>
          <a:p>
            <a:endParaRPr/>
          </a:p>
        </p:txBody>
      </p:sp>
      <p:sp>
        <p:nvSpPr>
          <p:cNvPr id="537" name="object 537"/>
          <p:cNvSpPr/>
          <p:nvPr/>
        </p:nvSpPr>
        <p:spPr>
          <a:xfrm>
            <a:off x="5860811" y="816476"/>
            <a:ext cx="3677" cy="298809"/>
          </a:xfrm>
          <a:custGeom>
            <a:avLst/>
            <a:gdLst/>
            <a:ahLst/>
            <a:cxnLst/>
            <a:rect l="l" t="t" r="r" b="b"/>
            <a:pathLst>
              <a:path w="4872" h="408372">
                <a:moveTo>
                  <a:pt x="0" y="408372"/>
                </a:moveTo>
                <a:lnTo>
                  <a:pt x="4872" y="0"/>
                </a:lnTo>
              </a:path>
            </a:pathLst>
          </a:custGeom>
          <a:ln w="9316">
            <a:solidFill>
              <a:srgbClr val="FF0000"/>
            </a:solidFill>
          </a:ln>
        </p:spPr>
        <p:txBody>
          <a:bodyPr wrap="square" lIns="0" tIns="0" rIns="0" bIns="0" rtlCol="0">
            <a:noAutofit/>
          </a:bodyPr>
          <a:lstStyle/>
          <a:p>
            <a:endParaRPr/>
          </a:p>
        </p:txBody>
      </p:sp>
      <p:sp>
        <p:nvSpPr>
          <p:cNvPr id="538" name="object 538"/>
          <p:cNvSpPr/>
          <p:nvPr/>
        </p:nvSpPr>
        <p:spPr>
          <a:xfrm>
            <a:off x="5886832" y="816476"/>
            <a:ext cx="2118" cy="99761"/>
          </a:xfrm>
          <a:custGeom>
            <a:avLst/>
            <a:gdLst/>
            <a:ahLst/>
            <a:cxnLst/>
            <a:rect l="l" t="t" r="r" b="b"/>
            <a:pathLst>
              <a:path w="2806" h="136340">
                <a:moveTo>
                  <a:pt x="0" y="0"/>
                </a:moveTo>
                <a:lnTo>
                  <a:pt x="2806" y="136340"/>
                </a:lnTo>
              </a:path>
            </a:pathLst>
          </a:custGeom>
          <a:ln w="9316">
            <a:solidFill>
              <a:srgbClr val="FF0000"/>
            </a:solidFill>
          </a:ln>
        </p:spPr>
        <p:txBody>
          <a:bodyPr wrap="square" lIns="0" tIns="0" rIns="0" bIns="0" rtlCol="0">
            <a:noAutofit/>
          </a:bodyPr>
          <a:lstStyle/>
          <a:p>
            <a:endParaRPr/>
          </a:p>
        </p:txBody>
      </p:sp>
      <p:sp>
        <p:nvSpPr>
          <p:cNvPr id="539" name="object 539"/>
          <p:cNvSpPr/>
          <p:nvPr/>
        </p:nvSpPr>
        <p:spPr>
          <a:xfrm>
            <a:off x="5888979" y="916238"/>
            <a:ext cx="80515" cy="781702"/>
          </a:xfrm>
          <a:custGeom>
            <a:avLst/>
            <a:gdLst/>
            <a:ahLst/>
            <a:cxnLst/>
            <a:rect l="l" t="t" r="r" b="b"/>
            <a:pathLst>
              <a:path w="106682" h="1068326">
                <a:moveTo>
                  <a:pt x="0" y="0"/>
                </a:moveTo>
                <a:lnTo>
                  <a:pt x="9145" y="478545"/>
                </a:lnTo>
                <a:lnTo>
                  <a:pt x="18291" y="886976"/>
                </a:lnTo>
                <a:lnTo>
                  <a:pt x="28193" y="1002794"/>
                </a:lnTo>
                <a:lnTo>
                  <a:pt x="46485" y="1043188"/>
                </a:lnTo>
                <a:lnTo>
                  <a:pt x="55630" y="1058432"/>
                </a:lnTo>
                <a:lnTo>
                  <a:pt x="64776" y="1068326"/>
                </a:lnTo>
                <a:lnTo>
                  <a:pt x="74678" y="1038618"/>
                </a:lnTo>
                <a:lnTo>
                  <a:pt x="83824" y="957843"/>
                </a:lnTo>
                <a:lnTo>
                  <a:pt x="92970" y="700289"/>
                </a:lnTo>
                <a:lnTo>
                  <a:pt x="106682" y="171456"/>
                </a:lnTo>
              </a:path>
            </a:pathLst>
          </a:custGeom>
          <a:ln w="9324">
            <a:solidFill>
              <a:srgbClr val="FF0000"/>
            </a:solidFill>
          </a:ln>
        </p:spPr>
        <p:txBody>
          <a:bodyPr wrap="square" lIns="0" tIns="0" rIns="0" bIns="0" rtlCol="0">
            <a:noAutofit/>
          </a:bodyPr>
          <a:lstStyle/>
          <a:p>
            <a:endParaRPr/>
          </a:p>
        </p:txBody>
      </p:sp>
      <p:sp>
        <p:nvSpPr>
          <p:cNvPr id="540" name="object 540"/>
          <p:cNvSpPr/>
          <p:nvPr/>
        </p:nvSpPr>
        <p:spPr>
          <a:xfrm>
            <a:off x="5969465" y="816551"/>
            <a:ext cx="3966" cy="225207"/>
          </a:xfrm>
          <a:custGeom>
            <a:avLst/>
            <a:gdLst/>
            <a:ahLst/>
            <a:cxnLst/>
            <a:rect l="l" t="t" r="r" b="b"/>
            <a:pathLst>
              <a:path w="5255" h="307783">
                <a:moveTo>
                  <a:pt x="0" y="307783"/>
                </a:moveTo>
                <a:lnTo>
                  <a:pt x="5255" y="0"/>
                </a:lnTo>
              </a:path>
            </a:pathLst>
          </a:custGeom>
          <a:ln w="9316">
            <a:solidFill>
              <a:srgbClr val="FF0000"/>
            </a:solidFill>
          </a:ln>
        </p:spPr>
        <p:txBody>
          <a:bodyPr wrap="square" lIns="0" tIns="0" rIns="0" bIns="0" rtlCol="0">
            <a:noAutofit/>
          </a:bodyPr>
          <a:lstStyle/>
          <a:p>
            <a:endParaRPr/>
          </a:p>
        </p:txBody>
      </p:sp>
      <p:sp>
        <p:nvSpPr>
          <p:cNvPr id="541" name="object 541"/>
          <p:cNvSpPr/>
          <p:nvPr/>
        </p:nvSpPr>
        <p:spPr>
          <a:xfrm>
            <a:off x="6025818" y="816474"/>
            <a:ext cx="6902" cy="372410"/>
          </a:xfrm>
          <a:custGeom>
            <a:avLst/>
            <a:gdLst/>
            <a:ahLst/>
            <a:cxnLst/>
            <a:rect l="l" t="t" r="r" b="b"/>
            <a:pathLst>
              <a:path w="9145" h="508960">
                <a:moveTo>
                  <a:pt x="1" y="58"/>
                </a:moveTo>
                <a:lnTo>
                  <a:pt x="9145" y="509019"/>
                </a:lnTo>
              </a:path>
            </a:pathLst>
          </a:custGeom>
          <a:ln w="9316">
            <a:solidFill>
              <a:srgbClr val="FF0000"/>
            </a:solidFill>
          </a:ln>
        </p:spPr>
        <p:txBody>
          <a:bodyPr wrap="square" lIns="0" tIns="0" rIns="0" bIns="0" rtlCol="0">
            <a:noAutofit/>
          </a:bodyPr>
          <a:lstStyle/>
          <a:p>
            <a:endParaRPr/>
          </a:p>
        </p:txBody>
      </p:sp>
      <p:sp>
        <p:nvSpPr>
          <p:cNvPr id="542" name="object 542"/>
          <p:cNvSpPr/>
          <p:nvPr/>
        </p:nvSpPr>
        <p:spPr>
          <a:xfrm>
            <a:off x="6032797" y="1188924"/>
            <a:ext cx="1456135" cy="494565"/>
          </a:xfrm>
          <a:custGeom>
            <a:avLst/>
            <a:gdLst/>
            <a:ahLst/>
            <a:cxnLst/>
            <a:rect l="l" t="t" r="r" b="b"/>
            <a:pathLst>
              <a:path w="1929379" h="675905">
                <a:moveTo>
                  <a:pt x="0" y="0"/>
                </a:moveTo>
                <a:lnTo>
                  <a:pt x="9902" y="272797"/>
                </a:lnTo>
                <a:lnTo>
                  <a:pt x="19048" y="398523"/>
                </a:lnTo>
                <a:lnTo>
                  <a:pt x="28193" y="484634"/>
                </a:lnTo>
                <a:lnTo>
                  <a:pt x="37339" y="554736"/>
                </a:lnTo>
                <a:lnTo>
                  <a:pt x="51821" y="595130"/>
                </a:lnTo>
                <a:lnTo>
                  <a:pt x="79245" y="620267"/>
                </a:lnTo>
                <a:lnTo>
                  <a:pt x="89148" y="625604"/>
                </a:lnTo>
                <a:lnTo>
                  <a:pt x="98293" y="625604"/>
                </a:lnTo>
                <a:lnTo>
                  <a:pt x="107439" y="630174"/>
                </a:lnTo>
                <a:lnTo>
                  <a:pt x="116585" y="630174"/>
                </a:lnTo>
                <a:lnTo>
                  <a:pt x="126487" y="635511"/>
                </a:lnTo>
                <a:lnTo>
                  <a:pt x="135633" y="640847"/>
                </a:lnTo>
                <a:lnTo>
                  <a:pt x="144778" y="640847"/>
                </a:lnTo>
                <a:lnTo>
                  <a:pt x="153924" y="640847"/>
                </a:lnTo>
                <a:lnTo>
                  <a:pt x="163070" y="645418"/>
                </a:lnTo>
                <a:lnTo>
                  <a:pt x="172972" y="645418"/>
                </a:lnTo>
                <a:lnTo>
                  <a:pt x="182118" y="645418"/>
                </a:lnTo>
                <a:lnTo>
                  <a:pt x="195830" y="645418"/>
                </a:lnTo>
                <a:lnTo>
                  <a:pt x="204976" y="640847"/>
                </a:lnTo>
                <a:lnTo>
                  <a:pt x="214878" y="640847"/>
                </a:lnTo>
                <a:lnTo>
                  <a:pt x="224024" y="635511"/>
                </a:lnTo>
                <a:lnTo>
                  <a:pt x="233170" y="625604"/>
                </a:lnTo>
                <a:lnTo>
                  <a:pt x="242315" y="595130"/>
                </a:lnTo>
                <a:lnTo>
                  <a:pt x="252218" y="575316"/>
                </a:lnTo>
                <a:lnTo>
                  <a:pt x="261363" y="544829"/>
                </a:lnTo>
                <a:lnTo>
                  <a:pt x="270509" y="494541"/>
                </a:lnTo>
                <a:lnTo>
                  <a:pt x="279655" y="479298"/>
                </a:lnTo>
                <a:lnTo>
                  <a:pt x="289557" y="479298"/>
                </a:lnTo>
                <a:lnTo>
                  <a:pt x="298703" y="473961"/>
                </a:lnTo>
                <a:lnTo>
                  <a:pt x="307848" y="464068"/>
                </a:lnTo>
                <a:lnTo>
                  <a:pt x="316994" y="444254"/>
                </a:lnTo>
                <a:lnTo>
                  <a:pt x="331463" y="413767"/>
                </a:lnTo>
                <a:lnTo>
                  <a:pt x="340609" y="388616"/>
                </a:lnTo>
                <a:lnTo>
                  <a:pt x="349755" y="408430"/>
                </a:lnTo>
                <a:lnTo>
                  <a:pt x="358900" y="479298"/>
                </a:lnTo>
                <a:lnTo>
                  <a:pt x="368046" y="554736"/>
                </a:lnTo>
                <a:lnTo>
                  <a:pt x="377948" y="600466"/>
                </a:lnTo>
                <a:lnTo>
                  <a:pt x="405385" y="635511"/>
                </a:lnTo>
                <a:lnTo>
                  <a:pt x="424434" y="645418"/>
                </a:lnTo>
                <a:lnTo>
                  <a:pt x="433579" y="645418"/>
                </a:lnTo>
                <a:lnTo>
                  <a:pt x="442725" y="645418"/>
                </a:lnTo>
                <a:lnTo>
                  <a:pt x="452627" y="640847"/>
                </a:lnTo>
                <a:lnTo>
                  <a:pt x="461773" y="640847"/>
                </a:lnTo>
                <a:lnTo>
                  <a:pt x="475485" y="640847"/>
                </a:lnTo>
                <a:lnTo>
                  <a:pt x="484631" y="640847"/>
                </a:lnTo>
                <a:lnTo>
                  <a:pt x="494534" y="640847"/>
                </a:lnTo>
                <a:lnTo>
                  <a:pt x="503679" y="635511"/>
                </a:lnTo>
                <a:lnTo>
                  <a:pt x="512825" y="635511"/>
                </a:lnTo>
                <a:lnTo>
                  <a:pt x="521970" y="635511"/>
                </a:lnTo>
                <a:lnTo>
                  <a:pt x="531116" y="635511"/>
                </a:lnTo>
                <a:lnTo>
                  <a:pt x="541019" y="640847"/>
                </a:lnTo>
                <a:lnTo>
                  <a:pt x="550164" y="640847"/>
                </a:lnTo>
                <a:lnTo>
                  <a:pt x="559310" y="635511"/>
                </a:lnTo>
                <a:lnTo>
                  <a:pt x="568455" y="635511"/>
                </a:lnTo>
                <a:lnTo>
                  <a:pt x="578358" y="630174"/>
                </a:lnTo>
                <a:lnTo>
                  <a:pt x="587504" y="630174"/>
                </a:lnTo>
                <a:lnTo>
                  <a:pt x="596649" y="625604"/>
                </a:lnTo>
                <a:lnTo>
                  <a:pt x="610362" y="544829"/>
                </a:lnTo>
                <a:lnTo>
                  <a:pt x="620264" y="323085"/>
                </a:lnTo>
                <a:lnTo>
                  <a:pt x="629410" y="207266"/>
                </a:lnTo>
                <a:lnTo>
                  <a:pt x="638555" y="227080"/>
                </a:lnTo>
                <a:lnTo>
                  <a:pt x="647701" y="262124"/>
                </a:lnTo>
                <a:lnTo>
                  <a:pt x="657604" y="342899"/>
                </a:lnTo>
                <a:lnTo>
                  <a:pt x="666749" y="413767"/>
                </a:lnTo>
                <a:lnTo>
                  <a:pt x="675895" y="454161"/>
                </a:lnTo>
                <a:lnTo>
                  <a:pt x="685040" y="484634"/>
                </a:lnTo>
                <a:lnTo>
                  <a:pt x="694174" y="534922"/>
                </a:lnTo>
                <a:lnTo>
                  <a:pt x="704089" y="575316"/>
                </a:lnTo>
                <a:lnTo>
                  <a:pt x="713234" y="590560"/>
                </a:lnTo>
                <a:lnTo>
                  <a:pt x="722368" y="595130"/>
                </a:lnTo>
                <a:lnTo>
                  <a:pt x="731513" y="600466"/>
                </a:lnTo>
                <a:lnTo>
                  <a:pt x="741428" y="600466"/>
                </a:lnTo>
                <a:lnTo>
                  <a:pt x="755140" y="590560"/>
                </a:lnTo>
                <a:lnTo>
                  <a:pt x="764286" y="595130"/>
                </a:lnTo>
                <a:lnTo>
                  <a:pt x="773432" y="595130"/>
                </a:lnTo>
                <a:lnTo>
                  <a:pt x="783334" y="600466"/>
                </a:lnTo>
                <a:lnTo>
                  <a:pt x="792480" y="600466"/>
                </a:lnTo>
                <a:lnTo>
                  <a:pt x="801625" y="605037"/>
                </a:lnTo>
                <a:lnTo>
                  <a:pt x="810771" y="605037"/>
                </a:lnTo>
                <a:lnTo>
                  <a:pt x="819904" y="605037"/>
                </a:lnTo>
                <a:lnTo>
                  <a:pt x="829819" y="610360"/>
                </a:lnTo>
                <a:lnTo>
                  <a:pt x="838953" y="605037"/>
                </a:lnTo>
                <a:lnTo>
                  <a:pt x="848098" y="605037"/>
                </a:lnTo>
                <a:lnTo>
                  <a:pt x="857244" y="600466"/>
                </a:lnTo>
                <a:lnTo>
                  <a:pt x="867159" y="595130"/>
                </a:lnTo>
                <a:lnTo>
                  <a:pt x="876292" y="590560"/>
                </a:lnTo>
                <a:lnTo>
                  <a:pt x="890017" y="590560"/>
                </a:lnTo>
                <a:lnTo>
                  <a:pt x="899162" y="600466"/>
                </a:lnTo>
                <a:lnTo>
                  <a:pt x="909065" y="610360"/>
                </a:lnTo>
                <a:lnTo>
                  <a:pt x="918210" y="605037"/>
                </a:lnTo>
                <a:lnTo>
                  <a:pt x="927356" y="600466"/>
                </a:lnTo>
                <a:lnTo>
                  <a:pt x="936489" y="590560"/>
                </a:lnTo>
                <a:lnTo>
                  <a:pt x="955550" y="554736"/>
                </a:lnTo>
                <a:lnTo>
                  <a:pt x="964683" y="514355"/>
                </a:lnTo>
                <a:lnTo>
                  <a:pt x="973829" y="348235"/>
                </a:lnTo>
                <a:lnTo>
                  <a:pt x="982975" y="86111"/>
                </a:lnTo>
                <a:lnTo>
                  <a:pt x="992877" y="35810"/>
                </a:lnTo>
                <a:lnTo>
                  <a:pt x="1002023" y="121155"/>
                </a:lnTo>
                <a:lnTo>
                  <a:pt x="1011168" y="252217"/>
                </a:lnTo>
                <a:lnTo>
                  <a:pt x="1020314" y="419103"/>
                </a:lnTo>
                <a:lnTo>
                  <a:pt x="1034796" y="534922"/>
                </a:lnTo>
                <a:lnTo>
                  <a:pt x="1043941" y="579886"/>
                </a:lnTo>
                <a:lnTo>
                  <a:pt x="1053087" y="595130"/>
                </a:lnTo>
                <a:lnTo>
                  <a:pt x="1062220" y="605037"/>
                </a:lnTo>
                <a:lnTo>
                  <a:pt x="1072135" y="610360"/>
                </a:lnTo>
                <a:lnTo>
                  <a:pt x="1081268" y="620267"/>
                </a:lnTo>
                <a:lnTo>
                  <a:pt x="1090414" y="630174"/>
                </a:lnTo>
                <a:lnTo>
                  <a:pt x="1099560" y="635511"/>
                </a:lnTo>
                <a:lnTo>
                  <a:pt x="1109462" y="640847"/>
                </a:lnTo>
                <a:lnTo>
                  <a:pt x="1118608" y="650754"/>
                </a:lnTo>
                <a:lnTo>
                  <a:pt x="1127753" y="660661"/>
                </a:lnTo>
                <a:lnTo>
                  <a:pt x="1136899" y="670568"/>
                </a:lnTo>
                <a:lnTo>
                  <a:pt x="1146045" y="675905"/>
                </a:lnTo>
                <a:lnTo>
                  <a:pt x="1155947" y="660661"/>
                </a:lnTo>
                <a:lnTo>
                  <a:pt x="1165093" y="610360"/>
                </a:lnTo>
                <a:lnTo>
                  <a:pt x="1178805" y="560073"/>
                </a:lnTo>
                <a:lnTo>
                  <a:pt x="1187951" y="529599"/>
                </a:lnTo>
                <a:lnTo>
                  <a:pt x="1197866" y="524262"/>
                </a:lnTo>
                <a:lnTo>
                  <a:pt x="1206999" y="529599"/>
                </a:lnTo>
                <a:lnTo>
                  <a:pt x="1216145" y="550166"/>
                </a:lnTo>
                <a:lnTo>
                  <a:pt x="1225290" y="575316"/>
                </a:lnTo>
                <a:lnTo>
                  <a:pt x="1235193" y="595130"/>
                </a:lnTo>
                <a:lnTo>
                  <a:pt x="1244338" y="610360"/>
                </a:lnTo>
                <a:lnTo>
                  <a:pt x="1253484" y="625604"/>
                </a:lnTo>
                <a:lnTo>
                  <a:pt x="1262630" y="630174"/>
                </a:lnTo>
                <a:lnTo>
                  <a:pt x="1272532" y="630174"/>
                </a:lnTo>
                <a:lnTo>
                  <a:pt x="1281678" y="635511"/>
                </a:lnTo>
                <a:lnTo>
                  <a:pt x="1290823" y="645418"/>
                </a:lnTo>
                <a:lnTo>
                  <a:pt x="1299969" y="645418"/>
                </a:lnTo>
                <a:lnTo>
                  <a:pt x="1314451" y="645418"/>
                </a:lnTo>
                <a:lnTo>
                  <a:pt x="1323584" y="650754"/>
                </a:lnTo>
                <a:lnTo>
                  <a:pt x="1332730" y="650754"/>
                </a:lnTo>
                <a:lnTo>
                  <a:pt x="1379215" y="650754"/>
                </a:lnTo>
                <a:lnTo>
                  <a:pt x="1388360" y="645418"/>
                </a:lnTo>
                <a:lnTo>
                  <a:pt x="1398263" y="645418"/>
                </a:lnTo>
                <a:lnTo>
                  <a:pt x="1407409" y="640847"/>
                </a:lnTo>
                <a:lnTo>
                  <a:pt x="1416554" y="640847"/>
                </a:lnTo>
                <a:lnTo>
                  <a:pt x="1425700" y="635511"/>
                </a:lnTo>
                <a:lnTo>
                  <a:pt x="1434845" y="630174"/>
                </a:lnTo>
                <a:lnTo>
                  <a:pt x="1444748" y="625604"/>
                </a:lnTo>
                <a:lnTo>
                  <a:pt x="1458460" y="625604"/>
                </a:lnTo>
                <a:lnTo>
                  <a:pt x="1467606" y="625604"/>
                </a:lnTo>
                <a:lnTo>
                  <a:pt x="1477509" y="620267"/>
                </a:lnTo>
                <a:lnTo>
                  <a:pt x="1486654" y="615697"/>
                </a:lnTo>
                <a:lnTo>
                  <a:pt x="1495800" y="605037"/>
                </a:lnTo>
                <a:lnTo>
                  <a:pt x="1504945" y="600466"/>
                </a:lnTo>
                <a:lnTo>
                  <a:pt x="1514091" y="595130"/>
                </a:lnTo>
                <a:lnTo>
                  <a:pt x="1523994" y="595130"/>
                </a:lnTo>
                <a:lnTo>
                  <a:pt x="1533139" y="595130"/>
                </a:lnTo>
                <a:lnTo>
                  <a:pt x="1542285" y="600466"/>
                </a:lnTo>
                <a:lnTo>
                  <a:pt x="1551430" y="600466"/>
                </a:lnTo>
                <a:lnTo>
                  <a:pt x="1561333" y="600466"/>
                </a:lnTo>
                <a:lnTo>
                  <a:pt x="1570479" y="585223"/>
                </a:lnTo>
                <a:lnTo>
                  <a:pt x="1579624" y="569979"/>
                </a:lnTo>
                <a:lnTo>
                  <a:pt x="1593337" y="544829"/>
                </a:lnTo>
                <a:lnTo>
                  <a:pt x="1603239" y="479298"/>
                </a:lnTo>
                <a:lnTo>
                  <a:pt x="1612385" y="408430"/>
                </a:lnTo>
                <a:lnTo>
                  <a:pt x="1621530" y="448824"/>
                </a:lnTo>
                <a:lnTo>
                  <a:pt x="1630676" y="524262"/>
                </a:lnTo>
                <a:lnTo>
                  <a:pt x="1639822" y="579886"/>
                </a:lnTo>
                <a:lnTo>
                  <a:pt x="1658870" y="630174"/>
                </a:lnTo>
                <a:lnTo>
                  <a:pt x="1668015" y="635511"/>
                </a:lnTo>
                <a:lnTo>
                  <a:pt x="1677161" y="640847"/>
                </a:lnTo>
                <a:lnTo>
                  <a:pt x="1687064" y="645418"/>
                </a:lnTo>
                <a:lnTo>
                  <a:pt x="1696209" y="650754"/>
                </a:lnTo>
                <a:lnTo>
                  <a:pt x="1705355" y="656091"/>
                </a:lnTo>
                <a:lnTo>
                  <a:pt x="1714500" y="660661"/>
                </a:lnTo>
                <a:lnTo>
                  <a:pt x="1724403" y="660661"/>
                </a:lnTo>
                <a:lnTo>
                  <a:pt x="1738115" y="665998"/>
                </a:lnTo>
                <a:lnTo>
                  <a:pt x="1747261" y="665998"/>
                </a:lnTo>
                <a:lnTo>
                  <a:pt x="1756407" y="665998"/>
                </a:lnTo>
                <a:lnTo>
                  <a:pt x="1766309" y="660661"/>
                </a:lnTo>
                <a:lnTo>
                  <a:pt x="1775455" y="660661"/>
                </a:lnTo>
                <a:lnTo>
                  <a:pt x="1784600" y="650754"/>
                </a:lnTo>
                <a:lnTo>
                  <a:pt x="1793746" y="620267"/>
                </a:lnTo>
                <a:lnTo>
                  <a:pt x="1802892" y="560073"/>
                </a:lnTo>
                <a:lnTo>
                  <a:pt x="1812794" y="469391"/>
                </a:lnTo>
                <a:lnTo>
                  <a:pt x="1821940" y="383293"/>
                </a:lnTo>
                <a:lnTo>
                  <a:pt x="1831086" y="332992"/>
                </a:lnTo>
                <a:lnTo>
                  <a:pt x="1840219" y="297948"/>
                </a:lnTo>
                <a:lnTo>
                  <a:pt x="1850134" y="288041"/>
                </a:lnTo>
                <a:lnTo>
                  <a:pt x="1859279" y="288041"/>
                </a:lnTo>
                <a:lnTo>
                  <a:pt x="1872992" y="288041"/>
                </a:lnTo>
                <a:lnTo>
                  <a:pt x="1882137" y="302518"/>
                </a:lnTo>
                <a:lnTo>
                  <a:pt x="1892040" y="323085"/>
                </a:lnTo>
                <a:lnTo>
                  <a:pt x="1901185" y="368049"/>
                </a:lnTo>
                <a:lnTo>
                  <a:pt x="1910331" y="464068"/>
                </a:lnTo>
                <a:lnTo>
                  <a:pt x="1919477" y="560073"/>
                </a:lnTo>
                <a:lnTo>
                  <a:pt x="1929379" y="615697"/>
                </a:lnTo>
              </a:path>
            </a:pathLst>
          </a:custGeom>
          <a:ln w="9995">
            <a:solidFill>
              <a:srgbClr val="FF0000"/>
            </a:solidFill>
          </a:ln>
        </p:spPr>
        <p:txBody>
          <a:bodyPr wrap="square" lIns="0" tIns="0" rIns="0" bIns="0" rtlCol="0">
            <a:noAutofit/>
          </a:bodyPr>
          <a:lstStyle/>
          <a:p>
            <a:endParaRPr/>
          </a:p>
        </p:txBody>
      </p:sp>
      <p:sp>
        <p:nvSpPr>
          <p:cNvPr id="543" name="object 543"/>
          <p:cNvSpPr/>
          <p:nvPr/>
        </p:nvSpPr>
        <p:spPr>
          <a:xfrm>
            <a:off x="7488854" y="1510088"/>
            <a:ext cx="1163408" cy="184549"/>
          </a:xfrm>
          <a:custGeom>
            <a:avLst/>
            <a:gdLst/>
            <a:ahLst/>
            <a:cxnLst/>
            <a:rect l="l" t="t" r="r" b="b"/>
            <a:pathLst>
              <a:path w="1541516" h="252217">
                <a:moveTo>
                  <a:pt x="0" y="176779"/>
                </a:moveTo>
                <a:lnTo>
                  <a:pt x="9145" y="206500"/>
                </a:lnTo>
                <a:lnTo>
                  <a:pt x="18291" y="221744"/>
                </a:lnTo>
                <a:lnTo>
                  <a:pt x="27436" y="227067"/>
                </a:lnTo>
                <a:lnTo>
                  <a:pt x="36570" y="231637"/>
                </a:lnTo>
                <a:lnTo>
                  <a:pt x="46485" y="231637"/>
                </a:lnTo>
                <a:lnTo>
                  <a:pt x="55630" y="231637"/>
                </a:lnTo>
                <a:lnTo>
                  <a:pt x="64776" y="231637"/>
                </a:lnTo>
                <a:lnTo>
                  <a:pt x="73909" y="231637"/>
                </a:lnTo>
                <a:lnTo>
                  <a:pt x="88391" y="227067"/>
                </a:lnTo>
                <a:lnTo>
                  <a:pt x="134876" y="227067"/>
                </a:lnTo>
                <a:lnTo>
                  <a:pt x="144021" y="231637"/>
                </a:lnTo>
                <a:lnTo>
                  <a:pt x="153167" y="227067"/>
                </a:lnTo>
                <a:lnTo>
                  <a:pt x="163070" y="227067"/>
                </a:lnTo>
                <a:lnTo>
                  <a:pt x="172215" y="221744"/>
                </a:lnTo>
                <a:lnTo>
                  <a:pt x="181361" y="221744"/>
                </a:lnTo>
                <a:lnTo>
                  <a:pt x="190494" y="221744"/>
                </a:lnTo>
                <a:lnTo>
                  <a:pt x="199640" y="221744"/>
                </a:lnTo>
                <a:lnTo>
                  <a:pt x="209555" y="217160"/>
                </a:lnTo>
                <a:lnTo>
                  <a:pt x="223267" y="206500"/>
                </a:lnTo>
                <a:lnTo>
                  <a:pt x="232413" y="186686"/>
                </a:lnTo>
                <a:lnTo>
                  <a:pt x="241558" y="176779"/>
                </a:lnTo>
                <a:lnTo>
                  <a:pt x="251461" y="171443"/>
                </a:lnTo>
                <a:lnTo>
                  <a:pt x="260606" y="171443"/>
                </a:lnTo>
                <a:lnTo>
                  <a:pt x="269752" y="171443"/>
                </a:lnTo>
                <a:lnTo>
                  <a:pt x="278885" y="171443"/>
                </a:lnTo>
                <a:lnTo>
                  <a:pt x="288800" y="166106"/>
                </a:lnTo>
                <a:lnTo>
                  <a:pt x="297946" y="166106"/>
                </a:lnTo>
                <a:lnTo>
                  <a:pt x="307079" y="161536"/>
                </a:lnTo>
                <a:lnTo>
                  <a:pt x="316225" y="161536"/>
                </a:lnTo>
                <a:lnTo>
                  <a:pt x="325370" y="171443"/>
                </a:lnTo>
                <a:lnTo>
                  <a:pt x="335273" y="191257"/>
                </a:lnTo>
                <a:lnTo>
                  <a:pt x="344419" y="201930"/>
                </a:lnTo>
                <a:lnTo>
                  <a:pt x="353564" y="201930"/>
                </a:lnTo>
                <a:lnTo>
                  <a:pt x="368046" y="201930"/>
                </a:lnTo>
                <a:lnTo>
                  <a:pt x="377191" y="206500"/>
                </a:lnTo>
                <a:lnTo>
                  <a:pt x="386337" y="206500"/>
                </a:lnTo>
                <a:lnTo>
                  <a:pt x="395483" y="206500"/>
                </a:lnTo>
                <a:lnTo>
                  <a:pt x="404616" y="201930"/>
                </a:lnTo>
                <a:lnTo>
                  <a:pt x="414531" y="201930"/>
                </a:lnTo>
                <a:lnTo>
                  <a:pt x="423676" y="206500"/>
                </a:lnTo>
                <a:lnTo>
                  <a:pt x="432810" y="217160"/>
                </a:lnTo>
                <a:lnTo>
                  <a:pt x="441955" y="221744"/>
                </a:lnTo>
                <a:lnTo>
                  <a:pt x="451870" y="227067"/>
                </a:lnTo>
                <a:lnTo>
                  <a:pt x="461004" y="231637"/>
                </a:lnTo>
                <a:lnTo>
                  <a:pt x="470149" y="227067"/>
                </a:lnTo>
                <a:lnTo>
                  <a:pt x="479295" y="227067"/>
                </a:lnTo>
                <a:lnTo>
                  <a:pt x="488441" y="227067"/>
                </a:lnTo>
                <a:lnTo>
                  <a:pt x="502922" y="231637"/>
                </a:lnTo>
                <a:lnTo>
                  <a:pt x="512068" y="236974"/>
                </a:lnTo>
                <a:lnTo>
                  <a:pt x="521201" y="236974"/>
                </a:lnTo>
                <a:lnTo>
                  <a:pt x="530347" y="242310"/>
                </a:lnTo>
                <a:lnTo>
                  <a:pt x="540262" y="246881"/>
                </a:lnTo>
                <a:lnTo>
                  <a:pt x="549395" y="246881"/>
                </a:lnTo>
                <a:lnTo>
                  <a:pt x="558541" y="246881"/>
                </a:lnTo>
                <a:lnTo>
                  <a:pt x="567686" y="242310"/>
                </a:lnTo>
                <a:lnTo>
                  <a:pt x="577589" y="236974"/>
                </a:lnTo>
                <a:lnTo>
                  <a:pt x="586734" y="231637"/>
                </a:lnTo>
                <a:lnTo>
                  <a:pt x="595880" y="227067"/>
                </a:lnTo>
                <a:lnTo>
                  <a:pt x="605026" y="211837"/>
                </a:lnTo>
                <a:lnTo>
                  <a:pt x="614928" y="196593"/>
                </a:lnTo>
                <a:lnTo>
                  <a:pt x="624074" y="181350"/>
                </a:lnTo>
                <a:lnTo>
                  <a:pt x="633219" y="161536"/>
                </a:lnTo>
                <a:lnTo>
                  <a:pt x="646932" y="151629"/>
                </a:lnTo>
                <a:lnTo>
                  <a:pt x="656847" y="156199"/>
                </a:lnTo>
                <a:lnTo>
                  <a:pt x="665980" y="166106"/>
                </a:lnTo>
                <a:lnTo>
                  <a:pt x="675126" y="191257"/>
                </a:lnTo>
                <a:lnTo>
                  <a:pt x="684271" y="201930"/>
                </a:lnTo>
                <a:lnTo>
                  <a:pt x="693417" y="211837"/>
                </a:lnTo>
                <a:lnTo>
                  <a:pt x="703319" y="217160"/>
                </a:lnTo>
                <a:lnTo>
                  <a:pt x="712465" y="221744"/>
                </a:lnTo>
                <a:lnTo>
                  <a:pt x="721611" y="227067"/>
                </a:lnTo>
                <a:lnTo>
                  <a:pt x="730756" y="231637"/>
                </a:lnTo>
                <a:lnTo>
                  <a:pt x="740659" y="231637"/>
                </a:lnTo>
                <a:lnTo>
                  <a:pt x="749804" y="231637"/>
                </a:lnTo>
                <a:lnTo>
                  <a:pt x="758950" y="236974"/>
                </a:lnTo>
                <a:lnTo>
                  <a:pt x="768096" y="236974"/>
                </a:lnTo>
                <a:lnTo>
                  <a:pt x="777998" y="236974"/>
                </a:lnTo>
                <a:lnTo>
                  <a:pt x="791711" y="242310"/>
                </a:lnTo>
                <a:lnTo>
                  <a:pt x="800856" y="242310"/>
                </a:lnTo>
                <a:lnTo>
                  <a:pt x="810002" y="242310"/>
                </a:lnTo>
                <a:lnTo>
                  <a:pt x="866389" y="242310"/>
                </a:lnTo>
                <a:lnTo>
                  <a:pt x="875535" y="236974"/>
                </a:lnTo>
                <a:lnTo>
                  <a:pt x="926587" y="236974"/>
                </a:lnTo>
                <a:lnTo>
                  <a:pt x="935732" y="231637"/>
                </a:lnTo>
                <a:lnTo>
                  <a:pt x="945635" y="231637"/>
                </a:lnTo>
                <a:lnTo>
                  <a:pt x="954781" y="221744"/>
                </a:lnTo>
                <a:lnTo>
                  <a:pt x="963926" y="211837"/>
                </a:lnTo>
                <a:lnTo>
                  <a:pt x="973072" y="176779"/>
                </a:lnTo>
                <a:lnTo>
                  <a:pt x="982975" y="121155"/>
                </a:lnTo>
                <a:lnTo>
                  <a:pt x="992120" y="75438"/>
                </a:lnTo>
                <a:lnTo>
                  <a:pt x="1001266" y="45717"/>
                </a:lnTo>
                <a:lnTo>
                  <a:pt x="1010411" y="19800"/>
                </a:lnTo>
                <a:lnTo>
                  <a:pt x="1019557" y="0"/>
                </a:lnTo>
                <a:lnTo>
                  <a:pt x="1029460" y="9893"/>
                </a:lnTo>
                <a:lnTo>
                  <a:pt x="1038605" y="35044"/>
                </a:lnTo>
                <a:lnTo>
                  <a:pt x="1047751" y="90668"/>
                </a:lnTo>
                <a:lnTo>
                  <a:pt x="1056896" y="171443"/>
                </a:lnTo>
                <a:lnTo>
                  <a:pt x="1071366" y="196593"/>
                </a:lnTo>
                <a:lnTo>
                  <a:pt x="1080511" y="206500"/>
                </a:lnTo>
                <a:lnTo>
                  <a:pt x="1089657" y="217160"/>
                </a:lnTo>
                <a:lnTo>
                  <a:pt x="1098803" y="217160"/>
                </a:lnTo>
                <a:lnTo>
                  <a:pt x="1108705" y="221744"/>
                </a:lnTo>
                <a:lnTo>
                  <a:pt x="1117851" y="227067"/>
                </a:lnTo>
                <a:lnTo>
                  <a:pt x="1126996" y="231637"/>
                </a:lnTo>
                <a:lnTo>
                  <a:pt x="1136142" y="236974"/>
                </a:lnTo>
                <a:lnTo>
                  <a:pt x="1145288" y="236974"/>
                </a:lnTo>
                <a:lnTo>
                  <a:pt x="1155190" y="236974"/>
                </a:lnTo>
                <a:lnTo>
                  <a:pt x="1164336" y="236974"/>
                </a:lnTo>
                <a:lnTo>
                  <a:pt x="1173481" y="236974"/>
                </a:lnTo>
                <a:lnTo>
                  <a:pt x="1182627" y="231637"/>
                </a:lnTo>
                <a:lnTo>
                  <a:pt x="1192530" y="231637"/>
                </a:lnTo>
                <a:lnTo>
                  <a:pt x="1206242" y="227067"/>
                </a:lnTo>
                <a:lnTo>
                  <a:pt x="1215388" y="227067"/>
                </a:lnTo>
                <a:lnTo>
                  <a:pt x="1224533" y="227067"/>
                </a:lnTo>
                <a:lnTo>
                  <a:pt x="1234436" y="227067"/>
                </a:lnTo>
                <a:lnTo>
                  <a:pt x="1243581" y="227067"/>
                </a:lnTo>
                <a:lnTo>
                  <a:pt x="1252727" y="231637"/>
                </a:lnTo>
                <a:lnTo>
                  <a:pt x="1261873" y="236974"/>
                </a:lnTo>
                <a:lnTo>
                  <a:pt x="1271775" y="236974"/>
                </a:lnTo>
                <a:lnTo>
                  <a:pt x="1280921" y="231637"/>
                </a:lnTo>
                <a:lnTo>
                  <a:pt x="1290066" y="231637"/>
                </a:lnTo>
                <a:lnTo>
                  <a:pt x="1299200" y="236974"/>
                </a:lnTo>
                <a:lnTo>
                  <a:pt x="1308345" y="242310"/>
                </a:lnTo>
                <a:lnTo>
                  <a:pt x="1318260" y="246881"/>
                </a:lnTo>
                <a:lnTo>
                  <a:pt x="1327406" y="246881"/>
                </a:lnTo>
                <a:lnTo>
                  <a:pt x="1336539" y="246881"/>
                </a:lnTo>
                <a:lnTo>
                  <a:pt x="1397506" y="246881"/>
                </a:lnTo>
                <a:lnTo>
                  <a:pt x="1406651" y="252217"/>
                </a:lnTo>
                <a:lnTo>
                  <a:pt x="1415797" y="246881"/>
                </a:lnTo>
                <a:lnTo>
                  <a:pt x="1424930" y="246881"/>
                </a:lnTo>
                <a:lnTo>
                  <a:pt x="1434845" y="236974"/>
                </a:lnTo>
                <a:lnTo>
                  <a:pt x="1443991" y="221744"/>
                </a:lnTo>
                <a:lnTo>
                  <a:pt x="1453124" y="201930"/>
                </a:lnTo>
                <a:lnTo>
                  <a:pt x="1462270" y="186686"/>
                </a:lnTo>
                <a:lnTo>
                  <a:pt x="1471416" y="176779"/>
                </a:lnTo>
                <a:lnTo>
                  <a:pt x="1485897" y="171443"/>
                </a:lnTo>
                <a:lnTo>
                  <a:pt x="1495043" y="156199"/>
                </a:lnTo>
                <a:lnTo>
                  <a:pt x="1504188" y="146305"/>
                </a:lnTo>
                <a:lnTo>
                  <a:pt x="1513334" y="146305"/>
                </a:lnTo>
                <a:lnTo>
                  <a:pt x="1523237" y="156199"/>
                </a:lnTo>
                <a:lnTo>
                  <a:pt x="1532382" y="176779"/>
                </a:lnTo>
                <a:lnTo>
                  <a:pt x="1541516" y="181350"/>
                </a:lnTo>
              </a:path>
            </a:pathLst>
          </a:custGeom>
          <a:ln w="10058">
            <a:solidFill>
              <a:srgbClr val="FF0000"/>
            </a:solidFill>
          </a:ln>
        </p:spPr>
        <p:txBody>
          <a:bodyPr wrap="square" lIns="0" tIns="0" rIns="0" bIns="0" rtlCol="0">
            <a:noAutofit/>
          </a:bodyPr>
          <a:lstStyle/>
          <a:p>
            <a:endParaRPr/>
          </a:p>
        </p:txBody>
      </p:sp>
      <p:sp>
        <p:nvSpPr>
          <p:cNvPr id="544" name="object 544"/>
          <p:cNvSpPr/>
          <p:nvPr/>
        </p:nvSpPr>
        <p:spPr>
          <a:xfrm>
            <a:off x="8652274" y="1642742"/>
            <a:ext cx="6902" cy="3904"/>
          </a:xfrm>
          <a:custGeom>
            <a:avLst/>
            <a:gdLst/>
            <a:ahLst/>
            <a:cxnLst/>
            <a:rect l="l" t="t" r="r" b="b"/>
            <a:pathLst>
              <a:path w="9145" h="5336">
                <a:moveTo>
                  <a:pt x="0" y="0"/>
                </a:moveTo>
                <a:lnTo>
                  <a:pt x="9145" y="5336"/>
                </a:lnTo>
              </a:path>
            </a:pathLst>
          </a:custGeom>
          <a:ln w="9885">
            <a:solidFill>
              <a:srgbClr val="FF0000"/>
            </a:solidFill>
          </a:ln>
        </p:spPr>
        <p:txBody>
          <a:bodyPr wrap="square" lIns="0" tIns="0" rIns="0" bIns="0" rtlCol="0">
            <a:noAutofit/>
          </a:bodyPr>
          <a:lstStyle/>
          <a:p>
            <a:endParaRPr/>
          </a:p>
        </p:txBody>
      </p:sp>
      <p:sp>
        <p:nvSpPr>
          <p:cNvPr id="545" name="object 545"/>
          <p:cNvSpPr/>
          <p:nvPr/>
        </p:nvSpPr>
        <p:spPr>
          <a:xfrm>
            <a:off x="4651362" y="184521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546" name="object 546"/>
          <p:cNvSpPr/>
          <p:nvPr/>
        </p:nvSpPr>
        <p:spPr>
          <a:xfrm>
            <a:off x="4651356" y="1845140"/>
            <a:ext cx="4130889" cy="1165308"/>
          </a:xfrm>
          <a:custGeom>
            <a:avLst/>
            <a:gdLst/>
            <a:ahLst/>
            <a:cxnLst/>
            <a:rect l="l" t="t" r="r" b="b"/>
            <a:pathLst>
              <a:path w="5473428" h="1592588">
                <a:moveTo>
                  <a:pt x="5473428" y="0"/>
                </a:moveTo>
                <a:lnTo>
                  <a:pt x="0" y="0"/>
                </a:lnTo>
                <a:lnTo>
                  <a:pt x="0" y="1592588"/>
                </a:lnTo>
                <a:lnTo>
                  <a:pt x="5473428" y="1592588"/>
                </a:lnTo>
                <a:lnTo>
                  <a:pt x="5473428" y="0"/>
                </a:lnTo>
                <a:close/>
              </a:path>
            </a:pathLst>
          </a:custGeom>
          <a:ln w="5003">
            <a:solidFill>
              <a:srgbClr val="FFFFFF"/>
            </a:solidFill>
          </a:ln>
        </p:spPr>
        <p:txBody>
          <a:bodyPr wrap="square" lIns="0" tIns="0" rIns="0" bIns="0" rtlCol="0">
            <a:noAutofit/>
          </a:bodyPr>
          <a:lstStyle/>
          <a:p>
            <a:endParaRPr/>
          </a:p>
        </p:txBody>
      </p:sp>
      <p:sp>
        <p:nvSpPr>
          <p:cNvPr id="547" name="object 547"/>
          <p:cNvSpPr txBox="1"/>
          <p:nvPr/>
        </p:nvSpPr>
        <p:spPr>
          <a:xfrm>
            <a:off x="6621294" y="1892083"/>
            <a:ext cx="193135" cy="75735"/>
          </a:xfrm>
          <a:prstGeom prst="rect">
            <a:avLst/>
          </a:prstGeom>
        </p:spPr>
        <p:txBody>
          <a:bodyPr vert="horz" wrap="square" lIns="0" tIns="0" rIns="0" bIns="0" rtlCol="0">
            <a:noAutofit/>
          </a:bodyPr>
          <a:lstStyle/>
          <a:p>
            <a:pPr marL="9357"/>
            <a:r>
              <a:rPr sz="400" b="1" spc="-34" dirty="0">
                <a:solidFill>
                  <a:srgbClr val="FFFFFF"/>
                </a:solidFill>
                <a:latin typeface="Arial"/>
                <a:cs typeface="Arial"/>
              </a:rPr>
              <a:t>E</a:t>
            </a:r>
            <a:r>
              <a:rPr sz="400" b="1" spc="-15" dirty="0">
                <a:solidFill>
                  <a:srgbClr val="FFFFFF"/>
                </a:solidFill>
                <a:latin typeface="Arial"/>
                <a:cs typeface="Arial"/>
              </a:rPr>
              <a:t>t</a:t>
            </a:r>
            <a:r>
              <a:rPr sz="400" b="1" spc="-34" dirty="0">
                <a:solidFill>
                  <a:srgbClr val="FFFFFF"/>
                </a:solidFill>
                <a:latin typeface="Arial"/>
                <a:cs typeface="Arial"/>
              </a:rPr>
              <a:t>han</a:t>
            </a:r>
            <a:r>
              <a:rPr sz="400" b="1" spc="-22" dirty="0">
                <a:solidFill>
                  <a:srgbClr val="FFFFFF"/>
                </a:solidFill>
                <a:latin typeface="Arial"/>
                <a:cs typeface="Arial"/>
              </a:rPr>
              <a:t>e</a:t>
            </a:r>
            <a:endParaRPr sz="400">
              <a:latin typeface="Arial"/>
              <a:cs typeface="Arial"/>
            </a:endParaRPr>
          </a:p>
        </p:txBody>
      </p:sp>
      <p:sp>
        <p:nvSpPr>
          <p:cNvPr id="548" name="object 548"/>
          <p:cNvSpPr/>
          <p:nvPr/>
        </p:nvSpPr>
        <p:spPr>
          <a:xfrm>
            <a:off x="4925673" y="1988989"/>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solidFill>
            <a:srgbClr val="000000"/>
          </a:solidFill>
        </p:spPr>
        <p:txBody>
          <a:bodyPr wrap="square" lIns="0" tIns="0" rIns="0" bIns="0" rtlCol="0">
            <a:noAutofit/>
          </a:bodyPr>
          <a:lstStyle/>
          <a:p>
            <a:endParaRPr/>
          </a:p>
        </p:txBody>
      </p:sp>
      <p:sp>
        <p:nvSpPr>
          <p:cNvPr id="549" name="object 549"/>
          <p:cNvSpPr/>
          <p:nvPr/>
        </p:nvSpPr>
        <p:spPr>
          <a:xfrm>
            <a:off x="4925673" y="1988989"/>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ln w="5010">
            <a:solidFill>
              <a:srgbClr val="FFFFFF"/>
            </a:solidFill>
          </a:ln>
        </p:spPr>
        <p:txBody>
          <a:bodyPr wrap="square" lIns="0" tIns="0" rIns="0" bIns="0" rtlCol="0">
            <a:noAutofit/>
          </a:bodyPr>
          <a:lstStyle/>
          <a:p>
            <a:endParaRPr/>
          </a:p>
        </p:txBody>
      </p:sp>
      <p:sp>
        <p:nvSpPr>
          <p:cNvPr id="550" name="object 550"/>
          <p:cNvSpPr/>
          <p:nvPr/>
        </p:nvSpPr>
        <p:spPr>
          <a:xfrm>
            <a:off x="4907858" y="2892792"/>
            <a:ext cx="3751325" cy="0"/>
          </a:xfrm>
          <a:custGeom>
            <a:avLst/>
            <a:gdLst/>
            <a:ahLst/>
            <a:cxnLst/>
            <a:rect l="l" t="t" r="r" b="b"/>
            <a:pathLst>
              <a:path w="4970505">
                <a:moveTo>
                  <a:pt x="0" y="0"/>
                </a:moveTo>
                <a:lnTo>
                  <a:pt x="4970505" y="0"/>
                </a:lnTo>
              </a:path>
            </a:pathLst>
          </a:custGeom>
          <a:ln w="5059">
            <a:solidFill>
              <a:srgbClr val="FFFFFF"/>
            </a:solidFill>
          </a:ln>
        </p:spPr>
        <p:txBody>
          <a:bodyPr wrap="square" lIns="0" tIns="0" rIns="0" bIns="0" rtlCol="0">
            <a:noAutofit/>
          </a:bodyPr>
          <a:lstStyle/>
          <a:p>
            <a:endParaRPr/>
          </a:p>
        </p:txBody>
      </p:sp>
      <p:sp>
        <p:nvSpPr>
          <p:cNvPr id="551" name="object 551"/>
          <p:cNvSpPr/>
          <p:nvPr/>
        </p:nvSpPr>
        <p:spPr>
          <a:xfrm>
            <a:off x="8592464"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52" name="object 552"/>
          <p:cNvSpPr/>
          <p:nvPr/>
        </p:nvSpPr>
        <p:spPr>
          <a:xfrm>
            <a:off x="8444667"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53" name="object 553"/>
          <p:cNvSpPr/>
          <p:nvPr/>
        </p:nvSpPr>
        <p:spPr>
          <a:xfrm>
            <a:off x="8300897"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54" name="object 554"/>
          <p:cNvSpPr/>
          <p:nvPr/>
        </p:nvSpPr>
        <p:spPr>
          <a:xfrm>
            <a:off x="8153101"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55" name="object 555"/>
          <p:cNvSpPr/>
          <p:nvPr/>
        </p:nvSpPr>
        <p:spPr>
          <a:xfrm>
            <a:off x="8005304"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56" name="object 556"/>
          <p:cNvSpPr/>
          <p:nvPr/>
        </p:nvSpPr>
        <p:spPr>
          <a:xfrm>
            <a:off x="7861534"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57" name="object 557"/>
          <p:cNvSpPr/>
          <p:nvPr/>
        </p:nvSpPr>
        <p:spPr>
          <a:xfrm>
            <a:off x="771373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58" name="object 558"/>
          <p:cNvSpPr/>
          <p:nvPr/>
        </p:nvSpPr>
        <p:spPr>
          <a:xfrm>
            <a:off x="7565941"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59" name="object 559"/>
          <p:cNvSpPr/>
          <p:nvPr/>
        </p:nvSpPr>
        <p:spPr>
          <a:xfrm>
            <a:off x="7418144"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0" name="object 560"/>
          <p:cNvSpPr/>
          <p:nvPr/>
        </p:nvSpPr>
        <p:spPr>
          <a:xfrm>
            <a:off x="7274375"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1" name="object 561"/>
          <p:cNvSpPr/>
          <p:nvPr/>
        </p:nvSpPr>
        <p:spPr>
          <a:xfrm>
            <a:off x="712657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2" name="object 562"/>
          <p:cNvSpPr/>
          <p:nvPr/>
        </p:nvSpPr>
        <p:spPr>
          <a:xfrm>
            <a:off x="6978781"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3" name="object 563"/>
          <p:cNvSpPr/>
          <p:nvPr/>
        </p:nvSpPr>
        <p:spPr>
          <a:xfrm>
            <a:off x="6830985"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4" name="object 564"/>
          <p:cNvSpPr/>
          <p:nvPr/>
        </p:nvSpPr>
        <p:spPr>
          <a:xfrm>
            <a:off x="6687215"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5" name="object 565"/>
          <p:cNvSpPr/>
          <p:nvPr/>
        </p:nvSpPr>
        <p:spPr>
          <a:xfrm>
            <a:off x="6539419"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6" name="object 566"/>
          <p:cNvSpPr/>
          <p:nvPr/>
        </p:nvSpPr>
        <p:spPr>
          <a:xfrm>
            <a:off x="6391622"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7" name="object 567"/>
          <p:cNvSpPr/>
          <p:nvPr/>
        </p:nvSpPr>
        <p:spPr>
          <a:xfrm>
            <a:off x="6247272"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8" name="object 568"/>
          <p:cNvSpPr/>
          <p:nvPr/>
        </p:nvSpPr>
        <p:spPr>
          <a:xfrm>
            <a:off x="6100047"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69" name="object 569"/>
          <p:cNvSpPr/>
          <p:nvPr/>
        </p:nvSpPr>
        <p:spPr>
          <a:xfrm>
            <a:off x="5952250"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70" name="object 570"/>
          <p:cNvSpPr/>
          <p:nvPr/>
        </p:nvSpPr>
        <p:spPr>
          <a:xfrm>
            <a:off x="5804454"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71" name="object 571"/>
          <p:cNvSpPr/>
          <p:nvPr/>
        </p:nvSpPr>
        <p:spPr>
          <a:xfrm>
            <a:off x="5660103"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72" name="object 572"/>
          <p:cNvSpPr/>
          <p:nvPr/>
        </p:nvSpPr>
        <p:spPr>
          <a:xfrm>
            <a:off x="5512878"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73" name="object 573"/>
          <p:cNvSpPr/>
          <p:nvPr/>
        </p:nvSpPr>
        <p:spPr>
          <a:xfrm>
            <a:off x="5365081"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74" name="object 574"/>
          <p:cNvSpPr/>
          <p:nvPr/>
        </p:nvSpPr>
        <p:spPr>
          <a:xfrm>
            <a:off x="5217285"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75" name="object 575"/>
          <p:cNvSpPr/>
          <p:nvPr/>
        </p:nvSpPr>
        <p:spPr>
          <a:xfrm>
            <a:off x="5072934" y="2896225"/>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576" name="object 576"/>
          <p:cNvSpPr/>
          <p:nvPr/>
        </p:nvSpPr>
        <p:spPr>
          <a:xfrm>
            <a:off x="4925691" y="1988989"/>
            <a:ext cx="0" cy="922216"/>
          </a:xfrm>
          <a:custGeom>
            <a:avLst/>
            <a:gdLst/>
            <a:ahLst/>
            <a:cxnLst/>
            <a:rect l="l" t="t" r="r" b="b"/>
            <a:pathLst>
              <a:path h="1260362">
                <a:moveTo>
                  <a:pt x="0" y="1260362"/>
                </a:moveTo>
                <a:lnTo>
                  <a:pt x="0" y="0"/>
                </a:lnTo>
              </a:path>
            </a:pathLst>
          </a:custGeom>
          <a:ln w="4701">
            <a:solidFill>
              <a:srgbClr val="FFFFFF"/>
            </a:solidFill>
          </a:ln>
        </p:spPr>
        <p:txBody>
          <a:bodyPr wrap="square" lIns="0" tIns="0" rIns="0" bIns="0" rtlCol="0">
            <a:noAutofit/>
          </a:bodyPr>
          <a:lstStyle/>
          <a:p>
            <a:endParaRPr/>
          </a:p>
        </p:txBody>
      </p:sp>
      <p:sp>
        <p:nvSpPr>
          <p:cNvPr id="577" name="object 577"/>
          <p:cNvSpPr txBox="1"/>
          <p:nvPr/>
        </p:nvSpPr>
        <p:spPr>
          <a:xfrm>
            <a:off x="8551847"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78" name="object 578"/>
          <p:cNvSpPr txBox="1"/>
          <p:nvPr/>
        </p:nvSpPr>
        <p:spPr>
          <a:xfrm>
            <a:off x="8404047" y="291475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579" name="object 579"/>
          <p:cNvSpPr txBox="1"/>
          <p:nvPr/>
        </p:nvSpPr>
        <p:spPr>
          <a:xfrm>
            <a:off x="8259695"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460</a:t>
            </a:r>
            <a:endParaRPr sz="300">
              <a:latin typeface="Arial"/>
              <a:cs typeface="Arial"/>
            </a:endParaRPr>
          </a:p>
        </p:txBody>
      </p:sp>
      <p:sp>
        <p:nvSpPr>
          <p:cNvPr id="580" name="object 580"/>
          <p:cNvSpPr txBox="1"/>
          <p:nvPr/>
        </p:nvSpPr>
        <p:spPr>
          <a:xfrm>
            <a:off x="8112478"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581" name="object 581"/>
          <p:cNvSpPr txBox="1"/>
          <p:nvPr/>
        </p:nvSpPr>
        <p:spPr>
          <a:xfrm>
            <a:off x="7964678"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582" name="object 582"/>
          <p:cNvSpPr txBox="1"/>
          <p:nvPr/>
        </p:nvSpPr>
        <p:spPr>
          <a:xfrm>
            <a:off x="7820327" y="291475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83" name="object 583"/>
          <p:cNvSpPr txBox="1"/>
          <p:nvPr/>
        </p:nvSpPr>
        <p:spPr>
          <a:xfrm>
            <a:off x="7672521"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380</a:t>
            </a:r>
            <a:endParaRPr sz="300">
              <a:latin typeface="Arial"/>
              <a:cs typeface="Arial"/>
            </a:endParaRPr>
          </a:p>
        </p:txBody>
      </p:sp>
      <p:sp>
        <p:nvSpPr>
          <p:cNvPr id="584" name="object 584"/>
          <p:cNvSpPr txBox="1"/>
          <p:nvPr/>
        </p:nvSpPr>
        <p:spPr>
          <a:xfrm>
            <a:off x="7525299"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585" name="object 585"/>
          <p:cNvSpPr txBox="1"/>
          <p:nvPr/>
        </p:nvSpPr>
        <p:spPr>
          <a:xfrm>
            <a:off x="7377499"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586" name="object 586"/>
          <p:cNvSpPr txBox="1"/>
          <p:nvPr/>
        </p:nvSpPr>
        <p:spPr>
          <a:xfrm>
            <a:off x="7233149" y="291475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587" name="object 587"/>
          <p:cNvSpPr txBox="1"/>
          <p:nvPr/>
        </p:nvSpPr>
        <p:spPr>
          <a:xfrm>
            <a:off x="7085345"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300</a:t>
            </a:r>
            <a:endParaRPr sz="300">
              <a:latin typeface="Arial"/>
              <a:cs typeface="Arial"/>
            </a:endParaRPr>
          </a:p>
        </p:txBody>
      </p:sp>
      <p:sp>
        <p:nvSpPr>
          <p:cNvPr id="588" name="object 588"/>
          <p:cNvSpPr txBox="1"/>
          <p:nvPr/>
        </p:nvSpPr>
        <p:spPr>
          <a:xfrm>
            <a:off x="6938127"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589" name="object 589"/>
          <p:cNvSpPr txBox="1"/>
          <p:nvPr/>
        </p:nvSpPr>
        <p:spPr>
          <a:xfrm>
            <a:off x="6498214" y="2914759"/>
            <a:ext cx="37524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22</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24</a:t>
            </a:r>
            <a:r>
              <a:rPr sz="300" dirty="0">
                <a:solidFill>
                  <a:srgbClr val="FFFFFF"/>
                </a:solidFill>
                <a:latin typeface="Arial"/>
                <a:cs typeface="Arial"/>
              </a:rPr>
              <a:t>0       </a:t>
            </a:r>
            <a:r>
              <a:rPr sz="300" spc="-41" dirty="0">
                <a:solidFill>
                  <a:srgbClr val="FFFFFF"/>
                </a:solidFill>
                <a:latin typeface="Arial"/>
                <a:cs typeface="Arial"/>
              </a:rPr>
              <a:t> </a:t>
            </a:r>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590" name="object 590"/>
          <p:cNvSpPr txBox="1"/>
          <p:nvPr/>
        </p:nvSpPr>
        <p:spPr>
          <a:xfrm>
            <a:off x="6350949"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91" name="object 591"/>
          <p:cNvSpPr txBox="1"/>
          <p:nvPr/>
        </p:nvSpPr>
        <p:spPr>
          <a:xfrm>
            <a:off x="6206607" y="291475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592" name="object 592"/>
          <p:cNvSpPr txBox="1"/>
          <p:nvPr/>
        </p:nvSpPr>
        <p:spPr>
          <a:xfrm>
            <a:off x="6058801"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160</a:t>
            </a:r>
            <a:endParaRPr sz="300">
              <a:latin typeface="Arial"/>
              <a:cs typeface="Arial"/>
            </a:endParaRPr>
          </a:p>
        </p:txBody>
      </p:sp>
      <p:sp>
        <p:nvSpPr>
          <p:cNvPr id="593" name="object 593"/>
          <p:cNvSpPr txBox="1"/>
          <p:nvPr/>
        </p:nvSpPr>
        <p:spPr>
          <a:xfrm>
            <a:off x="5911001" y="291475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594" name="object 594"/>
          <p:cNvSpPr txBox="1"/>
          <p:nvPr/>
        </p:nvSpPr>
        <p:spPr>
          <a:xfrm>
            <a:off x="5763776" y="291475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595" name="object 595"/>
          <p:cNvSpPr txBox="1"/>
          <p:nvPr/>
        </p:nvSpPr>
        <p:spPr>
          <a:xfrm>
            <a:off x="5619426" y="291475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596" name="object 596"/>
          <p:cNvSpPr txBox="1"/>
          <p:nvPr/>
        </p:nvSpPr>
        <p:spPr>
          <a:xfrm>
            <a:off x="5482051" y="291475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597" name="object 597"/>
          <p:cNvSpPr txBox="1"/>
          <p:nvPr/>
        </p:nvSpPr>
        <p:spPr>
          <a:xfrm>
            <a:off x="5334221" y="291475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598" name="object 598"/>
          <p:cNvSpPr txBox="1"/>
          <p:nvPr/>
        </p:nvSpPr>
        <p:spPr>
          <a:xfrm>
            <a:off x="5186948" y="2914759"/>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599" name="object 599"/>
          <p:cNvSpPr txBox="1"/>
          <p:nvPr/>
        </p:nvSpPr>
        <p:spPr>
          <a:xfrm>
            <a:off x="5042676" y="291475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600" name="object 600"/>
          <p:cNvSpPr txBox="1"/>
          <p:nvPr/>
        </p:nvSpPr>
        <p:spPr>
          <a:xfrm>
            <a:off x="4905724" y="291475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601" name="object 601"/>
          <p:cNvSpPr/>
          <p:nvPr/>
        </p:nvSpPr>
        <p:spPr>
          <a:xfrm>
            <a:off x="4907849" y="198898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02" name="object 602"/>
          <p:cNvSpPr/>
          <p:nvPr/>
        </p:nvSpPr>
        <p:spPr>
          <a:xfrm>
            <a:off x="4907849" y="207708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03" name="object 603"/>
          <p:cNvSpPr/>
          <p:nvPr/>
        </p:nvSpPr>
        <p:spPr>
          <a:xfrm>
            <a:off x="4907849" y="216964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04" name="object 604"/>
          <p:cNvSpPr/>
          <p:nvPr/>
        </p:nvSpPr>
        <p:spPr>
          <a:xfrm>
            <a:off x="4907849" y="225829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05" name="object 605"/>
          <p:cNvSpPr/>
          <p:nvPr/>
        </p:nvSpPr>
        <p:spPr>
          <a:xfrm>
            <a:off x="4907849" y="235028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06" name="object 606"/>
          <p:cNvSpPr/>
          <p:nvPr/>
        </p:nvSpPr>
        <p:spPr>
          <a:xfrm>
            <a:off x="4907849" y="243893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07" name="object 607"/>
          <p:cNvSpPr/>
          <p:nvPr/>
        </p:nvSpPr>
        <p:spPr>
          <a:xfrm>
            <a:off x="4907849" y="253093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08" name="object 608"/>
          <p:cNvSpPr/>
          <p:nvPr/>
        </p:nvSpPr>
        <p:spPr>
          <a:xfrm>
            <a:off x="4907849" y="261958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09" name="object 609"/>
          <p:cNvSpPr/>
          <p:nvPr/>
        </p:nvSpPr>
        <p:spPr>
          <a:xfrm>
            <a:off x="4907849" y="271213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10" name="object 610"/>
          <p:cNvSpPr/>
          <p:nvPr/>
        </p:nvSpPr>
        <p:spPr>
          <a:xfrm>
            <a:off x="4907849" y="280413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611" name="object 611"/>
          <p:cNvSpPr txBox="1"/>
          <p:nvPr/>
        </p:nvSpPr>
        <p:spPr>
          <a:xfrm>
            <a:off x="4832139" y="1963004"/>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612" name="object 612"/>
          <p:cNvSpPr txBox="1"/>
          <p:nvPr/>
        </p:nvSpPr>
        <p:spPr>
          <a:xfrm>
            <a:off x="4853413" y="2051655"/>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90</a:t>
            </a:r>
            <a:endParaRPr sz="300">
              <a:latin typeface="Arial"/>
              <a:cs typeface="Arial"/>
            </a:endParaRPr>
          </a:p>
        </p:txBody>
      </p:sp>
      <p:sp>
        <p:nvSpPr>
          <p:cNvPr id="613" name="object 613"/>
          <p:cNvSpPr txBox="1"/>
          <p:nvPr/>
        </p:nvSpPr>
        <p:spPr>
          <a:xfrm>
            <a:off x="4853413" y="2143653"/>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80</a:t>
            </a:r>
            <a:endParaRPr sz="300">
              <a:latin typeface="Arial"/>
              <a:cs typeface="Arial"/>
            </a:endParaRPr>
          </a:p>
        </p:txBody>
      </p:sp>
      <p:sp>
        <p:nvSpPr>
          <p:cNvPr id="614" name="object 614"/>
          <p:cNvSpPr txBox="1"/>
          <p:nvPr/>
        </p:nvSpPr>
        <p:spPr>
          <a:xfrm>
            <a:off x="4853413" y="2232306"/>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70</a:t>
            </a:r>
            <a:endParaRPr sz="300">
              <a:latin typeface="Arial"/>
              <a:cs typeface="Arial"/>
            </a:endParaRPr>
          </a:p>
        </p:txBody>
      </p:sp>
      <p:sp>
        <p:nvSpPr>
          <p:cNvPr id="615" name="object 615"/>
          <p:cNvSpPr txBox="1"/>
          <p:nvPr/>
        </p:nvSpPr>
        <p:spPr>
          <a:xfrm>
            <a:off x="4853413" y="2324300"/>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60</a:t>
            </a:r>
            <a:endParaRPr sz="300">
              <a:latin typeface="Arial"/>
              <a:cs typeface="Arial"/>
            </a:endParaRPr>
          </a:p>
        </p:txBody>
      </p:sp>
      <p:sp>
        <p:nvSpPr>
          <p:cNvPr id="616" name="object 616"/>
          <p:cNvSpPr txBox="1"/>
          <p:nvPr/>
        </p:nvSpPr>
        <p:spPr>
          <a:xfrm>
            <a:off x="4853413" y="2412952"/>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50</a:t>
            </a:r>
            <a:endParaRPr sz="300">
              <a:latin typeface="Arial"/>
              <a:cs typeface="Arial"/>
            </a:endParaRPr>
          </a:p>
        </p:txBody>
      </p:sp>
      <p:sp>
        <p:nvSpPr>
          <p:cNvPr id="617" name="object 617"/>
          <p:cNvSpPr txBox="1"/>
          <p:nvPr/>
        </p:nvSpPr>
        <p:spPr>
          <a:xfrm>
            <a:off x="4853413" y="2504951"/>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618" name="object 618"/>
          <p:cNvSpPr txBox="1"/>
          <p:nvPr/>
        </p:nvSpPr>
        <p:spPr>
          <a:xfrm>
            <a:off x="4853413" y="2593604"/>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30</a:t>
            </a:r>
            <a:endParaRPr sz="300">
              <a:latin typeface="Arial"/>
              <a:cs typeface="Arial"/>
            </a:endParaRPr>
          </a:p>
        </p:txBody>
      </p:sp>
      <p:sp>
        <p:nvSpPr>
          <p:cNvPr id="619" name="object 619"/>
          <p:cNvSpPr txBox="1"/>
          <p:nvPr/>
        </p:nvSpPr>
        <p:spPr>
          <a:xfrm>
            <a:off x="4853413" y="2686159"/>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20</a:t>
            </a:r>
            <a:endParaRPr sz="300">
              <a:latin typeface="Arial"/>
              <a:cs typeface="Arial"/>
            </a:endParaRPr>
          </a:p>
        </p:txBody>
      </p:sp>
      <p:sp>
        <p:nvSpPr>
          <p:cNvPr id="620" name="object 620"/>
          <p:cNvSpPr txBox="1"/>
          <p:nvPr/>
        </p:nvSpPr>
        <p:spPr>
          <a:xfrm>
            <a:off x="4853413" y="2778159"/>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10</a:t>
            </a:r>
            <a:endParaRPr sz="300">
              <a:latin typeface="Arial"/>
              <a:cs typeface="Arial"/>
            </a:endParaRPr>
          </a:p>
        </p:txBody>
      </p:sp>
      <p:sp>
        <p:nvSpPr>
          <p:cNvPr id="621" name="object 621"/>
          <p:cNvSpPr txBox="1"/>
          <p:nvPr/>
        </p:nvSpPr>
        <p:spPr>
          <a:xfrm>
            <a:off x="4874117" y="2866811"/>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622" name="object 622"/>
          <p:cNvSpPr/>
          <p:nvPr/>
        </p:nvSpPr>
        <p:spPr>
          <a:xfrm>
            <a:off x="4930854" y="2885212"/>
            <a:ext cx="0" cy="7374"/>
          </a:xfrm>
          <a:custGeom>
            <a:avLst/>
            <a:gdLst/>
            <a:ahLst/>
            <a:cxnLst/>
            <a:rect l="l" t="t" r="r" b="b"/>
            <a:pathLst>
              <a:path h="10078">
                <a:moveTo>
                  <a:pt x="0" y="0"/>
                </a:moveTo>
                <a:lnTo>
                  <a:pt x="0" y="10078"/>
                </a:lnTo>
              </a:path>
            </a:pathLst>
          </a:custGeom>
          <a:ln w="4559">
            <a:solidFill>
              <a:srgbClr val="00FF00"/>
            </a:solidFill>
          </a:ln>
        </p:spPr>
        <p:txBody>
          <a:bodyPr wrap="square" lIns="0" tIns="0" rIns="0" bIns="0" rtlCol="0">
            <a:noAutofit/>
          </a:bodyPr>
          <a:lstStyle/>
          <a:p>
            <a:endParaRPr/>
          </a:p>
        </p:txBody>
      </p:sp>
      <p:sp>
        <p:nvSpPr>
          <p:cNvPr id="623" name="object 623"/>
          <p:cNvSpPr/>
          <p:nvPr/>
        </p:nvSpPr>
        <p:spPr>
          <a:xfrm>
            <a:off x="4932575" y="2888898"/>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24" name="object 624"/>
          <p:cNvSpPr/>
          <p:nvPr/>
        </p:nvSpPr>
        <p:spPr>
          <a:xfrm>
            <a:off x="4939546" y="2357537"/>
            <a:ext cx="829857" cy="531360"/>
          </a:xfrm>
          <a:custGeom>
            <a:avLst/>
            <a:gdLst/>
            <a:ahLst/>
            <a:cxnLst/>
            <a:rect l="l" t="t" r="r" b="b"/>
            <a:pathLst>
              <a:path w="1099560" h="726192">
                <a:moveTo>
                  <a:pt x="0" y="726192"/>
                </a:moveTo>
                <a:lnTo>
                  <a:pt x="0" y="726192"/>
                </a:lnTo>
                <a:lnTo>
                  <a:pt x="251461" y="726192"/>
                </a:lnTo>
                <a:lnTo>
                  <a:pt x="265942" y="721622"/>
                </a:lnTo>
                <a:lnTo>
                  <a:pt x="275076" y="721622"/>
                </a:lnTo>
                <a:lnTo>
                  <a:pt x="284221" y="721622"/>
                </a:lnTo>
                <a:lnTo>
                  <a:pt x="293367" y="726192"/>
                </a:lnTo>
                <a:lnTo>
                  <a:pt x="303270" y="726192"/>
                </a:lnTo>
                <a:lnTo>
                  <a:pt x="312415" y="721622"/>
                </a:lnTo>
                <a:lnTo>
                  <a:pt x="321561" y="721622"/>
                </a:lnTo>
                <a:lnTo>
                  <a:pt x="330706" y="726192"/>
                </a:lnTo>
                <a:lnTo>
                  <a:pt x="339852" y="726192"/>
                </a:lnTo>
                <a:lnTo>
                  <a:pt x="349755" y="726192"/>
                </a:lnTo>
                <a:lnTo>
                  <a:pt x="358900" y="726192"/>
                </a:lnTo>
                <a:lnTo>
                  <a:pt x="368046" y="726192"/>
                </a:lnTo>
                <a:lnTo>
                  <a:pt x="381758" y="726192"/>
                </a:lnTo>
                <a:lnTo>
                  <a:pt x="391661" y="721622"/>
                </a:lnTo>
                <a:lnTo>
                  <a:pt x="400806" y="721622"/>
                </a:lnTo>
                <a:lnTo>
                  <a:pt x="409952" y="716285"/>
                </a:lnTo>
                <a:lnTo>
                  <a:pt x="419098" y="721622"/>
                </a:lnTo>
                <a:lnTo>
                  <a:pt x="429000" y="721622"/>
                </a:lnTo>
                <a:lnTo>
                  <a:pt x="438146" y="726192"/>
                </a:lnTo>
                <a:lnTo>
                  <a:pt x="447291" y="726192"/>
                </a:lnTo>
                <a:lnTo>
                  <a:pt x="554731" y="726192"/>
                </a:lnTo>
                <a:lnTo>
                  <a:pt x="563876" y="721622"/>
                </a:lnTo>
                <a:lnTo>
                  <a:pt x="573022" y="721622"/>
                </a:lnTo>
                <a:lnTo>
                  <a:pt x="582168" y="716285"/>
                </a:lnTo>
                <a:lnTo>
                  <a:pt x="592070" y="710949"/>
                </a:lnTo>
                <a:lnTo>
                  <a:pt x="605783" y="701042"/>
                </a:lnTo>
                <a:lnTo>
                  <a:pt x="614928" y="695719"/>
                </a:lnTo>
                <a:lnTo>
                  <a:pt x="624074" y="695719"/>
                </a:lnTo>
                <a:lnTo>
                  <a:pt x="633976" y="691135"/>
                </a:lnTo>
                <a:lnTo>
                  <a:pt x="643122" y="685812"/>
                </a:lnTo>
                <a:lnTo>
                  <a:pt x="652268" y="685812"/>
                </a:lnTo>
                <a:lnTo>
                  <a:pt x="661413" y="701042"/>
                </a:lnTo>
                <a:lnTo>
                  <a:pt x="671316" y="716285"/>
                </a:lnTo>
                <a:lnTo>
                  <a:pt x="680461" y="721622"/>
                </a:lnTo>
                <a:lnTo>
                  <a:pt x="689607" y="726192"/>
                </a:lnTo>
                <a:lnTo>
                  <a:pt x="698753" y="726192"/>
                </a:lnTo>
                <a:lnTo>
                  <a:pt x="707898" y="726192"/>
                </a:lnTo>
                <a:lnTo>
                  <a:pt x="797047" y="726192"/>
                </a:lnTo>
                <a:lnTo>
                  <a:pt x="806192" y="721622"/>
                </a:lnTo>
                <a:lnTo>
                  <a:pt x="815338" y="721622"/>
                </a:lnTo>
                <a:lnTo>
                  <a:pt x="829050" y="716285"/>
                </a:lnTo>
                <a:lnTo>
                  <a:pt x="838965" y="710949"/>
                </a:lnTo>
                <a:lnTo>
                  <a:pt x="848098" y="706378"/>
                </a:lnTo>
                <a:lnTo>
                  <a:pt x="857244" y="701042"/>
                </a:lnTo>
                <a:lnTo>
                  <a:pt x="866389" y="701042"/>
                </a:lnTo>
                <a:lnTo>
                  <a:pt x="876292" y="706378"/>
                </a:lnTo>
                <a:lnTo>
                  <a:pt x="885438" y="710949"/>
                </a:lnTo>
                <a:lnTo>
                  <a:pt x="894583" y="716285"/>
                </a:lnTo>
                <a:lnTo>
                  <a:pt x="903729" y="721622"/>
                </a:lnTo>
                <a:lnTo>
                  <a:pt x="912875" y="726192"/>
                </a:lnTo>
                <a:lnTo>
                  <a:pt x="922777" y="726192"/>
                </a:lnTo>
                <a:lnTo>
                  <a:pt x="931923" y="726192"/>
                </a:lnTo>
                <a:lnTo>
                  <a:pt x="945635" y="721622"/>
                </a:lnTo>
                <a:lnTo>
                  <a:pt x="954781" y="721622"/>
                </a:lnTo>
                <a:lnTo>
                  <a:pt x="964683" y="721622"/>
                </a:lnTo>
                <a:lnTo>
                  <a:pt x="973829" y="716285"/>
                </a:lnTo>
                <a:lnTo>
                  <a:pt x="982975" y="716285"/>
                </a:lnTo>
                <a:lnTo>
                  <a:pt x="992120" y="710949"/>
                </a:lnTo>
                <a:lnTo>
                  <a:pt x="1002023" y="706378"/>
                </a:lnTo>
                <a:lnTo>
                  <a:pt x="1011168" y="706378"/>
                </a:lnTo>
                <a:lnTo>
                  <a:pt x="1020314" y="706378"/>
                </a:lnTo>
                <a:lnTo>
                  <a:pt x="1081281" y="706378"/>
                </a:lnTo>
                <a:lnTo>
                  <a:pt x="1090414" y="569979"/>
                </a:lnTo>
                <a:lnTo>
                  <a:pt x="1099560" y="0"/>
                </a:lnTo>
              </a:path>
            </a:pathLst>
          </a:custGeom>
          <a:ln w="9847">
            <a:solidFill>
              <a:srgbClr val="00FF00"/>
            </a:solidFill>
          </a:ln>
        </p:spPr>
        <p:txBody>
          <a:bodyPr wrap="square" lIns="0" tIns="0" rIns="0" bIns="0" rtlCol="0">
            <a:noAutofit/>
          </a:bodyPr>
          <a:lstStyle/>
          <a:p>
            <a:endParaRPr/>
          </a:p>
        </p:txBody>
      </p:sp>
      <p:sp>
        <p:nvSpPr>
          <p:cNvPr id="625" name="object 625"/>
          <p:cNvSpPr/>
          <p:nvPr/>
        </p:nvSpPr>
        <p:spPr>
          <a:xfrm>
            <a:off x="5769337" y="1989026"/>
            <a:ext cx="6507" cy="368513"/>
          </a:xfrm>
          <a:custGeom>
            <a:avLst/>
            <a:gdLst/>
            <a:ahLst/>
            <a:cxnLst/>
            <a:rect l="l" t="t" r="r" b="b"/>
            <a:pathLst>
              <a:path w="8622" h="503634">
                <a:moveTo>
                  <a:pt x="0" y="503634"/>
                </a:moveTo>
                <a:lnTo>
                  <a:pt x="8622" y="0"/>
                </a:lnTo>
              </a:path>
            </a:pathLst>
          </a:custGeom>
          <a:ln w="9316">
            <a:solidFill>
              <a:srgbClr val="00FF00"/>
            </a:solidFill>
          </a:ln>
        </p:spPr>
        <p:txBody>
          <a:bodyPr wrap="square" lIns="0" tIns="0" rIns="0" bIns="0" rtlCol="0">
            <a:noAutofit/>
          </a:bodyPr>
          <a:lstStyle/>
          <a:p>
            <a:endParaRPr/>
          </a:p>
        </p:txBody>
      </p:sp>
      <p:sp>
        <p:nvSpPr>
          <p:cNvPr id="626" name="object 626"/>
          <p:cNvSpPr/>
          <p:nvPr/>
        </p:nvSpPr>
        <p:spPr>
          <a:xfrm>
            <a:off x="5776962" y="1989028"/>
            <a:ext cx="6217" cy="202916"/>
          </a:xfrm>
          <a:custGeom>
            <a:avLst/>
            <a:gdLst/>
            <a:ahLst/>
            <a:cxnLst/>
            <a:rect l="l" t="t" r="r" b="b"/>
            <a:pathLst>
              <a:path w="8238" h="277319">
                <a:moveTo>
                  <a:pt x="0" y="0"/>
                </a:moveTo>
                <a:lnTo>
                  <a:pt x="8238" y="277319"/>
                </a:lnTo>
              </a:path>
            </a:pathLst>
          </a:custGeom>
          <a:ln w="9317">
            <a:solidFill>
              <a:srgbClr val="00FF00"/>
            </a:solidFill>
          </a:ln>
        </p:spPr>
        <p:txBody>
          <a:bodyPr wrap="square" lIns="0" tIns="0" rIns="0" bIns="0" rtlCol="0">
            <a:noAutofit/>
          </a:bodyPr>
          <a:lstStyle/>
          <a:p>
            <a:endParaRPr/>
          </a:p>
        </p:txBody>
      </p:sp>
      <p:sp>
        <p:nvSpPr>
          <p:cNvPr id="627" name="object 627"/>
          <p:cNvSpPr/>
          <p:nvPr/>
        </p:nvSpPr>
        <p:spPr>
          <a:xfrm>
            <a:off x="5783129" y="2165816"/>
            <a:ext cx="14376" cy="158907"/>
          </a:xfrm>
          <a:custGeom>
            <a:avLst/>
            <a:gdLst/>
            <a:ahLst/>
            <a:cxnLst/>
            <a:rect l="l" t="t" r="r" b="b"/>
            <a:pathLst>
              <a:path w="19048" h="217173">
                <a:moveTo>
                  <a:pt x="0" y="35810"/>
                </a:moveTo>
                <a:lnTo>
                  <a:pt x="9902" y="217173"/>
                </a:lnTo>
                <a:lnTo>
                  <a:pt x="19048" y="0"/>
                </a:lnTo>
              </a:path>
            </a:pathLst>
          </a:custGeom>
          <a:ln w="9322">
            <a:solidFill>
              <a:srgbClr val="00FF00"/>
            </a:solidFill>
          </a:ln>
        </p:spPr>
        <p:txBody>
          <a:bodyPr wrap="square" lIns="0" tIns="0" rIns="0" bIns="0" rtlCol="0">
            <a:noAutofit/>
          </a:bodyPr>
          <a:lstStyle/>
          <a:p>
            <a:endParaRPr/>
          </a:p>
        </p:txBody>
      </p:sp>
      <p:sp>
        <p:nvSpPr>
          <p:cNvPr id="628" name="object 628"/>
          <p:cNvSpPr/>
          <p:nvPr/>
        </p:nvSpPr>
        <p:spPr>
          <a:xfrm>
            <a:off x="5797546" y="1989024"/>
            <a:ext cx="6609" cy="176714"/>
          </a:xfrm>
          <a:custGeom>
            <a:avLst/>
            <a:gdLst/>
            <a:ahLst/>
            <a:cxnLst/>
            <a:rect l="l" t="t" r="r" b="b"/>
            <a:pathLst>
              <a:path w="8757" h="241509">
                <a:moveTo>
                  <a:pt x="0" y="241509"/>
                </a:moveTo>
                <a:lnTo>
                  <a:pt x="8757" y="0"/>
                </a:lnTo>
              </a:path>
            </a:pathLst>
          </a:custGeom>
          <a:ln w="9317">
            <a:solidFill>
              <a:srgbClr val="00FF00"/>
            </a:solidFill>
          </a:ln>
        </p:spPr>
        <p:txBody>
          <a:bodyPr wrap="square" lIns="0" tIns="0" rIns="0" bIns="0" rtlCol="0">
            <a:noAutofit/>
          </a:bodyPr>
          <a:lstStyle/>
          <a:p>
            <a:endParaRPr/>
          </a:p>
        </p:txBody>
      </p:sp>
      <p:sp>
        <p:nvSpPr>
          <p:cNvPr id="629" name="object 629"/>
          <p:cNvSpPr/>
          <p:nvPr/>
        </p:nvSpPr>
        <p:spPr>
          <a:xfrm>
            <a:off x="5804623" y="1989028"/>
            <a:ext cx="6686" cy="243056"/>
          </a:xfrm>
          <a:custGeom>
            <a:avLst/>
            <a:gdLst/>
            <a:ahLst/>
            <a:cxnLst/>
            <a:rect l="l" t="t" r="r" b="b"/>
            <a:pathLst>
              <a:path w="8859" h="332177">
                <a:moveTo>
                  <a:pt x="0" y="0"/>
                </a:moveTo>
                <a:lnTo>
                  <a:pt x="8859" y="332177"/>
                </a:lnTo>
              </a:path>
            </a:pathLst>
          </a:custGeom>
          <a:ln w="9317">
            <a:solidFill>
              <a:srgbClr val="00FF00"/>
            </a:solidFill>
          </a:ln>
        </p:spPr>
        <p:txBody>
          <a:bodyPr wrap="square" lIns="0" tIns="0" rIns="0" bIns="0" rtlCol="0">
            <a:noAutofit/>
          </a:bodyPr>
          <a:lstStyle/>
          <a:p>
            <a:endParaRPr/>
          </a:p>
        </p:txBody>
      </p:sp>
      <p:sp>
        <p:nvSpPr>
          <p:cNvPr id="630" name="object 630"/>
          <p:cNvSpPr/>
          <p:nvPr/>
        </p:nvSpPr>
        <p:spPr>
          <a:xfrm>
            <a:off x="5811310" y="2173019"/>
            <a:ext cx="17832" cy="206857"/>
          </a:xfrm>
          <a:custGeom>
            <a:avLst/>
            <a:gdLst/>
            <a:ahLst/>
            <a:cxnLst/>
            <a:rect l="l" t="t" r="r" b="b"/>
            <a:pathLst>
              <a:path w="23627" h="282704">
                <a:moveTo>
                  <a:pt x="0" y="80774"/>
                </a:moveTo>
                <a:lnTo>
                  <a:pt x="14481" y="282704"/>
                </a:lnTo>
                <a:lnTo>
                  <a:pt x="23627" y="0"/>
                </a:lnTo>
              </a:path>
            </a:pathLst>
          </a:custGeom>
          <a:ln w="9321">
            <a:solidFill>
              <a:srgbClr val="00FF00"/>
            </a:solidFill>
          </a:ln>
        </p:spPr>
        <p:txBody>
          <a:bodyPr wrap="square" lIns="0" tIns="0" rIns="0" bIns="0" rtlCol="0">
            <a:noAutofit/>
          </a:bodyPr>
          <a:lstStyle/>
          <a:p>
            <a:endParaRPr/>
          </a:p>
        </p:txBody>
      </p:sp>
      <p:sp>
        <p:nvSpPr>
          <p:cNvPr id="631" name="object 631"/>
          <p:cNvSpPr/>
          <p:nvPr/>
        </p:nvSpPr>
        <p:spPr>
          <a:xfrm>
            <a:off x="5829180" y="1989064"/>
            <a:ext cx="741" cy="183963"/>
          </a:xfrm>
          <a:custGeom>
            <a:avLst/>
            <a:gdLst/>
            <a:ahLst/>
            <a:cxnLst/>
            <a:rect l="l" t="t" r="r" b="b"/>
            <a:pathLst>
              <a:path w="982" h="251416">
                <a:moveTo>
                  <a:pt x="0" y="251416"/>
                </a:moveTo>
                <a:lnTo>
                  <a:pt x="982" y="0"/>
                </a:lnTo>
              </a:path>
            </a:pathLst>
          </a:custGeom>
          <a:ln w="9316">
            <a:solidFill>
              <a:srgbClr val="00FF00"/>
            </a:solidFill>
          </a:ln>
        </p:spPr>
        <p:txBody>
          <a:bodyPr wrap="square" lIns="0" tIns="0" rIns="0" bIns="0" rtlCol="0">
            <a:noAutofit/>
          </a:bodyPr>
          <a:lstStyle/>
          <a:p>
            <a:endParaRPr/>
          </a:p>
        </p:txBody>
      </p:sp>
      <p:sp>
        <p:nvSpPr>
          <p:cNvPr id="632" name="object 632"/>
          <p:cNvSpPr/>
          <p:nvPr/>
        </p:nvSpPr>
        <p:spPr>
          <a:xfrm>
            <a:off x="5876125" y="1989025"/>
            <a:ext cx="2466" cy="405318"/>
          </a:xfrm>
          <a:custGeom>
            <a:avLst/>
            <a:gdLst/>
            <a:ahLst/>
            <a:cxnLst/>
            <a:rect l="l" t="t" r="r" b="b"/>
            <a:pathLst>
              <a:path w="3267" h="553935">
                <a:moveTo>
                  <a:pt x="0" y="0"/>
                </a:moveTo>
                <a:lnTo>
                  <a:pt x="3267" y="553935"/>
                </a:lnTo>
              </a:path>
            </a:pathLst>
          </a:custGeom>
          <a:ln w="9316">
            <a:solidFill>
              <a:srgbClr val="00FF00"/>
            </a:solidFill>
          </a:ln>
        </p:spPr>
        <p:txBody>
          <a:bodyPr wrap="square" lIns="0" tIns="0" rIns="0" bIns="0" rtlCol="0">
            <a:noAutofit/>
          </a:bodyPr>
          <a:lstStyle/>
          <a:p>
            <a:endParaRPr/>
          </a:p>
        </p:txBody>
      </p:sp>
      <p:sp>
        <p:nvSpPr>
          <p:cNvPr id="633" name="object 633"/>
          <p:cNvSpPr/>
          <p:nvPr/>
        </p:nvSpPr>
        <p:spPr>
          <a:xfrm>
            <a:off x="5878678" y="2029169"/>
            <a:ext cx="1469359" cy="859769"/>
          </a:xfrm>
          <a:custGeom>
            <a:avLst/>
            <a:gdLst/>
            <a:ahLst/>
            <a:cxnLst/>
            <a:rect l="l" t="t" r="r" b="b"/>
            <a:pathLst>
              <a:path w="1946901" h="1175017">
                <a:moveTo>
                  <a:pt x="0" y="499112"/>
                </a:moveTo>
                <a:lnTo>
                  <a:pt x="9145" y="973074"/>
                </a:lnTo>
                <a:lnTo>
                  <a:pt x="18291" y="1109472"/>
                </a:lnTo>
                <a:lnTo>
                  <a:pt x="27436" y="1144530"/>
                </a:lnTo>
                <a:lnTo>
                  <a:pt x="41906" y="1155203"/>
                </a:lnTo>
                <a:lnTo>
                  <a:pt x="51051" y="1155203"/>
                </a:lnTo>
                <a:lnTo>
                  <a:pt x="60197" y="1155203"/>
                </a:lnTo>
                <a:lnTo>
                  <a:pt x="69342" y="1149866"/>
                </a:lnTo>
                <a:lnTo>
                  <a:pt x="78488" y="1139959"/>
                </a:lnTo>
                <a:lnTo>
                  <a:pt x="88391" y="1124716"/>
                </a:lnTo>
                <a:lnTo>
                  <a:pt x="97536" y="1114809"/>
                </a:lnTo>
                <a:lnTo>
                  <a:pt x="106682" y="1109472"/>
                </a:lnTo>
                <a:lnTo>
                  <a:pt x="115827" y="1104149"/>
                </a:lnTo>
                <a:lnTo>
                  <a:pt x="125730" y="1109472"/>
                </a:lnTo>
                <a:lnTo>
                  <a:pt x="134876" y="1114809"/>
                </a:lnTo>
                <a:lnTo>
                  <a:pt x="148588" y="1114809"/>
                </a:lnTo>
                <a:lnTo>
                  <a:pt x="157734" y="1114809"/>
                </a:lnTo>
                <a:lnTo>
                  <a:pt x="167636" y="1119379"/>
                </a:lnTo>
                <a:lnTo>
                  <a:pt x="176782" y="1124716"/>
                </a:lnTo>
                <a:lnTo>
                  <a:pt x="185927" y="1124716"/>
                </a:lnTo>
                <a:lnTo>
                  <a:pt x="195073" y="1119379"/>
                </a:lnTo>
                <a:lnTo>
                  <a:pt x="204219" y="1114809"/>
                </a:lnTo>
                <a:lnTo>
                  <a:pt x="214121" y="1099566"/>
                </a:lnTo>
                <a:lnTo>
                  <a:pt x="223267" y="1104149"/>
                </a:lnTo>
                <a:lnTo>
                  <a:pt x="232413" y="1104149"/>
                </a:lnTo>
                <a:lnTo>
                  <a:pt x="241558" y="1109472"/>
                </a:lnTo>
                <a:lnTo>
                  <a:pt x="251461" y="1109472"/>
                </a:lnTo>
                <a:lnTo>
                  <a:pt x="265173" y="1109472"/>
                </a:lnTo>
                <a:lnTo>
                  <a:pt x="274319" y="1114809"/>
                </a:lnTo>
                <a:lnTo>
                  <a:pt x="283464" y="1119379"/>
                </a:lnTo>
                <a:lnTo>
                  <a:pt x="293367" y="1124716"/>
                </a:lnTo>
                <a:lnTo>
                  <a:pt x="302513" y="1134623"/>
                </a:lnTo>
                <a:lnTo>
                  <a:pt x="311658" y="1139959"/>
                </a:lnTo>
                <a:lnTo>
                  <a:pt x="320804" y="1144530"/>
                </a:lnTo>
                <a:lnTo>
                  <a:pt x="330706" y="1149866"/>
                </a:lnTo>
                <a:lnTo>
                  <a:pt x="339852" y="1159773"/>
                </a:lnTo>
                <a:lnTo>
                  <a:pt x="348998" y="1159773"/>
                </a:lnTo>
                <a:lnTo>
                  <a:pt x="358143" y="1159773"/>
                </a:lnTo>
                <a:lnTo>
                  <a:pt x="372613" y="1159773"/>
                </a:lnTo>
                <a:lnTo>
                  <a:pt x="381758" y="1159773"/>
                </a:lnTo>
                <a:lnTo>
                  <a:pt x="390904" y="1159773"/>
                </a:lnTo>
                <a:lnTo>
                  <a:pt x="400049" y="1165110"/>
                </a:lnTo>
                <a:lnTo>
                  <a:pt x="409195" y="1165110"/>
                </a:lnTo>
                <a:lnTo>
                  <a:pt x="419098" y="1165110"/>
                </a:lnTo>
                <a:lnTo>
                  <a:pt x="428243" y="1165110"/>
                </a:lnTo>
                <a:lnTo>
                  <a:pt x="437389" y="1159773"/>
                </a:lnTo>
                <a:lnTo>
                  <a:pt x="446534" y="1159773"/>
                </a:lnTo>
                <a:lnTo>
                  <a:pt x="456437" y="1159773"/>
                </a:lnTo>
                <a:lnTo>
                  <a:pt x="465583" y="1159773"/>
                </a:lnTo>
                <a:lnTo>
                  <a:pt x="474728" y="1155203"/>
                </a:lnTo>
                <a:lnTo>
                  <a:pt x="488441" y="1155203"/>
                </a:lnTo>
                <a:lnTo>
                  <a:pt x="498343" y="1155203"/>
                </a:lnTo>
                <a:lnTo>
                  <a:pt x="507489" y="1149866"/>
                </a:lnTo>
                <a:lnTo>
                  <a:pt x="516634" y="1149866"/>
                </a:lnTo>
                <a:lnTo>
                  <a:pt x="525780" y="1149866"/>
                </a:lnTo>
                <a:lnTo>
                  <a:pt x="535683" y="1155203"/>
                </a:lnTo>
                <a:lnTo>
                  <a:pt x="544828" y="1155203"/>
                </a:lnTo>
                <a:lnTo>
                  <a:pt x="553974" y="1155203"/>
                </a:lnTo>
                <a:lnTo>
                  <a:pt x="563119" y="1149866"/>
                </a:lnTo>
                <a:lnTo>
                  <a:pt x="572265" y="1149866"/>
                </a:lnTo>
                <a:lnTo>
                  <a:pt x="582168" y="1144530"/>
                </a:lnTo>
                <a:lnTo>
                  <a:pt x="595880" y="1144530"/>
                </a:lnTo>
                <a:lnTo>
                  <a:pt x="605026" y="1149866"/>
                </a:lnTo>
                <a:lnTo>
                  <a:pt x="614171" y="1149866"/>
                </a:lnTo>
                <a:lnTo>
                  <a:pt x="624074" y="1144530"/>
                </a:lnTo>
                <a:lnTo>
                  <a:pt x="633219" y="1139959"/>
                </a:lnTo>
                <a:lnTo>
                  <a:pt x="642365" y="1139959"/>
                </a:lnTo>
                <a:lnTo>
                  <a:pt x="651511" y="1139959"/>
                </a:lnTo>
                <a:lnTo>
                  <a:pt x="661413" y="1134623"/>
                </a:lnTo>
                <a:lnTo>
                  <a:pt x="670559" y="1134623"/>
                </a:lnTo>
                <a:lnTo>
                  <a:pt x="679704" y="1134623"/>
                </a:lnTo>
                <a:lnTo>
                  <a:pt x="688850" y="1134623"/>
                </a:lnTo>
                <a:lnTo>
                  <a:pt x="698753" y="1130053"/>
                </a:lnTo>
                <a:lnTo>
                  <a:pt x="749804" y="1130053"/>
                </a:lnTo>
                <a:lnTo>
                  <a:pt x="758950" y="1134623"/>
                </a:lnTo>
                <a:lnTo>
                  <a:pt x="768096" y="1134623"/>
                </a:lnTo>
                <a:lnTo>
                  <a:pt x="777241" y="1134623"/>
                </a:lnTo>
                <a:lnTo>
                  <a:pt x="787144" y="1134623"/>
                </a:lnTo>
                <a:lnTo>
                  <a:pt x="796289" y="1144530"/>
                </a:lnTo>
                <a:lnTo>
                  <a:pt x="805435" y="1149866"/>
                </a:lnTo>
                <a:lnTo>
                  <a:pt x="814581" y="1159773"/>
                </a:lnTo>
                <a:lnTo>
                  <a:pt x="829050" y="1159773"/>
                </a:lnTo>
                <a:lnTo>
                  <a:pt x="838196" y="1165110"/>
                </a:lnTo>
                <a:lnTo>
                  <a:pt x="847341" y="1170433"/>
                </a:lnTo>
                <a:lnTo>
                  <a:pt x="856487" y="1159773"/>
                </a:lnTo>
                <a:lnTo>
                  <a:pt x="866389" y="1139959"/>
                </a:lnTo>
                <a:lnTo>
                  <a:pt x="875535" y="1130053"/>
                </a:lnTo>
                <a:lnTo>
                  <a:pt x="884681" y="1130053"/>
                </a:lnTo>
                <a:lnTo>
                  <a:pt x="893826" y="1134623"/>
                </a:lnTo>
                <a:lnTo>
                  <a:pt x="903729" y="1134623"/>
                </a:lnTo>
                <a:lnTo>
                  <a:pt x="912875" y="1139959"/>
                </a:lnTo>
                <a:lnTo>
                  <a:pt x="922020" y="1139959"/>
                </a:lnTo>
                <a:lnTo>
                  <a:pt x="935732" y="1149866"/>
                </a:lnTo>
                <a:lnTo>
                  <a:pt x="945635" y="1155203"/>
                </a:lnTo>
                <a:lnTo>
                  <a:pt x="954781" y="1159773"/>
                </a:lnTo>
                <a:lnTo>
                  <a:pt x="963926" y="1159773"/>
                </a:lnTo>
                <a:lnTo>
                  <a:pt x="973072" y="1159773"/>
                </a:lnTo>
                <a:lnTo>
                  <a:pt x="982217" y="1165110"/>
                </a:lnTo>
                <a:lnTo>
                  <a:pt x="992120" y="1165110"/>
                </a:lnTo>
                <a:lnTo>
                  <a:pt x="1001266" y="1165110"/>
                </a:lnTo>
                <a:lnTo>
                  <a:pt x="1010411" y="1159773"/>
                </a:lnTo>
                <a:lnTo>
                  <a:pt x="1019557" y="1159773"/>
                </a:lnTo>
                <a:lnTo>
                  <a:pt x="1029460" y="1155203"/>
                </a:lnTo>
                <a:lnTo>
                  <a:pt x="1038605" y="1149866"/>
                </a:lnTo>
                <a:lnTo>
                  <a:pt x="1052317" y="1139959"/>
                </a:lnTo>
                <a:lnTo>
                  <a:pt x="1061463" y="1130053"/>
                </a:lnTo>
                <a:lnTo>
                  <a:pt x="1071366" y="1130053"/>
                </a:lnTo>
                <a:lnTo>
                  <a:pt x="1080511" y="1130053"/>
                </a:lnTo>
                <a:lnTo>
                  <a:pt x="1089657" y="1134623"/>
                </a:lnTo>
                <a:lnTo>
                  <a:pt x="1098803" y="1144530"/>
                </a:lnTo>
                <a:lnTo>
                  <a:pt x="1108705" y="1155203"/>
                </a:lnTo>
                <a:lnTo>
                  <a:pt x="1117851" y="1165110"/>
                </a:lnTo>
                <a:lnTo>
                  <a:pt x="1126996" y="1159773"/>
                </a:lnTo>
                <a:lnTo>
                  <a:pt x="1136142" y="1139959"/>
                </a:lnTo>
                <a:lnTo>
                  <a:pt x="1145288" y="1084335"/>
                </a:lnTo>
                <a:lnTo>
                  <a:pt x="1159757" y="751330"/>
                </a:lnTo>
                <a:lnTo>
                  <a:pt x="1168903" y="136398"/>
                </a:lnTo>
                <a:lnTo>
                  <a:pt x="1178048" y="0"/>
                </a:lnTo>
                <a:lnTo>
                  <a:pt x="1187194" y="156965"/>
                </a:lnTo>
                <a:lnTo>
                  <a:pt x="1197096" y="423674"/>
                </a:lnTo>
                <a:lnTo>
                  <a:pt x="1206242" y="781817"/>
                </a:lnTo>
                <a:lnTo>
                  <a:pt x="1215388" y="1038618"/>
                </a:lnTo>
                <a:lnTo>
                  <a:pt x="1224533" y="1134623"/>
                </a:lnTo>
                <a:lnTo>
                  <a:pt x="1234436" y="1159773"/>
                </a:lnTo>
                <a:lnTo>
                  <a:pt x="1243581" y="1165110"/>
                </a:lnTo>
                <a:lnTo>
                  <a:pt x="1252727" y="1165110"/>
                </a:lnTo>
                <a:lnTo>
                  <a:pt x="1261873" y="1165110"/>
                </a:lnTo>
                <a:lnTo>
                  <a:pt x="1276342" y="1165110"/>
                </a:lnTo>
                <a:lnTo>
                  <a:pt x="1285488" y="1159773"/>
                </a:lnTo>
                <a:lnTo>
                  <a:pt x="1294633" y="1159773"/>
                </a:lnTo>
                <a:lnTo>
                  <a:pt x="1360166" y="1159773"/>
                </a:lnTo>
                <a:lnTo>
                  <a:pt x="1369312" y="1165110"/>
                </a:lnTo>
                <a:lnTo>
                  <a:pt x="1383024" y="1170433"/>
                </a:lnTo>
                <a:lnTo>
                  <a:pt x="1392170" y="1170433"/>
                </a:lnTo>
                <a:lnTo>
                  <a:pt x="1402073" y="1170433"/>
                </a:lnTo>
                <a:lnTo>
                  <a:pt x="1411218" y="1170433"/>
                </a:lnTo>
                <a:lnTo>
                  <a:pt x="1420364" y="1170433"/>
                </a:lnTo>
                <a:lnTo>
                  <a:pt x="1429509" y="1165110"/>
                </a:lnTo>
                <a:lnTo>
                  <a:pt x="1439412" y="1165110"/>
                </a:lnTo>
                <a:lnTo>
                  <a:pt x="1448558" y="1165110"/>
                </a:lnTo>
                <a:lnTo>
                  <a:pt x="1457703" y="1159773"/>
                </a:lnTo>
                <a:lnTo>
                  <a:pt x="1508755" y="1159773"/>
                </a:lnTo>
                <a:lnTo>
                  <a:pt x="1518658" y="1165110"/>
                </a:lnTo>
                <a:lnTo>
                  <a:pt x="1527803" y="1165110"/>
                </a:lnTo>
                <a:lnTo>
                  <a:pt x="1536949" y="1170433"/>
                </a:lnTo>
                <a:lnTo>
                  <a:pt x="1546094" y="1170433"/>
                </a:lnTo>
                <a:lnTo>
                  <a:pt x="1555240" y="1175017"/>
                </a:lnTo>
                <a:lnTo>
                  <a:pt x="1565143" y="1175017"/>
                </a:lnTo>
                <a:lnTo>
                  <a:pt x="1574288" y="1175017"/>
                </a:lnTo>
                <a:lnTo>
                  <a:pt x="1583434" y="1175017"/>
                </a:lnTo>
                <a:lnTo>
                  <a:pt x="1592579" y="1175017"/>
                </a:lnTo>
                <a:lnTo>
                  <a:pt x="1607049" y="1170433"/>
                </a:lnTo>
                <a:lnTo>
                  <a:pt x="1616194" y="1170433"/>
                </a:lnTo>
                <a:lnTo>
                  <a:pt x="1625340" y="1165110"/>
                </a:lnTo>
                <a:lnTo>
                  <a:pt x="1634486" y="1165110"/>
                </a:lnTo>
                <a:lnTo>
                  <a:pt x="1644388" y="1165110"/>
                </a:lnTo>
                <a:lnTo>
                  <a:pt x="1653534" y="1165110"/>
                </a:lnTo>
                <a:lnTo>
                  <a:pt x="1662679" y="1159773"/>
                </a:lnTo>
                <a:lnTo>
                  <a:pt x="1671825" y="1155203"/>
                </a:lnTo>
                <a:lnTo>
                  <a:pt x="1681728" y="1155203"/>
                </a:lnTo>
                <a:lnTo>
                  <a:pt x="1690873" y="1155203"/>
                </a:lnTo>
                <a:lnTo>
                  <a:pt x="1700019" y="1155203"/>
                </a:lnTo>
                <a:lnTo>
                  <a:pt x="1709165" y="1155203"/>
                </a:lnTo>
                <a:lnTo>
                  <a:pt x="1723634" y="1155203"/>
                </a:lnTo>
                <a:lnTo>
                  <a:pt x="1732779" y="1159773"/>
                </a:lnTo>
                <a:lnTo>
                  <a:pt x="1741925" y="1159773"/>
                </a:lnTo>
                <a:lnTo>
                  <a:pt x="1751071" y="1165110"/>
                </a:lnTo>
                <a:lnTo>
                  <a:pt x="1760216" y="1165110"/>
                </a:lnTo>
                <a:lnTo>
                  <a:pt x="1770119" y="1175017"/>
                </a:lnTo>
                <a:lnTo>
                  <a:pt x="1779265" y="1159773"/>
                </a:lnTo>
                <a:lnTo>
                  <a:pt x="1788410" y="1109472"/>
                </a:lnTo>
                <a:lnTo>
                  <a:pt x="1797556" y="1053848"/>
                </a:lnTo>
                <a:lnTo>
                  <a:pt x="1807458" y="1094242"/>
                </a:lnTo>
                <a:lnTo>
                  <a:pt x="1816604" y="1139959"/>
                </a:lnTo>
                <a:lnTo>
                  <a:pt x="1825750" y="1159773"/>
                </a:lnTo>
                <a:lnTo>
                  <a:pt x="1839462" y="1170433"/>
                </a:lnTo>
                <a:lnTo>
                  <a:pt x="1849364" y="1175017"/>
                </a:lnTo>
                <a:lnTo>
                  <a:pt x="1858510" y="1175017"/>
                </a:lnTo>
                <a:lnTo>
                  <a:pt x="1867656" y="1175017"/>
                </a:lnTo>
                <a:lnTo>
                  <a:pt x="1876801" y="1170433"/>
                </a:lnTo>
                <a:lnTo>
                  <a:pt x="1886704" y="1170433"/>
                </a:lnTo>
                <a:lnTo>
                  <a:pt x="1895850" y="1170433"/>
                </a:lnTo>
                <a:lnTo>
                  <a:pt x="1904995" y="1170433"/>
                </a:lnTo>
                <a:lnTo>
                  <a:pt x="1914141" y="1170433"/>
                </a:lnTo>
                <a:lnTo>
                  <a:pt x="1923286" y="1170433"/>
                </a:lnTo>
                <a:lnTo>
                  <a:pt x="1933189" y="1170433"/>
                </a:lnTo>
                <a:lnTo>
                  <a:pt x="1946901" y="1165110"/>
                </a:lnTo>
              </a:path>
            </a:pathLst>
          </a:custGeom>
          <a:ln w="9875">
            <a:solidFill>
              <a:srgbClr val="00FF00"/>
            </a:solidFill>
          </a:ln>
        </p:spPr>
        <p:txBody>
          <a:bodyPr wrap="square" lIns="0" tIns="0" rIns="0" bIns="0" rtlCol="0">
            <a:noAutofit/>
          </a:bodyPr>
          <a:lstStyle/>
          <a:p>
            <a:endParaRPr/>
          </a:p>
        </p:txBody>
      </p:sp>
      <p:sp>
        <p:nvSpPr>
          <p:cNvPr id="634" name="object 634"/>
          <p:cNvSpPr/>
          <p:nvPr/>
        </p:nvSpPr>
        <p:spPr>
          <a:xfrm>
            <a:off x="7348004" y="2837043"/>
            <a:ext cx="534263" cy="51854"/>
          </a:xfrm>
          <a:custGeom>
            <a:avLst/>
            <a:gdLst/>
            <a:ahLst/>
            <a:cxnLst/>
            <a:rect l="l" t="t" r="r" b="b"/>
            <a:pathLst>
              <a:path w="707898" h="70867">
                <a:moveTo>
                  <a:pt x="0" y="60960"/>
                </a:moveTo>
                <a:lnTo>
                  <a:pt x="9145" y="60960"/>
                </a:lnTo>
                <a:lnTo>
                  <a:pt x="18291" y="55624"/>
                </a:lnTo>
                <a:lnTo>
                  <a:pt x="28193" y="45717"/>
                </a:lnTo>
                <a:lnTo>
                  <a:pt x="37339" y="30486"/>
                </a:lnTo>
                <a:lnTo>
                  <a:pt x="46485" y="15243"/>
                </a:lnTo>
                <a:lnTo>
                  <a:pt x="55630" y="5336"/>
                </a:lnTo>
                <a:lnTo>
                  <a:pt x="65533" y="0"/>
                </a:lnTo>
                <a:lnTo>
                  <a:pt x="74678" y="0"/>
                </a:lnTo>
                <a:lnTo>
                  <a:pt x="83824" y="15243"/>
                </a:lnTo>
                <a:lnTo>
                  <a:pt x="92957" y="25903"/>
                </a:lnTo>
                <a:lnTo>
                  <a:pt x="102103" y="35810"/>
                </a:lnTo>
                <a:lnTo>
                  <a:pt x="116585" y="40380"/>
                </a:lnTo>
                <a:lnTo>
                  <a:pt x="125730" y="40380"/>
                </a:lnTo>
                <a:lnTo>
                  <a:pt x="134876" y="45717"/>
                </a:lnTo>
                <a:lnTo>
                  <a:pt x="144778" y="45717"/>
                </a:lnTo>
                <a:lnTo>
                  <a:pt x="153924" y="45717"/>
                </a:lnTo>
                <a:lnTo>
                  <a:pt x="163070" y="55624"/>
                </a:lnTo>
                <a:lnTo>
                  <a:pt x="172215" y="60960"/>
                </a:lnTo>
                <a:lnTo>
                  <a:pt x="181361" y="60960"/>
                </a:lnTo>
                <a:lnTo>
                  <a:pt x="191263" y="60960"/>
                </a:lnTo>
                <a:lnTo>
                  <a:pt x="200409" y="60960"/>
                </a:lnTo>
                <a:lnTo>
                  <a:pt x="209542" y="60960"/>
                </a:lnTo>
                <a:lnTo>
                  <a:pt x="223267" y="60960"/>
                </a:lnTo>
                <a:lnTo>
                  <a:pt x="233170" y="66297"/>
                </a:lnTo>
                <a:lnTo>
                  <a:pt x="242315" y="66297"/>
                </a:lnTo>
                <a:lnTo>
                  <a:pt x="251461" y="66297"/>
                </a:lnTo>
                <a:lnTo>
                  <a:pt x="260606" y="66297"/>
                </a:lnTo>
                <a:lnTo>
                  <a:pt x="270509" y="70867"/>
                </a:lnTo>
                <a:lnTo>
                  <a:pt x="279655" y="70867"/>
                </a:lnTo>
                <a:lnTo>
                  <a:pt x="288800" y="70867"/>
                </a:lnTo>
                <a:lnTo>
                  <a:pt x="297946" y="66297"/>
                </a:lnTo>
                <a:lnTo>
                  <a:pt x="307079" y="70867"/>
                </a:lnTo>
                <a:lnTo>
                  <a:pt x="316994" y="66297"/>
                </a:lnTo>
                <a:lnTo>
                  <a:pt x="326140" y="66297"/>
                </a:lnTo>
                <a:lnTo>
                  <a:pt x="339852" y="60960"/>
                </a:lnTo>
                <a:lnTo>
                  <a:pt x="349755" y="60960"/>
                </a:lnTo>
                <a:lnTo>
                  <a:pt x="358900" y="55624"/>
                </a:lnTo>
                <a:lnTo>
                  <a:pt x="368046" y="60960"/>
                </a:lnTo>
                <a:lnTo>
                  <a:pt x="377191" y="60960"/>
                </a:lnTo>
                <a:lnTo>
                  <a:pt x="386337" y="60960"/>
                </a:lnTo>
                <a:lnTo>
                  <a:pt x="396240" y="55624"/>
                </a:lnTo>
                <a:lnTo>
                  <a:pt x="405385" y="51053"/>
                </a:lnTo>
                <a:lnTo>
                  <a:pt x="414531" y="55624"/>
                </a:lnTo>
                <a:lnTo>
                  <a:pt x="423676" y="51053"/>
                </a:lnTo>
                <a:lnTo>
                  <a:pt x="433579" y="51053"/>
                </a:lnTo>
                <a:lnTo>
                  <a:pt x="447291" y="51053"/>
                </a:lnTo>
                <a:lnTo>
                  <a:pt x="456437" y="51053"/>
                </a:lnTo>
                <a:lnTo>
                  <a:pt x="465583" y="55624"/>
                </a:lnTo>
                <a:lnTo>
                  <a:pt x="475485" y="55624"/>
                </a:lnTo>
                <a:lnTo>
                  <a:pt x="484631" y="55624"/>
                </a:lnTo>
                <a:lnTo>
                  <a:pt x="493776" y="60960"/>
                </a:lnTo>
                <a:lnTo>
                  <a:pt x="502922" y="60960"/>
                </a:lnTo>
                <a:lnTo>
                  <a:pt x="512068" y="66297"/>
                </a:lnTo>
                <a:lnTo>
                  <a:pt x="521970" y="66297"/>
                </a:lnTo>
                <a:lnTo>
                  <a:pt x="531116" y="70867"/>
                </a:lnTo>
                <a:lnTo>
                  <a:pt x="540249" y="66297"/>
                </a:lnTo>
                <a:lnTo>
                  <a:pt x="549395" y="66297"/>
                </a:lnTo>
                <a:lnTo>
                  <a:pt x="563876" y="66297"/>
                </a:lnTo>
                <a:lnTo>
                  <a:pt x="573022" y="66297"/>
                </a:lnTo>
                <a:lnTo>
                  <a:pt x="582168" y="70867"/>
                </a:lnTo>
                <a:lnTo>
                  <a:pt x="591313" y="70867"/>
                </a:lnTo>
                <a:lnTo>
                  <a:pt x="601216" y="70867"/>
                </a:lnTo>
                <a:lnTo>
                  <a:pt x="610362" y="70867"/>
                </a:lnTo>
                <a:lnTo>
                  <a:pt x="619507" y="70867"/>
                </a:lnTo>
                <a:lnTo>
                  <a:pt x="628653" y="66297"/>
                </a:lnTo>
                <a:lnTo>
                  <a:pt x="638555" y="70867"/>
                </a:lnTo>
                <a:lnTo>
                  <a:pt x="647701" y="66297"/>
                </a:lnTo>
                <a:lnTo>
                  <a:pt x="656847" y="66297"/>
                </a:lnTo>
                <a:lnTo>
                  <a:pt x="665980" y="66297"/>
                </a:lnTo>
                <a:lnTo>
                  <a:pt x="680461" y="66297"/>
                </a:lnTo>
                <a:lnTo>
                  <a:pt x="689607" y="66297"/>
                </a:lnTo>
                <a:lnTo>
                  <a:pt x="698753" y="66297"/>
                </a:lnTo>
                <a:lnTo>
                  <a:pt x="707898" y="70867"/>
                </a:lnTo>
              </a:path>
            </a:pathLst>
          </a:custGeom>
          <a:ln w="10071">
            <a:solidFill>
              <a:srgbClr val="00FF00"/>
            </a:solidFill>
          </a:ln>
        </p:spPr>
        <p:txBody>
          <a:bodyPr wrap="square" lIns="0" tIns="0" rIns="0" bIns="0" rtlCol="0">
            <a:noAutofit/>
          </a:bodyPr>
          <a:lstStyle/>
          <a:p>
            <a:endParaRPr/>
          </a:p>
        </p:txBody>
      </p:sp>
      <p:sp>
        <p:nvSpPr>
          <p:cNvPr id="635" name="object 635"/>
          <p:cNvSpPr/>
          <p:nvPr/>
        </p:nvSpPr>
        <p:spPr>
          <a:xfrm>
            <a:off x="7882224" y="2888898"/>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636" name="object 636"/>
          <p:cNvSpPr/>
          <p:nvPr/>
        </p:nvSpPr>
        <p:spPr>
          <a:xfrm>
            <a:off x="7889126" y="2892803"/>
            <a:ext cx="7473" cy="0"/>
          </a:xfrm>
          <a:custGeom>
            <a:avLst/>
            <a:gdLst/>
            <a:ahLst/>
            <a:cxnLst/>
            <a:rect l="l" t="t" r="r" b="b"/>
            <a:pathLst>
              <a:path w="9902">
                <a:moveTo>
                  <a:pt x="0" y="0"/>
                </a:moveTo>
                <a:lnTo>
                  <a:pt x="9902" y="0"/>
                </a:lnTo>
              </a:path>
            </a:pathLst>
          </a:custGeom>
          <a:ln w="10078">
            <a:solidFill>
              <a:srgbClr val="00FF00"/>
            </a:solidFill>
          </a:ln>
        </p:spPr>
        <p:txBody>
          <a:bodyPr wrap="square" lIns="0" tIns="0" rIns="0" bIns="0" rtlCol="0">
            <a:noAutofit/>
          </a:bodyPr>
          <a:lstStyle/>
          <a:p>
            <a:endParaRPr/>
          </a:p>
        </p:txBody>
      </p:sp>
      <p:sp>
        <p:nvSpPr>
          <p:cNvPr id="637" name="object 637"/>
          <p:cNvSpPr/>
          <p:nvPr/>
        </p:nvSpPr>
        <p:spPr>
          <a:xfrm>
            <a:off x="7896600" y="2888898"/>
            <a:ext cx="6902" cy="3904"/>
          </a:xfrm>
          <a:custGeom>
            <a:avLst/>
            <a:gdLst/>
            <a:ahLst/>
            <a:cxnLst/>
            <a:rect l="l" t="t" r="r" b="b"/>
            <a:pathLst>
              <a:path w="9145" h="5336">
                <a:moveTo>
                  <a:pt x="0" y="5336"/>
                </a:moveTo>
                <a:lnTo>
                  <a:pt x="9145" y="0"/>
                </a:lnTo>
              </a:path>
            </a:pathLst>
          </a:custGeom>
          <a:ln w="9885">
            <a:solidFill>
              <a:srgbClr val="00FF00"/>
            </a:solidFill>
          </a:ln>
        </p:spPr>
        <p:txBody>
          <a:bodyPr wrap="square" lIns="0" tIns="0" rIns="0" bIns="0" rtlCol="0">
            <a:noAutofit/>
          </a:bodyPr>
          <a:lstStyle/>
          <a:p>
            <a:endParaRPr/>
          </a:p>
        </p:txBody>
      </p:sp>
      <p:sp>
        <p:nvSpPr>
          <p:cNvPr id="638" name="object 638"/>
          <p:cNvSpPr/>
          <p:nvPr/>
        </p:nvSpPr>
        <p:spPr>
          <a:xfrm>
            <a:off x="7903502" y="2837043"/>
            <a:ext cx="228312" cy="51854"/>
          </a:xfrm>
          <a:custGeom>
            <a:avLst/>
            <a:gdLst/>
            <a:ahLst/>
            <a:cxnLst/>
            <a:rect l="l" t="t" r="r" b="b"/>
            <a:pathLst>
              <a:path w="302513" h="70867">
                <a:moveTo>
                  <a:pt x="0" y="70867"/>
                </a:moveTo>
                <a:lnTo>
                  <a:pt x="9145" y="70867"/>
                </a:lnTo>
                <a:lnTo>
                  <a:pt x="18291" y="66297"/>
                </a:lnTo>
                <a:lnTo>
                  <a:pt x="28193" y="60960"/>
                </a:lnTo>
                <a:lnTo>
                  <a:pt x="37339" y="55624"/>
                </a:lnTo>
                <a:lnTo>
                  <a:pt x="51051" y="45717"/>
                </a:lnTo>
                <a:lnTo>
                  <a:pt x="60197" y="40393"/>
                </a:lnTo>
                <a:lnTo>
                  <a:pt x="70099" y="25903"/>
                </a:lnTo>
                <a:lnTo>
                  <a:pt x="79245" y="10673"/>
                </a:lnTo>
                <a:lnTo>
                  <a:pt x="88391" y="0"/>
                </a:lnTo>
                <a:lnTo>
                  <a:pt x="97536" y="5336"/>
                </a:lnTo>
                <a:lnTo>
                  <a:pt x="107439" y="20580"/>
                </a:lnTo>
                <a:lnTo>
                  <a:pt x="116585" y="40393"/>
                </a:lnTo>
                <a:lnTo>
                  <a:pt x="125730" y="51053"/>
                </a:lnTo>
                <a:lnTo>
                  <a:pt x="134876" y="55624"/>
                </a:lnTo>
                <a:lnTo>
                  <a:pt x="144021" y="60960"/>
                </a:lnTo>
                <a:lnTo>
                  <a:pt x="153924" y="66297"/>
                </a:lnTo>
                <a:lnTo>
                  <a:pt x="167636" y="66297"/>
                </a:lnTo>
                <a:lnTo>
                  <a:pt x="176782" y="70867"/>
                </a:lnTo>
                <a:lnTo>
                  <a:pt x="185927" y="70867"/>
                </a:lnTo>
                <a:lnTo>
                  <a:pt x="293367" y="70867"/>
                </a:lnTo>
                <a:lnTo>
                  <a:pt x="302513" y="70867"/>
                </a:lnTo>
              </a:path>
            </a:pathLst>
          </a:custGeom>
          <a:ln w="10039">
            <a:solidFill>
              <a:srgbClr val="00FF00"/>
            </a:solidFill>
          </a:ln>
        </p:spPr>
        <p:txBody>
          <a:bodyPr wrap="square" lIns="0" tIns="0" rIns="0" bIns="0" rtlCol="0">
            <a:noAutofit/>
          </a:bodyPr>
          <a:lstStyle/>
          <a:p>
            <a:endParaRPr/>
          </a:p>
        </p:txBody>
      </p:sp>
      <p:sp>
        <p:nvSpPr>
          <p:cNvPr id="639" name="object 639"/>
          <p:cNvSpPr/>
          <p:nvPr/>
        </p:nvSpPr>
        <p:spPr>
          <a:xfrm>
            <a:off x="8131815" y="2888898"/>
            <a:ext cx="7473" cy="3904"/>
          </a:xfrm>
          <a:custGeom>
            <a:avLst/>
            <a:gdLst/>
            <a:ahLst/>
            <a:cxnLst/>
            <a:rect l="l" t="t" r="r" b="b"/>
            <a:pathLst>
              <a:path w="9902" h="5336">
                <a:moveTo>
                  <a:pt x="0" y="0"/>
                </a:moveTo>
                <a:lnTo>
                  <a:pt x="9902" y="5336"/>
                </a:lnTo>
              </a:path>
            </a:pathLst>
          </a:custGeom>
          <a:ln w="9907">
            <a:solidFill>
              <a:srgbClr val="00FF00"/>
            </a:solidFill>
          </a:ln>
        </p:spPr>
        <p:txBody>
          <a:bodyPr wrap="square" lIns="0" tIns="0" rIns="0" bIns="0" rtlCol="0">
            <a:noAutofit/>
          </a:bodyPr>
          <a:lstStyle/>
          <a:p>
            <a:endParaRPr/>
          </a:p>
        </p:txBody>
      </p:sp>
      <p:sp>
        <p:nvSpPr>
          <p:cNvPr id="640" name="object 640"/>
          <p:cNvSpPr/>
          <p:nvPr/>
        </p:nvSpPr>
        <p:spPr>
          <a:xfrm>
            <a:off x="8139287"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41" name="object 641"/>
          <p:cNvSpPr/>
          <p:nvPr/>
        </p:nvSpPr>
        <p:spPr>
          <a:xfrm>
            <a:off x="8146191" y="2888898"/>
            <a:ext cx="6902" cy="3904"/>
          </a:xfrm>
          <a:custGeom>
            <a:avLst/>
            <a:gdLst/>
            <a:ahLst/>
            <a:cxnLst/>
            <a:rect l="l" t="t" r="r" b="b"/>
            <a:pathLst>
              <a:path w="9145" h="5336">
                <a:moveTo>
                  <a:pt x="0" y="5336"/>
                </a:moveTo>
                <a:lnTo>
                  <a:pt x="9145" y="0"/>
                </a:lnTo>
              </a:path>
            </a:pathLst>
          </a:custGeom>
          <a:ln w="9885">
            <a:solidFill>
              <a:srgbClr val="00FF00"/>
            </a:solidFill>
          </a:ln>
        </p:spPr>
        <p:txBody>
          <a:bodyPr wrap="square" lIns="0" tIns="0" rIns="0" bIns="0" rtlCol="0">
            <a:noAutofit/>
          </a:bodyPr>
          <a:lstStyle/>
          <a:p>
            <a:endParaRPr/>
          </a:p>
        </p:txBody>
      </p:sp>
      <p:sp>
        <p:nvSpPr>
          <p:cNvPr id="642" name="object 642"/>
          <p:cNvSpPr/>
          <p:nvPr/>
        </p:nvSpPr>
        <p:spPr>
          <a:xfrm>
            <a:off x="8153098" y="2888898"/>
            <a:ext cx="13805" cy="0"/>
          </a:xfrm>
          <a:custGeom>
            <a:avLst/>
            <a:gdLst/>
            <a:ahLst/>
            <a:cxnLst/>
            <a:rect l="l" t="t" r="r" b="b"/>
            <a:pathLst>
              <a:path w="18291">
                <a:moveTo>
                  <a:pt x="0" y="0"/>
                </a:moveTo>
                <a:lnTo>
                  <a:pt x="9145" y="0"/>
                </a:lnTo>
                <a:lnTo>
                  <a:pt x="18291" y="0"/>
                </a:lnTo>
              </a:path>
            </a:pathLst>
          </a:custGeom>
          <a:ln w="10078">
            <a:solidFill>
              <a:srgbClr val="00FF00"/>
            </a:solidFill>
          </a:ln>
        </p:spPr>
        <p:txBody>
          <a:bodyPr wrap="square" lIns="0" tIns="0" rIns="0" bIns="0" rtlCol="0">
            <a:noAutofit/>
          </a:bodyPr>
          <a:lstStyle/>
          <a:p>
            <a:endParaRPr/>
          </a:p>
        </p:txBody>
      </p:sp>
      <p:sp>
        <p:nvSpPr>
          <p:cNvPr id="643" name="object 643"/>
          <p:cNvSpPr/>
          <p:nvPr/>
        </p:nvSpPr>
        <p:spPr>
          <a:xfrm>
            <a:off x="8166894" y="2888898"/>
            <a:ext cx="7473" cy="3904"/>
          </a:xfrm>
          <a:custGeom>
            <a:avLst/>
            <a:gdLst/>
            <a:ahLst/>
            <a:cxnLst/>
            <a:rect l="l" t="t" r="r" b="b"/>
            <a:pathLst>
              <a:path w="9902" h="5336">
                <a:moveTo>
                  <a:pt x="0" y="0"/>
                </a:moveTo>
                <a:lnTo>
                  <a:pt x="9902" y="5336"/>
                </a:lnTo>
              </a:path>
            </a:pathLst>
          </a:custGeom>
          <a:ln w="9907">
            <a:solidFill>
              <a:srgbClr val="00FF00"/>
            </a:solidFill>
          </a:ln>
        </p:spPr>
        <p:txBody>
          <a:bodyPr wrap="square" lIns="0" tIns="0" rIns="0" bIns="0" rtlCol="0">
            <a:noAutofit/>
          </a:bodyPr>
          <a:lstStyle/>
          <a:p>
            <a:endParaRPr/>
          </a:p>
        </p:txBody>
      </p:sp>
      <p:sp>
        <p:nvSpPr>
          <p:cNvPr id="644" name="object 644"/>
          <p:cNvSpPr/>
          <p:nvPr/>
        </p:nvSpPr>
        <p:spPr>
          <a:xfrm>
            <a:off x="8174372"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45" name="object 645"/>
          <p:cNvSpPr/>
          <p:nvPr/>
        </p:nvSpPr>
        <p:spPr>
          <a:xfrm>
            <a:off x="8181274" y="2888898"/>
            <a:ext cx="6902" cy="3904"/>
          </a:xfrm>
          <a:custGeom>
            <a:avLst/>
            <a:gdLst/>
            <a:ahLst/>
            <a:cxnLst/>
            <a:rect l="l" t="t" r="r" b="b"/>
            <a:pathLst>
              <a:path w="9145" h="5336">
                <a:moveTo>
                  <a:pt x="0" y="5336"/>
                </a:moveTo>
                <a:lnTo>
                  <a:pt x="9145" y="0"/>
                </a:lnTo>
              </a:path>
            </a:pathLst>
          </a:custGeom>
          <a:ln w="9885">
            <a:solidFill>
              <a:srgbClr val="00FF00"/>
            </a:solidFill>
          </a:ln>
        </p:spPr>
        <p:txBody>
          <a:bodyPr wrap="square" lIns="0" tIns="0" rIns="0" bIns="0" rtlCol="0">
            <a:noAutofit/>
          </a:bodyPr>
          <a:lstStyle/>
          <a:p>
            <a:endParaRPr/>
          </a:p>
        </p:txBody>
      </p:sp>
      <p:sp>
        <p:nvSpPr>
          <p:cNvPr id="646" name="object 646"/>
          <p:cNvSpPr/>
          <p:nvPr/>
        </p:nvSpPr>
        <p:spPr>
          <a:xfrm>
            <a:off x="8188165" y="2885553"/>
            <a:ext cx="186326" cy="3344"/>
          </a:xfrm>
          <a:custGeom>
            <a:avLst/>
            <a:gdLst/>
            <a:ahLst/>
            <a:cxnLst/>
            <a:rect l="l" t="t" r="r" b="b"/>
            <a:pathLst>
              <a:path w="246882" h="4570">
                <a:moveTo>
                  <a:pt x="0" y="4570"/>
                </a:moveTo>
                <a:lnTo>
                  <a:pt x="13712" y="4570"/>
                </a:lnTo>
                <a:lnTo>
                  <a:pt x="23627" y="0"/>
                </a:lnTo>
                <a:lnTo>
                  <a:pt x="32760" y="0"/>
                </a:lnTo>
                <a:lnTo>
                  <a:pt x="41906" y="4570"/>
                </a:lnTo>
                <a:lnTo>
                  <a:pt x="51051" y="4570"/>
                </a:lnTo>
                <a:lnTo>
                  <a:pt x="60954" y="4570"/>
                </a:lnTo>
                <a:lnTo>
                  <a:pt x="70099" y="4570"/>
                </a:lnTo>
                <a:lnTo>
                  <a:pt x="79245" y="4570"/>
                </a:lnTo>
                <a:lnTo>
                  <a:pt x="88391" y="0"/>
                </a:lnTo>
                <a:lnTo>
                  <a:pt x="98293" y="0"/>
                </a:lnTo>
                <a:lnTo>
                  <a:pt x="107439" y="0"/>
                </a:lnTo>
                <a:lnTo>
                  <a:pt x="121151" y="4570"/>
                </a:lnTo>
                <a:lnTo>
                  <a:pt x="130297" y="4570"/>
                </a:lnTo>
                <a:lnTo>
                  <a:pt x="140212" y="4570"/>
                </a:lnTo>
                <a:lnTo>
                  <a:pt x="149357" y="0"/>
                </a:lnTo>
                <a:lnTo>
                  <a:pt x="158491" y="4570"/>
                </a:lnTo>
                <a:lnTo>
                  <a:pt x="167636" y="4570"/>
                </a:lnTo>
                <a:lnTo>
                  <a:pt x="176782" y="4570"/>
                </a:lnTo>
                <a:lnTo>
                  <a:pt x="186685" y="4570"/>
                </a:lnTo>
                <a:lnTo>
                  <a:pt x="195830" y="4570"/>
                </a:lnTo>
                <a:lnTo>
                  <a:pt x="204976" y="4570"/>
                </a:lnTo>
                <a:lnTo>
                  <a:pt x="214121" y="4570"/>
                </a:lnTo>
                <a:lnTo>
                  <a:pt x="224024" y="0"/>
                </a:lnTo>
                <a:lnTo>
                  <a:pt x="237748" y="4570"/>
                </a:lnTo>
                <a:lnTo>
                  <a:pt x="246882" y="4570"/>
                </a:lnTo>
              </a:path>
            </a:pathLst>
          </a:custGeom>
          <a:ln w="10078">
            <a:solidFill>
              <a:srgbClr val="00FF00"/>
            </a:solidFill>
          </a:ln>
        </p:spPr>
        <p:txBody>
          <a:bodyPr wrap="square" lIns="0" tIns="0" rIns="0" bIns="0" rtlCol="0">
            <a:noAutofit/>
          </a:bodyPr>
          <a:lstStyle/>
          <a:p>
            <a:endParaRPr/>
          </a:p>
        </p:txBody>
      </p:sp>
      <p:sp>
        <p:nvSpPr>
          <p:cNvPr id="647" name="object 647"/>
          <p:cNvSpPr/>
          <p:nvPr/>
        </p:nvSpPr>
        <p:spPr>
          <a:xfrm>
            <a:off x="8374501" y="2888898"/>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648" name="object 648"/>
          <p:cNvSpPr/>
          <p:nvPr/>
        </p:nvSpPr>
        <p:spPr>
          <a:xfrm>
            <a:off x="8381405" y="2892803"/>
            <a:ext cx="7473" cy="0"/>
          </a:xfrm>
          <a:custGeom>
            <a:avLst/>
            <a:gdLst/>
            <a:ahLst/>
            <a:cxnLst/>
            <a:rect l="l" t="t" r="r" b="b"/>
            <a:pathLst>
              <a:path w="9902">
                <a:moveTo>
                  <a:pt x="0" y="0"/>
                </a:moveTo>
                <a:lnTo>
                  <a:pt x="9902" y="0"/>
                </a:lnTo>
              </a:path>
            </a:pathLst>
          </a:custGeom>
          <a:ln w="10078">
            <a:solidFill>
              <a:srgbClr val="00FF00"/>
            </a:solidFill>
          </a:ln>
        </p:spPr>
        <p:txBody>
          <a:bodyPr wrap="square" lIns="0" tIns="0" rIns="0" bIns="0" rtlCol="0">
            <a:noAutofit/>
          </a:bodyPr>
          <a:lstStyle/>
          <a:p>
            <a:endParaRPr/>
          </a:p>
        </p:txBody>
      </p:sp>
      <p:sp>
        <p:nvSpPr>
          <p:cNvPr id="649" name="object 649"/>
          <p:cNvSpPr/>
          <p:nvPr/>
        </p:nvSpPr>
        <p:spPr>
          <a:xfrm>
            <a:off x="8388877"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50" name="object 650"/>
          <p:cNvSpPr/>
          <p:nvPr/>
        </p:nvSpPr>
        <p:spPr>
          <a:xfrm>
            <a:off x="8395781"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51" name="object 651"/>
          <p:cNvSpPr/>
          <p:nvPr/>
        </p:nvSpPr>
        <p:spPr>
          <a:xfrm>
            <a:off x="8402683"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52" name="object 652"/>
          <p:cNvSpPr/>
          <p:nvPr/>
        </p:nvSpPr>
        <p:spPr>
          <a:xfrm>
            <a:off x="8409587" y="2888898"/>
            <a:ext cx="7473" cy="3904"/>
          </a:xfrm>
          <a:custGeom>
            <a:avLst/>
            <a:gdLst/>
            <a:ahLst/>
            <a:cxnLst/>
            <a:rect l="l" t="t" r="r" b="b"/>
            <a:pathLst>
              <a:path w="9902" h="5336">
                <a:moveTo>
                  <a:pt x="0" y="5336"/>
                </a:moveTo>
                <a:lnTo>
                  <a:pt x="9902" y="0"/>
                </a:lnTo>
              </a:path>
            </a:pathLst>
          </a:custGeom>
          <a:ln w="9907">
            <a:solidFill>
              <a:srgbClr val="00FF00"/>
            </a:solidFill>
          </a:ln>
        </p:spPr>
        <p:txBody>
          <a:bodyPr wrap="square" lIns="0" tIns="0" rIns="0" bIns="0" rtlCol="0">
            <a:noAutofit/>
          </a:bodyPr>
          <a:lstStyle/>
          <a:p>
            <a:endParaRPr/>
          </a:p>
        </p:txBody>
      </p:sp>
      <p:sp>
        <p:nvSpPr>
          <p:cNvPr id="653" name="object 653"/>
          <p:cNvSpPr/>
          <p:nvPr/>
        </p:nvSpPr>
        <p:spPr>
          <a:xfrm>
            <a:off x="8417058" y="2888898"/>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54" name="object 654"/>
          <p:cNvSpPr/>
          <p:nvPr/>
        </p:nvSpPr>
        <p:spPr>
          <a:xfrm>
            <a:off x="8423961" y="2888898"/>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655" name="object 655"/>
          <p:cNvSpPr/>
          <p:nvPr/>
        </p:nvSpPr>
        <p:spPr>
          <a:xfrm>
            <a:off x="8430864"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56" name="object 656"/>
          <p:cNvSpPr/>
          <p:nvPr/>
        </p:nvSpPr>
        <p:spPr>
          <a:xfrm>
            <a:off x="8437766"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57" name="object 657"/>
          <p:cNvSpPr/>
          <p:nvPr/>
        </p:nvSpPr>
        <p:spPr>
          <a:xfrm>
            <a:off x="8444704" y="2892803"/>
            <a:ext cx="10929" cy="0"/>
          </a:xfrm>
          <a:custGeom>
            <a:avLst/>
            <a:gdLst/>
            <a:ahLst/>
            <a:cxnLst/>
            <a:rect l="l" t="t" r="r" b="b"/>
            <a:pathLst>
              <a:path w="14481">
                <a:moveTo>
                  <a:pt x="0" y="0"/>
                </a:moveTo>
                <a:lnTo>
                  <a:pt x="14481" y="0"/>
                </a:lnTo>
              </a:path>
            </a:pathLst>
          </a:custGeom>
          <a:ln w="10078">
            <a:solidFill>
              <a:srgbClr val="00FF00"/>
            </a:solidFill>
          </a:ln>
        </p:spPr>
        <p:txBody>
          <a:bodyPr wrap="square" lIns="0" tIns="0" rIns="0" bIns="0" rtlCol="0">
            <a:noAutofit/>
          </a:bodyPr>
          <a:lstStyle/>
          <a:p>
            <a:endParaRPr/>
          </a:p>
        </p:txBody>
      </p:sp>
      <p:sp>
        <p:nvSpPr>
          <p:cNvPr id="658" name="object 658"/>
          <p:cNvSpPr/>
          <p:nvPr/>
        </p:nvSpPr>
        <p:spPr>
          <a:xfrm>
            <a:off x="8455588"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59" name="object 659"/>
          <p:cNvSpPr/>
          <p:nvPr/>
        </p:nvSpPr>
        <p:spPr>
          <a:xfrm>
            <a:off x="8462490" y="2888898"/>
            <a:ext cx="6902" cy="3904"/>
          </a:xfrm>
          <a:custGeom>
            <a:avLst/>
            <a:gdLst/>
            <a:ahLst/>
            <a:cxnLst/>
            <a:rect l="l" t="t" r="r" b="b"/>
            <a:pathLst>
              <a:path w="9145" h="5336">
                <a:moveTo>
                  <a:pt x="0" y="5336"/>
                </a:moveTo>
                <a:lnTo>
                  <a:pt x="9145" y="0"/>
                </a:lnTo>
              </a:path>
            </a:pathLst>
          </a:custGeom>
          <a:ln w="9885">
            <a:solidFill>
              <a:srgbClr val="00FF00"/>
            </a:solidFill>
          </a:ln>
        </p:spPr>
        <p:txBody>
          <a:bodyPr wrap="square" lIns="0" tIns="0" rIns="0" bIns="0" rtlCol="0">
            <a:noAutofit/>
          </a:bodyPr>
          <a:lstStyle/>
          <a:p>
            <a:endParaRPr/>
          </a:p>
        </p:txBody>
      </p:sp>
      <p:sp>
        <p:nvSpPr>
          <p:cNvPr id="660" name="object 660"/>
          <p:cNvSpPr/>
          <p:nvPr/>
        </p:nvSpPr>
        <p:spPr>
          <a:xfrm>
            <a:off x="8469393" y="2888898"/>
            <a:ext cx="14376" cy="0"/>
          </a:xfrm>
          <a:custGeom>
            <a:avLst/>
            <a:gdLst/>
            <a:ahLst/>
            <a:cxnLst/>
            <a:rect l="l" t="t" r="r" b="b"/>
            <a:pathLst>
              <a:path w="19048">
                <a:moveTo>
                  <a:pt x="0" y="0"/>
                </a:moveTo>
                <a:lnTo>
                  <a:pt x="9145" y="0"/>
                </a:lnTo>
                <a:lnTo>
                  <a:pt x="19048" y="0"/>
                </a:lnTo>
              </a:path>
            </a:pathLst>
          </a:custGeom>
          <a:ln w="10078">
            <a:solidFill>
              <a:srgbClr val="00FF00"/>
            </a:solidFill>
          </a:ln>
        </p:spPr>
        <p:txBody>
          <a:bodyPr wrap="square" lIns="0" tIns="0" rIns="0" bIns="0" rtlCol="0">
            <a:noAutofit/>
          </a:bodyPr>
          <a:lstStyle/>
          <a:p>
            <a:endParaRPr/>
          </a:p>
        </p:txBody>
      </p:sp>
      <p:sp>
        <p:nvSpPr>
          <p:cNvPr id="661" name="object 661"/>
          <p:cNvSpPr/>
          <p:nvPr/>
        </p:nvSpPr>
        <p:spPr>
          <a:xfrm>
            <a:off x="8483770" y="2888898"/>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662" name="object 662"/>
          <p:cNvSpPr/>
          <p:nvPr/>
        </p:nvSpPr>
        <p:spPr>
          <a:xfrm>
            <a:off x="8490671"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63" name="object 663"/>
          <p:cNvSpPr/>
          <p:nvPr/>
        </p:nvSpPr>
        <p:spPr>
          <a:xfrm>
            <a:off x="8497573" y="2892803"/>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64" name="object 664"/>
          <p:cNvSpPr/>
          <p:nvPr/>
        </p:nvSpPr>
        <p:spPr>
          <a:xfrm>
            <a:off x="8504485" y="2888898"/>
            <a:ext cx="7473" cy="3904"/>
          </a:xfrm>
          <a:custGeom>
            <a:avLst/>
            <a:gdLst/>
            <a:ahLst/>
            <a:cxnLst/>
            <a:rect l="l" t="t" r="r" b="b"/>
            <a:pathLst>
              <a:path w="9902" h="5336">
                <a:moveTo>
                  <a:pt x="0" y="5336"/>
                </a:moveTo>
                <a:lnTo>
                  <a:pt x="9902" y="0"/>
                </a:lnTo>
              </a:path>
            </a:pathLst>
          </a:custGeom>
          <a:ln w="9907">
            <a:solidFill>
              <a:srgbClr val="00FF00"/>
            </a:solidFill>
          </a:ln>
        </p:spPr>
        <p:txBody>
          <a:bodyPr wrap="square" lIns="0" tIns="0" rIns="0" bIns="0" rtlCol="0">
            <a:noAutofit/>
          </a:bodyPr>
          <a:lstStyle/>
          <a:p>
            <a:endParaRPr/>
          </a:p>
        </p:txBody>
      </p:sp>
      <p:sp>
        <p:nvSpPr>
          <p:cNvPr id="665" name="object 665"/>
          <p:cNvSpPr/>
          <p:nvPr/>
        </p:nvSpPr>
        <p:spPr>
          <a:xfrm>
            <a:off x="8511951" y="2877746"/>
            <a:ext cx="140322" cy="11153"/>
          </a:xfrm>
          <a:custGeom>
            <a:avLst/>
            <a:gdLst/>
            <a:ahLst/>
            <a:cxnLst/>
            <a:rect l="l" t="t" r="r" b="b"/>
            <a:pathLst>
              <a:path w="185927" h="15243">
                <a:moveTo>
                  <a:pt x="0" y="15243"/>
                </a:moveTo>
                <a:lnTo>
                  <a:pt x="9145" y="10673"/>
                </a:lnTo>
                <a:lnTo>
                  <a:pt x="18291" y="10673"/>
                </a:lnTo>
                <a:lnTo>
                  <a:pt x="32003" y="15243"/>
                </a:lnTo>
                <a:lnTo>
                  <a:pt x="41906" y="15243"/>
                </a:lnTo>
                <a:lnTo>
                  <a:pt x="51051" y="15243"/>
                </a:lnTo>
                <a:lnTo>
                  <a:pt x="60197" y="15243"/>
                </a:lnTo>
                <a:lnTo>
                  <a:pt x="69342" y="15243"/>
                </a:lnTo>
                <a:lnTo>
                  <a:pt x="79245" y="10673"/>
                </a:lnTo>
                <a:lnTo>
                  <a:pt x="88391" y="10673"/>
                </a:lnTo>
                <a:lnTo>
                  <a:pt x="97536" y="10673"/>
                </a:lnTo>
                <a:lnTo>
                  <a:pt x="106682" y="5336"/>
                </a:lnTo>
                <a:lnTo>
                  <a:pt x="115827" y="5336"/>
                </a:lnTo>
                <a:lnTo>
                  <a:pt x="125730" y="5336"/>
                </a:lnTo>
                <a:lnTo>
                  <a:pt x="134876" y="5336"/>
                </a:lnTo>
                <a:lnTo>
                  <a:pt x="148588" y="0"/>
                </a:lnTo>
                <a:lnTo>
                  <a:pt x="157734" y="0"/>
                </a:lnTo>
                <a:lnTo>
                  <a:pt x="167636" y="5336"/>
                </a:lnTo>
                <a:lnTo>
                  <a:pt x="176782" y="5336"/>
                </a:lnTo>
                <a:lnTo>
                  <a:pt x="185927" y="5336"/>
                </a:lnTo>
              </a:path>
            </a:pathLst>
          </a:custGeom>
          <a:ln w="10073">
            <a:solidFill>
              <a:srgbClr val="00FF00"/>
            </a:solidFill>
          </a:ln>
        </p:spPr>
        <p:txBody>
          <a:bodyPr wrap="square" lIns="0" tIns="0" rIns="0" bIns="0" rtlCol="0">
            <a:noAutofit/>
          </a:bodyPr>
          <a:lstStyle/>
          <a:p>
            <a:endParaRPr/>
          </a:p>
        </p:txBody>
      </p:sp>
      <p:sp>
        <p:nvSpPr>
          <p:cNvPr id="666" name="object 666"/>
          <p:cNvSpPr/>
          <p:nvPr/>
        </p:nvSpPr>
        <p:spPr>
          <a:xfrm>
            <a:off x="8652274" y="2881649"/>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667" name="object 667"/>
          <p:cNvSpPr/>
          <p:nvPr/>
        </p:nvSpPr>
        <p:spPr>
          <a:xfrm>
            <a:off x="4651362"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668" name="object 668"/>
          <p:cNvSpPr/>
          <p:nvPr/>
        </p:nvSpPr>
        <p:spPr>
          <a:xfrm>
            <a:off x="4651356" y="3017142"/>
            <a:ext cx="4130889" cy="1165869"/>
          </a:xfrm>
          <a:custGeom>
            <a:avLst/>
            <a:gdLst/>
            <a:ahLst/>
            <a:cxnLst/>
            <a:rect l="l" t="t" r="r" b="b"/>
            <a:pathLst>
              <a:path w="5473428" h="1593354">
                <a:moveTo>
                  <a:pt x="5473428" y="0"/>
                </a:moveTo>
                <a:lnTo>
                  <a:pt x="0" y="0"/>
                </a:lnTo>
                <a:lnTo>
                  <a:pt x="0" y="1593354"/>
                </a:lnTo>
                <a:lnTo>
                  <a:pt x="5473428" y="1593354"/>
                </a:lnTo>
                <a:lnTo>
                  <a:pt x="5473428" y="0"/>
                </a:lnTo>
                <a:close/>
              </a:path>
            </a:pathLst>
          </a:custGeom>
          <a:ln w="5003">
            <a:solidFill>
              <a:srgbClr val="FFFFFF"/>
            </a:solidFill>
          </a:ln>
        </p:spPr>
        <p:txBody>
          <a:bodyPr wrap="square" lIns="0" tIns="0" rIns="0" bIns="0" rtlCol="0">
            <a:noAutofit/>
          </a:bodyPr>
          <a:lstStyle/>
          <a:p>
            <a:endParaRPr/>
          </a:p>
        </p:txBody>
      </p:sp>
      <p:sp>
        <p:nvSpPr>
          <p:cNvPr id="669" name="object 669"/>
          <p:cNvSpPr txBox="1"/>
          <p:nvPr/>
        </p:nvSpPr>
        <p:spPr>
          <a:xfrm>
            <a:off x="6604041" y="3064076"/>
            <a:ext cx="228121" cy="75735"/>
          </a:xfrm>
          <a:prstGeom prst="rect">
            <a:avLst/>
          </a:prstGeom>
        </p:spPr>
        <p:txBody>
          <a:bodyPr vert="horz" wrap="square" lIns="0" tIns="0" rIns="0" bIns="0" rtlCol="0">
            <a:noAutofit/>
          </a:bodyPr>
          <a:lstStyle/>
          <a:p>
            <a:pPr marL="9357"/>
            <a:r>
              <a:rPr sz="400" b="1" spc="-34" dirty="0">
                <a:solidFill>
                  <a:srgbClr val="FFFFFF"/>
                </a:solidFill>
                <a:latin typeface="Arial"/>
                <a:cs typeface="Arial"/>
              </a:rPr>
              <a:t>P</a:t>
            </a:r>
            <a:r>
              <a:rPr sz="400" b="1" spc="-15" dirty="0">
                <a:solidFill>
                  <a:srgbClr val="FFFFFF"/>
                </a:solidFill>
                <a:latin typeface="Arial"/>
                <a:cs typeface="Arial"/>
              </a:rPr>
              <a:t>r</a:t>
            </a:r>
            <a:r>
              <a:rPr sz="400" b="1" spc="-34" dirty="0">
                <a:solidFill>
                  <a:srgbClr val="FFFFFF"/>
                </a:solidFill>
                <a:latin typeface="Arial"/>
                <a:cs typeface="Arial"/>
              </a:rPr>
              <a:t>op</a:t>
            </a:r>
            <a:r>
              <a:rPr sz="400" b="1" spc="-37" dirty="0">
                <a:solidFill>
                  <a:srgbClr val="FFFFFF"/>
                </a:solidFill>
                <a:latin typeface="Arial"/>
                <a:cs typeface="Arial"/>
              </a:rPr>
              <a:t>a</a:t>
            </a:r>
            <a:r>
              <a:rPr sz="400" b="1" spc="-30" dirty="0">
                <a:solidFill>
                  <a:srgbClr val="FFFFFF"/>
                </a:solidFill>
                <a:latin typeface="Arial"/>
                <a:cs typeface="Arial"/>
              </a:rPr>
              <a:t>n</a:t>
            </a:r>
            <a:r>
              <a:rPr sz="400" b="1" spc="-22" dirty="0">
                <a:solidFill>
                  <a:srgbClr val="FFFFFF"/>
                </a:solidFill>
                <a:latin typeface="Arial"/>
                <a:cs typeface="Arial"/>
              </a:rPr>
              <a:t>e</a:t>
            </a:r>
            <a:endParaRPr sz="400">
              <a:latin typeface="Arial"/>
              <a:cs typeface="Arial"/>
            </a:endParaRPr>
          </a:p>
        </p:txBody>
      </p:sp>
      <p:sp>
        <p:nvSpPr>
          <p:cNvPr id="670" name="object 670"/>
          <p:cNvSpPr/>
          <p:nvPr/>
        </p:nvSpPr>
        <p:spPr>
          <a:xfrm>
            <a:off x="4904393" y="3160989"/>
            <a:ext cx="3754780" cy="903814"/>
          </a:xfrm>
          <a:custGeom>
            <a:avLst/>
            <a:gdLst/>
            <a:ahLst/>
            <a:cxnLst/>
            <a:rect l="l" t="t" r="r" b="b"/>
            <a:pathLst>
              <a:path w="4975084" h="1235212">
                <a:moveTo>
                  <a:pt x="4975084" y="0"/>
                </a:moveTo>
                <a:lnTo>
                  <a:pt x="0" y="0"/>
                </a:lnTo>
                <a:lnTo>
                  <a:pt x="0" y="1235212"/>
                </a:lnTo>
                <a:lnTo>
                  <a:pt x="4975084" y="1235212"/>
                </a:lnTo>
                <a:lnTo>
                  <a:pt x="4975084" y="0"/>
                </a:lnTo>
                <a:close/>
              </a:path>
            </a:pathLst>
          </a:custGeom>
          <a:solidFill>
            <a:srgbClr val="000000"/>
          </a:solidFill>
        </p:spPr>
        <p:txBody>
          <a:bodyPr wrap="square" lIns="0" tIns="0" rIns="0" bIns="0" rtlCol="0">
            <a:noAutofit/>
          </a:bodyPr>
          <a:lstStyle/>
          <a:p>
            <a:endParaRPr/>
          </a:p>
        </p:txBody>
      </p:sp>
      <p:sp>
        <p:nvSpPr>
          <p:cNvPr id="671" name="object 671"/>
          <p:cNvSpPr/>
          <p:nvPr/>
        </p:nvSpPr>
        <p:spPr>
          <a:xfrm>
            <a:off x="4904393" y="3160989"/>
            <a:ext cx="3754780" cy="903814"/>
          </a:xfrm>
          <a:custGeom>
            <a:avLst/>
            <a:gdLst/>
            <a:ahLst/>
            <a:cxnLst/>
            <a:rect l="l" t="t" r="r" b="b"/>
            <a:pathLst>
              <a:path w="4975084" h="1235212">
                <a:moveTo>
                  <a:pt x="4975084" y="0"/>
                </a:moveTo>
                <a:lnTo>
                  <a:pt x="0" y="0"/>
                </a:lnTo>
                <a:lnTo>
                  <a:pt x="0" y="1235212"/>
                </a:lnTo>
                <a:lnTo>
                  <a:pt x="4975084" y="1235212"/>
                </a:lnTo>
                <a:lnTo>
                  <a:pt x="4975084" y="0"/>
                </a:lnTo>
                <a:close/>
              </a:path>
            </a:pathLst>
          </a:custGeom>
          <a:ln w="5010">
            <a:solidFill>
              <a:srgbClr val="FFFFFF"/>
            </a:solidFill>
          </a:ln>
        </p:spPr>
        <p:txBody>
          <a:bodyPr wrap="square" lIns="0" tIns="0" rIns="0" bIns="0" rtlCol="0">
            <a:noAutofit/>
          </a:bodyPr>
          <a:lstStyle/>
          <a:p>
            <a:endParaRPr/>
          </a:p>
        </p:txBody>
      </p:sp>
      <p:sp>
        <p:nvSpPr>
          <p:cNvPr id="672" name="object 672"/>
          <p:cNvSpPr/>
          <p:nvPr/>
        </p:nvSpPr>
        <p:spPr>
          <a:xfrm>
            <a:off x="4886650" y="4064809"/>
            <a:ext cx="3772603" cy="0"/>
          </a:xfrm>
          <a:custGeom>
            <a:avLst/>
            <a:gdLst/>
            <a:ahLst/>
            <a:cxnLst/>
            <a:rect l="l" t="t" r="r" b="b"/>
            <a:pathLst>
              <a:path w="4998699">
                <a:moveTo>
                  <a:pt x="0" y="0"/>
                </a:moveTo>
                <a:lnTo>
                  <a:pt x="4998699" y="0"/>
                </a:lnTo>
              </a:path>
            </a:pathLst>
          </a:custGeom>
          <a:ln w="5059">
            <a:solidFill>
              <a:srgbClr val="FFFFFF"/>
            </a:solidFill>
          </a:ln>
        </p:spPr>
        <p:txBody>
          <a:bodyPr wrap="square" lIns="0" tIns="0" rIns="0" bIns="0" rtlCol="0">
            <a:noAutofit/>
          </a:bodyPr>
          <a:lstStyle/>
          <a:p>
            <a:endParaRPr/>
          </a:p>
        </p:txBody>
      </p:sp>
      <p:sp>
        <p:nvSpPr>
          <p:cNvPr id="673" name="object 673"/>
          <p:cNvSpPr/>
          <p:nvPr/>
        </p:nvSpPr>
        <p:spPr>
          <a:xfrm>
            <a:off x="8592464"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74" name="object 674"/>
          <p:cNvSpPr/>
          <p:nvPr/>
        </p:nvSpPr>
        <p:spPr>
          <a:xfrm>
            <a:off x="8444667"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75" name="object 675"/>
          <p:cNvSpPr/>
          <p:nvPr/>
        </p:nvSpPr>
        <p:spPr>
          <a:xfrm>
            <a:off x="8297442"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76" name="object 676"/>
          <p:cNvSpPr/>
          <p:nvPr/>
        </p:nvSpPr>
        <p:spPr>
          <a:xfrm>
            <a:off x="8149645"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77" name="object 677"/>
          <p:cNvSpPr/>
          <p:nvPr/>
        </p:nvSpPr>
        <p:spPr>
          <a:xfrm>
            <a:off x="8001848"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78" name="object 678"/>
          <p:cNvSpPr/>
          <p:nvPr/>
        </p:nvSpPr>
        <p:spPr>
          <a:xfrm>
            <a:off x="7854052"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79" name="object 679"/>
          <p:cNvSpPr/>
          <p:nvPr/>
        </p:nvSpPr>
        <p:spPr>
          <a:xfrm>
            <a:off x="7706826"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0" name="object 680"/>
          <p:cNvSpPr/>
          <p:nvPr/>
        </p:nvSpPr>
        <p:spPr>
          <a:xfrm>
            <a:off x="7559030"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1" name="object 681"/>
          <p:cNvSpPr/>
          <p:nvPr/>
        </p:nvSpPr>
        <p:spPr>
          <a:xfrm>
            <a:off x="7411233"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2" name="object 682"/>
          <p:cNvSpPr/>
          <p:nvPr/>
        </p:nvSpPr>
        <p:spPr>
          <a:xfrm>
            <a:off x="7263436"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3" name="object 683"/>
          <p:cNvSpPr/>
          <p:nvPr/>
        </p:nvSpPr>
        <p:spPr>
          <a:xfrm>
            <a:off x="7115639"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4" name="object 684"/>
          <p:cNvSpPr/>
          <p:nvPr/>
        </p:nvSpPr>
        <p:spPr>
          <a:xfrm>
            <a:off x="6971870"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5" name="object 685"/>
          <p:cNvSpPr/>
          <p:nvPr/>
        </p:nvSpPr>
        <p:spPr>
          <a:xfrm>
            <a:off x="6824073"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6" name="object 686"/>
          <p:cNvSpPr/>
          <p:nvPr/>
        </p:nvSpPr>
        <p:spPr>
          <a:xfrm>
            <a:off x="6676277"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7" name="object 687"/>
          <p:cNvSpPr/>
          <p:nvPr/>
        </p:nvSpPr>
        <p:spPr>
          <a:xfrm>
            <a:off x="6529051"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8" name="object 688"/>
          <p:cNvSpPr/>
          <p:nvPr/>
        </p:nvSpPr>
        <p:spPr>
          <a:xfrm>
            <a:off x="6381254"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89" name="object 689"/>
          <p:cNvSpPr/>
          <p:nvPr/>
        </p:nvSpPr>
        <p:spPr>
          <a:xfrm>
            <a:off x="6233458"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90" name="object 690"/>
          <p:cNvSpPr/>
          <p:nvPr/>
        </p:nvSpPr>
        <p:spPr>
          <a:xfrm>
            <a:off x="6085661"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91" name="object 691"/>
          <p:cNvSpPr/>
          <p:nvPr/>
        </p:nvSpPr>
        <p:spPr>
          <a:xfrm>
            <a:off x="5937864"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92" name="object 692"/>
          <p:cNvSpPr/>
          <p:nvPr/>
        </p:nvSpPr>
        <p:spPr>
          <a:xfrm>
            <a:off x="5790639"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93" name="object 693"/>
          <p:cNvSpPr/>
          <p:nvPr/>
        </p:nvSpPr>
        <p:spPr>
          <a:xfrm>
            <a:off x="5642842"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94" name="object 694"/>
          <p:cNvSpPr/>
          <p:nvPr/>
        </p:nvSpPr>
        <p:spPr>
          <a:xfrm>
            <a:off x="5495046"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95" name="object 695"/>
          <p:cNvSpPr/>
          <p:nvPr/>
        </p:nvSpPr>
        <p:spPr>
          <a:xfrm>
            <a:off x="5347249"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96" name="object 696"/>
          <p:cNvSpPr/>
          <p:nvPr/>
        </p:nvSpPr>
        <p:spPr>
          <a:xfrm>
            <a:off x="5200024"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97" name="object 697"/>
          <p:cNvSpPr/>
          <p:nvPr/>
        </p:nvSpPr>
        <p:spPr>
          <a:xfrm>
            <a:off x="5052227" y="4068749"/>
            <a:ext cx="0" cy="14497"/>
          </a:xfrm>
          <a:custGeom>
            <a:avLst/>
            <a:gdLst/>
            <a:ahLst/>
            <a:cxnLst/>
            <a:rect l="l" t="t" r="r" b="b"/>
            <a:pathLst>
              <a:path h="19813">
                <a:moveTo>
                  <a:pt x="0" y="0"/>
                </a:moveTo>
                <a:lnTo>
                  <a:pt x="0" y="19813"/>
                </a:lnTo>
              </a:path>
            </a:pathLst>
          </a:custGeom>
          <a:ln w="4652">
            <a:solidFill>
              <a:srgbClr val="FFFFFF"/>
            </a:solidFill>
          </a:ln>
        </p:spPr>
        <p:txBody>
          <a:bodyPr wrap="square" lIns="0" tIns="0" rIns="0" bIns="0" rtlCol="0">
            <a:noAutofit/>
          </a:bodyPr>
          <a:lstStyle/>
          <a:p>
            <a:endParaRPr/>
          </a:p>
        </p:txBody>
      </p:sp>
      <p:sp>
        <p:nvSpPr>
          <p:cNvPr id="698" name="object 698"/>
          <p:cNvSpPr/>
          <p:nvPr/>
        </p:nvSpPr>
        <p:spPr>
          <a:xfrm>
            <a:off x="4904411" y="3160986"/>
            <a:ext cx="0" cy="922216"/>
          </a:xfrm>
          <a:custGeom>
            <a:avLst/>
            <a:gdLst/>
            <a:ahLst/>
            <a:cxnLst/>
            <a:rect l="l" t="t" r="r" b="b"/>
            <a:pathLst>
              <a:path h="1260362">
                <a:moveTo>
                  <a:pt x="0" y="1260362"/>
                </a:moveTo>
                <a:lnTo>
                  <a:pt x="0" y="0"/>
                </a:lnTo>
              </a:path>
            </a:pathLst>
          </a:custGeom>
          <a:ln w="4701">
            <a:solidFill>
              <a:srgbClr val="FFFFFF"/>
            </a:solidFill>
          </a:ln>
        </p:spPr>
        <p:txBody>
          <a:bodyPr wrap="square" lIns="0" tIns="0" rIns="0" bIns="0" rtlCol="0">
            <a:noAutofit/>
          </a:bodyPr>
          <a:lstStyle/>
          <a:p>
            <a:endParaRPr/>
          </a:p>
        </p:txBody>
      </p:sp>
      <p:sp>
        <p:nvSpPr>
          <p:cNvPr id="699" name="object 699"/>
          <p:cNvSpPr txBox="1"/>
          <p:nvPr/>
        </p:nvSpPr>
        <p:spPr>
          <a:xfrm>
            <a:off x="8551847"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700" name="object 700"/>
          <p:cNvSpPr txBox="1"/>
          <p:nvPr/>
        </p:nvSpPr>
        <p:spPr>
          <a:xfrm>
            <a:off x="8404047" y="408730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701" name="object 701"/>
          <p:cNvSpPr txBox="1"/>
          <p:nvPr/>
        </p:nvSpPr>
        <p:spPr>
          <a:xfrm>
            <a:off x="8256243"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460</a:t>
            </a:r>
            <a:endParaRPr sz="300">
              <a:latin typeface="Arial"/>
              <a:cs typeface="Arial"/>
            </a:endParaRPr>
          </a:p>
        </p:txBody>
      </p:sp>
      <p:sp>
        <p:nvSpPr>
          <p:cNvPr id="702" name="object 702"/>
          <p:cNvSpPr txBox="1"/>
          <p:nvPr/>
        </p:nvSpPr>
        <p:spPr>
          <a:xfrm>
            <a:off x="8108443"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440</a:t>
            </a:r>
            <a:endParaRPr sz="300">
              <a:latin typeface="Arial"/>
              <a:cs typeface="Arial"/>
            </a:endParaRPr>
          </a:p>
        </p:txBody>
      </p:sp>
      <p:sp>
        <p:nvSpPr>
          <p:cNvPr id="703" name="object 703"/>
          <p:cNvSpPr txBox="1"/>
          <p:nvPr/>
        </p:nvSpPr>
        <p:spPr>
          <a:xfrm>
            <a:off x="7961226"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704" name="object 704"/>
          <p:cNvSpPr txBox="1"/>
          <p:nvPr/>
        </p:nvSpPr>
        <p:spPr>
          <a:xfrm>
            <a:off x="7813426" y="408730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705" name="object 705"/>
          <p:cNvSpPr txBox="1"/>
          <p:nvPr/>
        </p:nvSpPr>
        <p:spPr>
          <a:xfrm>
            <a:off x="7665626" y="408730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706" name="object 706"/>
          <p:cNvSpPr txBox="1"/>
          <p:nvPr/>
        </p:nvSpPr>
        <p:spPr>
          <a:xfrm>
            <a:off x="7517821"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360</a:t>
            </a:r>
            <a:endParaRPr sz="300">
              <a:latin typeface="Arial"/>
              <a:cs typeface="Arial"/>
            </a:endParaRPr>
          </a:p>
        </p:txBody>
      </p:sp>
      <p:sp>
        <p:nvSpPr>
          <p:cNvPr id="707" name="object 707"/>
          <p:cNvSpPr txBox="1"/>
          <p:nvPr/>
        </p:nvSpPr>
        <p:spPr>
          <a:xfrm>
            <a:off x="7370598"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708" name="object 708"/>
          <p:cNvSpPr txBox="1"/>
          <p:nvPr/>
        </p:nvSpPr>
        <p:spPr>
          <a:xfrm>
            <a:off x="7222798"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709" name="object 709"/>
          <p:cNvSpPr/>
          <p:nvPr/>
        </p:nvSpPr>
        <p:spPr>
          <a:xfrm>
            <a:off x="4886570" y="319778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0" name="object 710"/>
          <p:cNvSpPr/>
          <p:nvPr/>
        </p:nvSpPr>
        <p:spPr>
          <a:xfrm>
            <a:off x="4886570" y="326803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1" name="object 711"/>
          <p:cNvSpPr/>
          <p:nvPr/>
        </p:nvSpPr>
        <p:spPr>
          <a:xfrm>
            <a:off x="4886570" y="3341641"/>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2" name="object 712"/>
          <p:cNvSpPr/>
          <p:nvPr/>
        </p:nvSpPr>
        <p:spPr>
          <a:xfrm>
            <a:off x="4886570" y="3415793"/>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3" name="object 713"/>
          <p:cNvSpPr/>
          <p:nvPr/>
        </p:nvSpPr>
        <p:spPr>
          <a:xfrm>
            <a:off x="4886570" y="348548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4" name="object 714"/>
          <p:cNvSpPr/>
          <p:nvPr/>
        </p:nvSpPr>
        <p:spPr>
          <a:xfrm>
            <a:off x="4886570" y="355964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5" name="object 715"/>
          <p:cNvSpPr/>
          <p:nvPr/>
        </p:nvSpPr>
        <p:spPr>
          <a:xfrm>
            <a:off x="4886570" y="362989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6" name="object 716"/>
          <p:cNvSpPr/>
          <p:nvPr/>
        </p:nvSpPr>
        <p:spPr>
          <a:xfrm>
            <a:off x="4886570" y="370350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7" name="object 717"/>
          <p:cNvSpPr/>
          <p:nvPr/>
        </p:nvSpPr>
        <p:spPr>
          <a:xfrm>
            <a:off x="4886570" y="3777102"/>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8" name="object 718"/>
          <p:cNvSpPr/>
          <p:nvPr/>
        </p:nvSpPr>
        <p:spPr>
          <a:xfrm>
            <a:off x="4886570" y="384735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19" name="object 719"/>
          <p:cNvSpPr/>
          <p:nvPr/>
        </p:nvSpPr>
        <p:spPr>
          <a:xfrm>
            <a:off x="4886570" y="392096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20" name="object 720"/>
          <p:cNvSpPr/>
          <p:nvPr/>
        </p:nvSpPr>
        <p:spPr>
          <a:xfrm>
            <a:off x="4886570" y="399121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21" name="object 721"/>
          <p:cNvSpPr/>
          <p:nvPr/>
        </p:nvSpPr>
        <p:spPr>
          <a:xfrm>
            <a:off x="4909575" y="4042710"/>
            <a:ext cx="0" cy="7374"/>
          </a:xfrm>
          <a:custGeom>
            <a:avLst/>
            <a:gdLst/>
            <a:ahLst/>
            <a:cxnLst/>
            <a:rect l="l" t="t" r="r" b="b"/>
            <a:pathLst>
              <a:path h="10078">
                <a:moveTo>
                  <a:pt x="0" y="0"/>
                </a:moveTo>
                <a:lnTo>
                  <a:pt x="0" y="10078"/>
                </a:lnTo>
              </a:path>
            </a:pathLst>
          </a:custGeom>
          <a:ln w="4559">
            <a:solidFill>
              <a:srgbClr val="00FF00"/>
            </a:solidFill>
          </a:ln>
        </p:spPr>
        <p:txBody>
          <a:bodyPr wrap="square" lIns="0" tIns="0" rIns="0" bIns="0" rtlCol="0">
            <a:noAutofit/>
          </a:bodyPr>
          <a:lstStyle/>
          <a:p>
            <a:endParaRPr/>
          </a:p>
        </p:txBody>
      </p:sp>
      <p:sp>
        <p:nvSpPr>
          <p:cNvPr id="722" name="object 722"/>
          <p:cNvSpPr/>
          <p:nvPr/>
        </p:nvSpPr>
        <p:spPr>
          <a:xfrm>
            <a:off x="4911296" y="4046397"/>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723" name="object 723"/>
          <p:cNvSpPr/>
          <p:nvPr/>
        </p:nvSpPr>
        <p:spPr>
          <a:xfrm>
            <a:off x="4918190" y="3817794"/>
            <a:ext cx="826410" cy="228604"/>
          </a:xfrm>
          <a:custGeom>
            <a:avLst/>
            <a:gdLst/>
            <a:ahLst/>
            <a:cxnLst/>
            <a:rect l="l" t="t" r="r" b="b"/>
            <a:pathLst>
              <a:path w="1094993" h="312425">
                <a:moveTo>
                  <a:pt x="0" y="312425"/>
                </a:moveTo>
                <a:lnTo>
                  <a:pt x="0" y="312425"/>
                </a:lnTo>
                <a:lnTo>
                  <a:pt x="177551" y="312425"/>
                </a:lnTo>
                <a:lnTo>
                  <a:pt x="186685" y="307855"/>
                </a:lnTo>
                <a:lnTo>
                  <a:pt x="195830" y="307855"/>
                </a:lnTo>
                <a:lnTo>
                  <a:pt x="204976" y="307855"/>
                </a:lnTo>
                <a:lnTo>
                  <a:pt x="214878" y="307855"/>
                </a:lnTo>
                <a:lnTo>
                  <a:pt x="224024" y="312425"/>
                </a:lnTo>
                <a:lnTo>
                  <a:pt x="237748" y="312425"/>
                </a:lnTo>
                <a:lnTo>
                  <a:pt x="247651" y="312425"/>
                </a:lnTo>
                <a:lnTo>
                  <a:pt x="256797" y="307855"/>
                </a:lnTo>
                <a:lnTo>
                  <a:pt x="265942" y="312425"/>
                </a:lnTo>
                <a:lnTo>
                  <a:pt x="275076" y="312425"/>
                </a:lnTo>
                <a:lnTo>
                  <a:pt x="284221" y="312425"/>
                </a:lnTo>
                <a:lnTo>
                  <a:pt x="294136" y="312425"/>
                </a:lnTo>
                <a:lnTo>
                  <a:pt x="303270" y="307855"/>
                </a:lnTo>
                <a:lnTo>
                  <a:pt x="312415" y="312425"/>
                </a:lnTo>
                <a:lnTo>
                  <a:pt x="391661" y="312425"/>
                </a:lnTo>
                <a:lnTo>
                  <a:pt x="400806" y="307855"/>
                </a:lnTo>
                <a:lnTo>
                  <a:pt x="409952" y="307855"/>
                </a:lnTo>
                <a:lnTo>
                  <a:pt x="419855" y="307855"/>
                </a:lnTo>
                <a:lnTo>
                  <a:pt x="433579" y="312425"/>
                </a:lnTo>
                <a:lnTo>
                  <a:pt x="442725" y="312425"/>
                </a:lnTo>
                <a:lnTo>
                  <a:pt x="452627" y="312425"/>
                </a:lnTo>
                <a:lnTo>
                  <a:pt x="461773" y="312425"/>
                </a:lnTo>
                <a:lnTo>
                  <a:pt x="470919" y="307855"/>
                </a:lnTo>
                <a:lnTo>
                  <a:pt x="480064" y="312425"/>
                </a:lnTo>
                <a:lnTo>
                  <a:pt x="489198" y="312425"/>
                </a:lnTo>
                <a:lnTo>
                  <a:pt x="499112" y="307855"/>
                </a:lnTo>
                <a:lnTo>
                  <a:pt x="508258" y="307855"/>
                </a:lnTo>
                <a:lnTo>
                  <a:pt x="559310" y="307855"/>
                </a:lnTo>
                <a:lnTo>
                  <a:pt x="568455" y="302518"/>
                </a:lnTo>
                <a:lnTo>
                  <a:pt x="578358" y="287275"/>
                </a:lnTo>
                <a:lnTo>
                  <a:pt x="587504" y="267461"/>
                </a:lnTo>
                <a:lnTo>
                  <a:pt x="596649" y="231650"/>
                </a:lnTo>
                <a:lnTo>
                  <a:pt x="605783" y="201930"/>
                </a:lnTo>
                <a:lnTo>
                  <a:pt x="614928" y="181363"/>
                </a:lnTo>
                <a:lnTo>
                  <a:pt x="624843" y="176792"/>
                </a:lnTo>
                <a:lnTo>
                  <a:pt x="638555" y="171456"/>
                </a:lnTo>
                <a:lnTo>
                  <a:pt x="647701" y="146305"/>
                </a:lnTo>
                <a:lnTo>
                  <a:pt x="657604" y="150876"/>
                </a:lnTo>
                <a:lnTo>
                  <a:pt x="666749" y="181363"/>
                </a:lnTo>
                <a:lnTo>
                  <a:pt x="675895" y="252231"/>
                </a:lnTo>
                <a:lnTo>
                  <a:pt x="685040" y="287275"/>
                </a:lnTo>
                <a:lnTo>
                  <a:pt x="694186" y="307855"/>
                </a:lnTo>
                <a:lnTo>
                  <a:pt x="704089" y="312425"/>
                </a:lnTo>
                <a:lnTo>
                  <a:pt x="713234" y="312425"/>
                </a:lnTo>
                <a:lnTo>
                  <a:pt x="722380" y="312425"/>
                </a:lnTo>
                <a:lnTo>
                  <a:pt x="736092" y="312425"/>
                </a:lnTo>
                <a:lnTo>
                  <a:pt x="745995" y="312425"/>
                </a:lnTo>
                <a:lnTo>
                  <a:pt x="755140" y="312425"/>
                </a:lnTo>
                <a:lnTo>
                  <a:pt x="764286" y="307855"/>
                </a:lnTo>
                <a:lnTo>
                  <a:pt x="773432" y="307855"/>
                </a:lnTo>
                <a:lnTo>
                  <a:pt x="783334" y="307855"/>
                </a:lnTo>
                <a:lnTo>
                  <a:pt x="792480" y="302518"/>
                </a:lnTo>
                <a:lnTo>
                  <a:pt x="801625" y="297182"/>
                </a:lnTo>
                <a:lnTo>
                  <a:pt x="810771" y="287275"/>
                </a:lnTo>
                <a:lnTo>
                  <a:pt x="819904" y="277368"/>
                </a:lnTo>
                <a:lnTo>
                  <a:pt x="834386" y="262137"/>
                </a:lnTo>
                <a:lnTo>
                  <a:pt x="843532" y="246894"/>
                </a:lnTo>
                <a:lnTo>
                  <a:pt x="852677" y="227080"/>
                </a:lnTo>
                <a:lnTo>
                  <a:pt x="862580" y="211837"/>
                </a:lnTo>
                <a:lnTo>
                  <a:pt x="871725" y="201930"/>
                </a:lnTo>
                <a:lnTo>
                  <a:pt x="880871" y="211837"/>
                </a:lnTo>
                <a:lnTo>
                  <a:pt x="890017" y="236987"/>
                </a:lnTo>
                <a:lnTo>
                  <a:pt x="899162" y="262137"/>
                </a:lnTo>
                <a:lnTo>
                  <a:pt x="909065" y="287275"/>
                </a:lnTo>
                <a:lnTo>
                  <a:pt x="918210" y="297182"/>
                </a:lnTo>
                <a:lnTo>
                  <a:pt x="931923" y="302518"/>
                </a:lnTo>
                <a:lnTo>
                  <a:pt x="941068" y="302518"/>
                </a:lnTo>
                <a:lnTo>
                  <a:pt x="950971" y="297182"/>
                </a:lnTo>
                <a:lnTo>
                  <a:pt x="960117" y="287275"/>
                </a:lnTo>
                <a:lnTo>
                  <a:pt x="969262" y="277368"/>
                </a:lnTo>
                <a:lnTo>
                  <a:pt x="978408" y="267461"/>
                </a:lnTo>
                <a:lnTo>
                  <a:pt x="988310" y="262137"/>
                </a:lnTo>
                <a:lnTo>
                  <a:pt x="997456" y="246894"/>
                </a:lnTo>
                <a:lnTo>
                  <a:pt x="1006602" y="227080"/>
                </a:lnTo>
                <a:lnTo>
                  <a:pt x="1015747" y="216407"/>
                </a:lnTo>
                <a:lnTo>
                  <a:pt x="1030217" y="211837"/>
                </a:lnTo>
                <a:lnTo>
                  <a:pt x="1039362" y="211837"/>
                </a:lnTo>
                <a:lnTo>
                  <a:pt x="1048508" y="211837"/>
                </a:lnTo>
                <a:lnTo>
                  <a:pt x="1057653" y="216407"/>
                </a:lnTo>
                <a:lnTo>
                  <a:pt x="1067556" y="221744"/>
                </a:lnTo>
                <a:lnTo>
                  <a:pt x="1076702" y="231650"/>
                </a:lnTo>
                <a:lnTo>
                  <a:pt x="1085847" y="236987"/>
                </a:lnTo>
                <a:lnTo>
                  <a:pt x="1094993" y="0"/>
                </a:lnTo>
              </a:path>
            </a:pathLst>
          </a:custGeom>
          <a:ln w="10021">
            <a:solidFill>
              <a:srgbClr val="00FF00"/>
            </a:solidFill>
          </a:ln>
        </p:spPr>
        <p:txBody>
          <a:bodyPr wrap="square" lIns="0" tIns="0" rIns="0" bIns="0" rtlCol="0">
            <a:noAutofit/>
          </a:bodyPr>
          <a:lstStyle/>
          <a:p>
            <a:endParaRPr/>
          </a:p>
        </p:txBody>
      </p:sp>
      <p:sp>
        <p:nvSpPr>
          <p:cNvPr id="724" name="object 724"/>
          <p:cNvSpPr/>
          <p:nvPr/>
        </p:nvSpPr>
        <p:spPr>
          <a:xfrm>
            <a:off x="5744607" y="3161577"/>
            <a:ext cx="5709" cy="656227"/>
          </a:xfrm>
          <a:custGeom>
            <a:avLst/>
            <a:gdLst/>
            <a:ahLst/>
            <a:cxnLst/>
            <a:rect l="l" t="t" r="r" b="b"/>
            <a:pathLst>
              <a:path w="7564" h="896844">
                <a:moveTo>
                  <a:pt x="0" y="896844"/>
                </a:moveTo>
                <a:lnTo>
                  <a:pt x="7564" y="0"/>
                </a:lnTo>
              </a:path>
            </a:pathLst>
          </a:custGeom>
          <a:ln w="9316">
            <a:solidFill>
              <a:srgbClr val="00FF00"/>
            </a:solidFill>
          </a:ln>
        </p:spPr>
        <p:txBody>
          <a:bodyPr wrap="square" lIns="0" tIns="0" rIns="0" bIns="0" rtlCol="0">
            <a:noAutofit/>
          </a:bodyPr>
          <a:lstStyle/>
          <a:p>
            <a:endParaRPr/>
          </a:p>
        </p:txBody>
      </p:sp>
      <p:sp>
        <p:nvSpPr>
          <p:cNvPr id="725" name="object 725"/>
          <p:cNvSpPr/>
          <p:nvPr/>
        </p:nvSpPr>
        <p:spPr>
          <a:xfrm>
            <a:off x="5863642" y="3161575"/>
            <a:ext cx="629" cy="158318"/>
          </a:xfrm>
          <a:custGeom>
            <a:avLst/>
            <a:gdLst/>
            <a:ahLst/>
            <a:cxnLst/>
            <a:rect l="l" t="t" r="r" b="b"/>
            <a:pathLst>
              <a:path w="833" h="216368">
                <a:moveTo>
                  <a:pt x="0" y="0"/>
                </a:moveTo>
                <a:lnTo>
                  <a:pt x="833" y="216368"/>
                </a:lnTo>
              </a:path>
            </a:pathLst>
          </a:custGeom>
          <a:ln w="9316">
            <a:solidFill>
              <a:srgbClr val="00FF00"/>
            </a:solidFill>
          </a:ln>
        </p:spPr>
        <p:txBody>
          <a:bodyPr wrap="square" lIns="0" tIns="0" rIns="0" bIns="0" rtlCol="0">
            <a:noAutofit/>
          </a:bodyPr>
          <a:lstStyle/>
          <a:p>
            <a:endParaRPr/>
          </a:p>
        </p:txBody>
      </p:sp>
      <p:sp>
        <p:nvSpPr>
          <p:cNvPr id="726" name="object 726"/>
          <p:cNvSpPr/>
          <p:nvPr/>
        </p:nvSpPr>
        <p:spPr>
          <a:xfrm>
            <a:off x="5864267" y="3216190"/>
            <a:ext cx="886217" cy="837461"/>
          </a:xfrm>
          <a:custGeom>
            <a:avLst/>
            <a:gdLst/>
            <a:ahLst/>
            <a:cxnLst/>
            <a:rect l="l" t="t" r="r" b="b"/>
            <a:pathLst>
              <a:path w="1174238" h="1144530">
                <a:moveTo>
                  <a:pt x="0" y="141735"/>
                </a:moveTo>
                <a:lnTo>
                  <a:pt x="9145" y="816874"/>
                </a:lnTo>
                <a:lnTo>
                  <a:pt x="19048" y="1018804"/>
                </a:lnTo>
                <a:lnTo>
                  <a:pt x="28193" y="1074428"/>
                </a:lnTo>
                <a:lnTo>
                  <a:pt x="37339" y="1094242"/>
                </a:lnTo>
                <a:lnTo>
                  <a:pt x="46485" y="1094242"/>
                </a:lnTo>
                <a:lnTo>
                  <a:pt x="55630" y="1099579"/>
                </a:lnTo>
                <a:lnTo>
                  <a:pt x="65533" y="1099579"/>
                </a:lnTo>
                <a:lnTo>
                  <a:pt x="79245" y="1109486"/>
                </a:lnTo>
                <a:lnTo>
                  <a:pt x="88391" y="1130053"/>
                </a:lnTo>
                <a:lnTo>
                  <a:pt x="97536" y="1139959"/>
                </a:lnTo>
                <a:lnTo>
                  <a:pt x="107439" y="1144530"/>
                </a:lnTo>
                <a:lnTo>
                  <a:pt x="116585" y="1144530"/>
                </a:lnTo>
                <a:lnTo>
                  <a:pt x="125730" y="1144530"/>
                </a:lnTo>
                <a:lnTo>
                  <a:pt x="134876" y="1139959"/>
                </a:lnTo>
                <a:lnTo>
                  <a:pt x="144778" y="1144530"/>
                </a:lnTo>
                <a:lnTo>
                  <a:pt x="153924" y="1144530"/>
                </a:lnTo>
                <a:lnTo>
                  <a:pt x="186685" y="1109486"/>
                </a:lnTo>
                <a:lnTo>
                  <a:pt x="204976" y="1074428"/>
                </a:lnTo>
                <a:lnTo>
                  <a:pt x="214121" y="1049278"/>
                </a:lnTo>
                <a:lnTo>
                  <a:pt x="223267" y="1043955"/>
                </a:lnTo>
                <a:lnTo>
                  <a:pt x="233170" y="1038618"/>
                </a:lnTo>
                <a:lnTo>
                  <a:pt x="242315" y="1043955"/>
                </a:lnTo>
                <a:lnTo>
                  <a:pt x="251461" y="1049278"/>
                </a:lnTo>
                <a:lnTo>
                  <a:pt x="260606" y="1043955"/>
                </a:lnTo>
                <a:lnTo>
                  <a:pt x="275076" y="1049278"/>
                </a:lnTo>
                <a:lnTo>
                  <a:pt x="284221" y="1059185"/>
                </a:lnTo>
                <a:lnTo>
                  <a:pt x="293367" y="1069092"/>
                </a:lnTo>
                <a:lnTo>
                  <a:pt x="302513" y="1074428"/>
                </a:lnTo>
                <a:lnTo>
                  <a:pt x="312415" y="1084335"/>
                </a:lnTo>
                <a:lnTo>
                  <a:pt x="321561" y="1094242"/>
                </a:lnTo>
                <a:lnTo>
                  <a:pt x="330706" y="1104915"/>
                </a:lnTo>
                <a:lnTo>
                  <a:pt x="339852" y="1109486"/>
                </a:lnTo>
                <a:lnTo>
                  <a:pt x="349755" y="1114822"/>
                </a:lnTo>
                <a:lnTo>
                  <a:pt x="358900" y="1114822"/>
                </a:lnTo>
                <a:lnTo>
                  <a:pt x="372613" y="1114822"/>
                </a:lnTo>
                <a:lnTo>
                  <a:pt x="381758" y="1114822"/>
                </a:lnTo>
                <a:lnTo>
                  <a:pt x="391661" y="1114822"/>
                </a:lnTo>
                <a:lnTo>
                  <a:pt x="400806" y="1114822"/>
                </a:lnTo>
                <a:lnTo>
                  <a:pt x="409952" y="1119393"/>
                </a:lnTo>
                <a:lnTo>
                  <a:pt x="419098" y="1119393"/>
                </a:lnTo>
                <a:lnTo>
                  <a:pt x="428243" y="1119393"/>
                </a:lnTo>
                <a:lnTo>
                  <a:pt x="438146" y="1119393"/>
                </a:lnTo>
                <a:lnTo>
                  <a:pt x="447291" y="1114822"/>
                </a:lnTo>
                <a:lnTo>
                  <a:pt x="456437" y="1114822"/>
                </a:lnTo>
                <a:lnTo>
                  <a:pt x="465583" y="1114822"/>
                </a:lnTo>
                <a:lnTo>
                  <a:pt x="480052" y="1119393"/>
                </a:lnTo>
                <a:lnTo>
                  <a:pt x="489198" y="1119393"/>
                </a:lnTo>
                <a:lnTo>
                  <a:pt x="498343" y="1119393"/>
                </a:lnTo>
                <a:lnTo>
                  <a:pt x="507489" y="1114822"/>
                </a:lnTo>
                <a:lnTo>
                  <a:pt x="517391" y="1119393"/>
                </a:lnTo>
                <a:lnTo>
                  <a:pt x="526537" y="1114822"/>
                </a:lnTo>
                <a:lnTo>
                  <a:pt x="535683" y="1114822"/>
                </a:lnTo>
                <a:lnTo>
                  <a:pt x="544828" y="1114822"/>
                </a:lnTo>
                <a:lnTo>
                  <a:pt x="554731" y="1109486"/>
                </a:lnTo>
                <a:lnTo>
                  <a:pt x="563876" y="1099579"/>
                </a:lnTo>
                <a:lnTo>
                  <a:pt x="577589" y="1094242"/>
                </a:lnTo>
                <a:lnTo>
                  <a:pt x="586734" y="1089672"/>
                </a:lnTo>
                <a:lnTo>
                  <a:pt x="596649" y="1089672"/>
                </a:lnTo>
                <a:lnTo>
                  <a:pt x="605783" y="1089672"/>
                </a:lnTo>
                <a:lnTo>
                  <a:pt x="614928" y="1089672"/>
                </a:lnTo>
                <a:lnTo>
                  <a:pt x="624074" y="1084335"/>
                </a:lnTo>
                <a:lnTo>
                  <a:pt x="633219" y="1078999"/>
                </a:lnTo>
                <a:lnTo>
                  <a:pt x="643122" y="1074428"/>
                </a:lnTo>
                <a:lnTo>
                  <a:pt x="652268" y="1069092"/>
                </a:lnTo>
                <a:lnTo>
                  <a:pt x="661413" y="1069092"/>
                </a:lnTo>
                <a:lnTo>
                  <a:pt x="675895" y="1069092"/>
                </a:lnTo>
                <a:lnTo>
                  <a:pt x="685040" y="1069092"/>
                </a:lnTo>
                <a:lnTo>
                  <a:pt x="694186" y="1064521"/>
                </a:lnTo>
                <a:lnTo>
                  <a:pt x="703319" y="1064521"/>
                </a:lnTo>
                <a:lnTo>
                  <a:pt x="712465" y="1064521"/>
                </a:lnTo>
                <a:lnTo>
                  <a:pt x="722368" y="1059185"/>
                </a:lnTo>
                <a:lnTo>
                  <a:pt x="731513" y="1059185"/>
                </a:lnTo>
                <a:lnTo>
                  <a:pt x="740659" y="1059185"/>
                </a:lnTo>
                <a:lnTo>
                  <a:pt x="749804" y="1064521"/>
                </a:lnTo>
                <a:lnTo>
                  <a:pt x="759707" y="1064521"/>
                </a:lnTo>
                <a:lnTo>
                  <a:pt x="773432" y="1064521"/>
                </a:lnTo>
                <a:lnTo>
                  <a:pt x="782577" y="1069092"/>
                </a:lnTo>
                <a:lnTo>
                  <a:pt x="791711" y="1074428"/>
                </a:lnTo>
                <a:lnTo>
                  <a:pt x="801625" y="1104915"/>
                </a:lnTo>
                <a:lnTo>
                  <a:pt x="810771" y="1134623"/>
                </a:lnTo>
                <a:lnTo>
                  <a:pt x="819904" y="1144530"/>
                </a:lnTo>
                <a:lnTo>
                  <a:pt x="829050" y="1144530"/>
                </a:lnTo>
                <a:lnTo>
                  <a:pt x="838196" y="1144530"/>
                </a:lnTo>
                <a:lnTo>
                  <a:pt x="848098" y="1144530"/>
                </a:lnTo>
                <a:lnTo>
                  <a:pt x="857244" y="1139959"/>
                </a:lnTo>
                <a:lnTo>
                  <a:pt x="870968" y="1078999"/>
                </a:lnTo>
                <a:lnTo>
                  <a:pt x="880871" y="1013468"/>
                </a:lnTo>
                <a:lnTo>
                  <a:pt x="890017" y="1078999"/>
                </a:lnTo>
                <a:lnTo>
                  <a:pt x="899162" y="1089672"/>
                </a:lnTo>
                <a:lnTo>
                  <a:pt x="908296" y="1094242"/>
                </a:lnTo>
                <a:lnTo>
                  <a:pt x="917441" y="1094242"/>
                </a:lnTo>
                <a:lnTo>
                  <a:pt x="927356" y="1099579"/>
                </a:lnTo>
                <a:lnTo>
                  <a:pt x="936489" y="1109486"/>
                </a:lnTo>
                <a:lnTo>
                  <a:pt x="945635" y="1119393"/>
                </a:lnTo>
                <a:lnTo>
                  <a:pt x="954781" y="1124716"/>
                </a:lnTo>
                <a:lnTo>
                  <a:pt x="964683" y="1130053"/>
                </a:lnTo>
                <a:lnTo>
                  <a:pt x="978408" y="1130053"/>
                </a:lnTo>
                <a:lnTo>
                  <a:pt x="987553" y="1130053"/>
                </a:lnTo>
                <a:lnTo>
                  <a:pt x="996699" y="1130053"/>
                </a:lnTo>
                <a:lnTo>
                  <a:pt x="1006602" y="1134623"/>
                </a:lnTo>
                <a:lnTo>
                  <a:pt x="1015747" y="1130053"/>
                </a:lnTo>
                <a:lnTo>
                  <a:pt x="1024881" y="1130053"/>
                </a:lnTo>
                <a:lnTo>
                  <a:pt x="1034026" y="1130053"/>
                </a:lnTo>
                <a:lnTo>
                  <a:pt x="1043172" y="1119393"/>
                </a:lnTo>
                <a:lnTo>
                  <a:pt x="1053087" y="1109486"/>
                </a:lnTo>
                <a:lnTo>
                  <a:pt x="1062220" y="1099579"/>
                </a:lnTo>
                <a:lnTo>
                  <a:pt x="1075945" y="1099579"/>
                </a:lnTo>
                <a:lnTo>
                  <a:pt x="1085847" y="1099579"/>
                </a:lnTo>
                <a:lnTo>
                  <a:pt x="1094993" y="1099579"/>
                </a:lnTo>
                <a:lnTo>
                  <a:pt x="1104138" y="1114822"/>
                </a:lnTo>
                <a:lnTo>
                  <a:pt x="1113284" y="1124716"/>
                </a:lnTo>
                <a:lnTo>
                  <a:pt x="1122417" y="1130053"/>
                </a:lnTo>
                <a:lnTo>
                  <a:pt x="1132332" y="1130053"/>
                </a:lnTo>
                <a:lnTo>
                  <a:pt x="1141478" y="1109486"/>
                </a:lnTo>
                <a:lnTo>
                  <a:pt x="1150611" y="1043955"/>
                </a:lnTo>
                <a:lnTo>
                  <a:pt x="1159757" y="681228"/>
                </a:lnTo>
                <a:lnTo>
                  <a:pt x="1174238" y="0"/>
                </a:lnTo>
              </a:path>
            </a:pathLst>
          </a:custGeom>
          <a:ln w="9707">
            <a:solidFill>
              <a:srgbClr val="00FF00"/>
            </a:solidFill>
          </a:ln>
        </p:spPr>
        <p:txBody>
          <a:bodyPr wrap="square" lIns="0" tIns="0" rIns="0" bIns="0" rtlCol="0">
            <a:noAutofit/>
          </a:bodyPr>
          <a:lstStyle/>
          <a:p>
            <a:endParaRPr/>
          </a:p>
        </p:txBody>
      </p:sp>
      <p:sp>
        <p:nvSpPr>
          <p:cNvPr id="727" name="object 727"/>
          <p:cNvSpPr/>
          <p:nvPr/>
        </p:nvSpPr>
        <p:spPr>
          <a:xfrm>
            <a:off x="6750445" y="3161579"/>
            <a:ext cx="2693" cy="54610"/>
          </a:xfrm>
          <a:custGeom>
            <a:avLst/>
            <a:gdLst/>
            <a:ahLst/>
            <a:cxnLst/>
            <a:rect l="l" t="t" r="r" b="b"/>
            <a:pathLst>
              <a:path w="3568" h="74633">
                <a:moveTo>
                  <a:pt x="0" y="74633"/>
                </a:moveTo>
                <a:lnTo>
                  <a:pt x="3568" y="0"/>
                </a:lnTo>
              </a:path>
            </a:pathLst>
          </a:custGeom>
          <a:ln w="9318">
            <a:solidFill>
              <a:srgbClr val="00FF00"/>
            </a:solidFill>
          </a:ln>
        </p:spPr>
        <p:txBody>
          <a:bodyPr wrap="square" lIns="0" tIns="0" rIns="0" bIns="0" rtlCol="0">
            <a:noAutofit/>
          </a:bodyPr>
          <a:lstStyle/>
          <a:p>
            <a:endParaRPr/>
          </a:p>
        </p:txBody>
      </p:sp>
      <p:sp>
        <p:nvSpPr>
          <p:cNvPr id="728" name="object 728"/>
          <p:cNvSpPr/>
          <p:nvPr/>
        </p:nvSpPr>
        <p:spPr>
          <a:xfrm>
            <a:off x="6762398" y="3161575"/>
            <a:ext cx="1919" cy="32872"/>
          </a:xfrm>
          <a:custGeom>
            <a:avLst/>
            <a:gdLst/>
            <a:ahLst/>
            <a:cxnLst/>
            <a:rect l="l" t="t" r="r" b="b"/>
            <a:pathLst>
              <a:path w="2543" h="44925">
                <a:moveTo>
                  <a:pt x="0" y="0"/>
                </a:moveTo>
                <a:lnTo>
                  <a:pt x="2543" y="44925"/>
                </a:lnTo>
              </a:path>
            </a:pathLst>
          </a:custGeom>
          <a:ln w="9318">
            <a:solidFill>
              <a:srgbClr val="00FF00"/>
            </a:solidFill>
          </a:ln>
        </p:spPr>
        <p:txBody>
          <a:bodyPr wrap="square" lIns="0" tIns="0" rIns="0" bIns="0" rtlCol="0">
            <a:noAutofit/>
          </a:bodyPr>
          <a:lstStyle/>
          <a:p>
            <a:endParaRPr/>
          </a:p>
        </p:txBody>
      </p:sp>
      <p:sp>
        <p:nvSpPr>
          <p:cNvPr id="729" name="object 729"/>
          <p:cNvSpPr/>
          <p:nvPr/>
        </p:nvSpPr>
        <p:spPr>
          <a:xfrm>
            <a:off x="6764242" y="3194438"/>
            <a:ext cx="1473386" cy="859208"/>
          </a:xfrm>
          <a:custGeom>
            <a:avLst/>
            <a:gdLst/>
            <a:ahLst/>
            <a:cxnLst/>
            <a:rect l="l" t="t" r="r" b="b"/>
            <a:pathLst>
              <a:path w="1952237" h="1174251">
                <a:moveTo>
                  <a:pt x="0" y="0"/>
                </a:moveTo>
                <a:lnTo>
                  <a:pt x="9145" y="291845"/>
                </a:lnTo>
                <a:lnTo>
                  <a:pt x="19048" y="695705"/>
                </a:lnTo>
                <a:lnTo>
                  <a:pt x="28193" y="1008131"/>
                </a:lnTo>
                <a:lnTo>
                  <a:pt x="37339" y="1129286"/>
                </a:lnTo>
                <a:lnTo>
                  <a:pt x="46485" y="1159773"/>
                </a:lnTo>
                <a:lnTo>
                  <a:pt x="55630" y="1169680"/>
                </a:lnTo>
                <a:lnTo>
                  <a:pt x="65533" y="1169680"/>
                </a:lnTo>
                <a:lnTo>
                  <a:pt x="79245" y="1169680"/>
                </a:lnTo>
                <a:lnTo>
                  <a:pt x="88391" y="1169680"/>
                </a:lnTo>
                <a:lnTo>
                  <a:pt x="98293" y="1164344"/>
                </a:lnTo>
                <a:lnTo>
                  <a:pt x="107439" y="1159773"/>
                </a:lnTo>
                <a:lnTo>
                  <a:pt x="116585" y="1154437"/>
                </a:lnTo>
                <a:lnTo>
                  <a:pt x="125730" y="1154437"/>
                </a:lnTo>
                <a:lnTo>
                  <a:pt x="134876" y="1149100"/>
                </a:lnTo>
                <a:lnTo>
                  <a:pt x="144778" y="1154437"/>
                </a:lnTo>
                <a:lnTo>
                  <a:pt x="153924" y="1149100"/>
                </a:lnTo>
                <a:lnTo>
                  <a:pt x="163070" y="1154437"/>
                </a:lnTo>
                <a:lnTo>
                  <a:pt x="176782" y="1159773"/>
                </a:lnTo>
                <a:lnTo>
                  <a:pt x="186685" y="1169680"/>
                </a:lnTo>
                <a:lnTo>
                  <a:pt x="195830" y="1169680"/>
                </a:lnTo>
                <a:lnTo>
                  <a:pt x="260606" y="1169680"/>
                </a:lnTo>
                <a:lnTo>
                  <a:pt x="275076" y="1164344"/>
                </a:lnTo>
                <a:lnTo>
                  <a:pt x="284221" y="1164344"/>
                </a:lnTo>
                <a:lnTo>
                  <a:pt x="293367" y="1159773"/>
                </a:lnTo>
                <a:lnTo>
                  <a:pt x="303270" y="1159773"/>
                </a:lnTo>
                <a:lnTo>
                  <a:pt x="312415" y="1159773"/>
                </a:lnTo>
                <a:lnTo>
                  <a:pt x="321561" y="1159773"/>
                </a:lnTo>
                <a:lnTo>
                  <a:pt x="330706" y="1159773"/>
                </a:lnTo>
                <a:lnTo>
                  <a:pt x="339852" y="1159773"/>
                </a:lnTo>
                <a:lnTo>
                  <a:pt x="349755" y="1164344"/>
                </a:lnTo>
                <a:lnTo>
                  <a:pt x="358900" y="1164344"/>
                </a:lnTo>
                <a:lnTo>
                  <a:pt x="368046" y="1164344"/>
                </a:lnTo>
                <a:lnTo>
                  <a:pt x="381758" y="1164344"/>
                </a:lnTo>
                <a:lnTo>
                  <a:pt x="391661" y="1164344"/>
                </a:lnTo>
                <a:lnTo>
                  <a:pt x="400806" y="1169680"/>
                </a:lnTo>
                <a:lnTo>
                  <a:pt x="409952" y="1164344"/>
                </a:lnTo>
                <a:lnTo>
                  <a:pt x="419098" y="1164344"/>
                </a:lnTo>
                <a:lnTo>
                  <a:pt x="429000" y="1164344"/>
                </a:lnTo>
                <a:lnTo>
                  <a:pt x="438146" y="1164344"/>
                </a:lnTo>
                <a:lnTo>
                  <a:pt x="447291" y="1164344"/>
                </a:lnTo>
                <a:lnTo>
                  <a:pt x="456437" y="1159773"/>
                </a:lnTo>
                <a:lnTo>
                  <a:pt x="508258" y="1159773"/>
                </a:lnTo>
                <a:lnTo>
                  <a:pt x="517391" y="1164344"/>
                </a:lnTo>
                <a:lnTo>
                  <a:pt x="526537" y="1164344"/>
                </a:lnTo>
                <a:lnTo>
                  <a:pt x="535683" y="1164344"/>
                </a:lnTo>
                <a:lnTo>
                  <a:pt x="544828" y="1164344"/>
                </a:lnTo>
                <a:lnTo>
                  <a:pt x="554731" y="1159773"/>
                </a:lnTo>
                <a:lnTo>
                  <a:pt x="563876" y="1164344"/>
                </a:lnTo>
                <a:lnTo>
                  <a:pt x="577589" y="1164344"/>
                </a:lnTo>
                <a:lnTo>
                  <a:pt x="586734" y="1164344"/>
                </a:lnTo>
                <a:lnTo>
                  <a:pt x="596649" y="1159773"/>
                </a:lnTo>
                <a:lnTo>
                  <a:pt x="605783" y="1098813"/>
                </a:lnTo>
                <a:lnTo>
                  <a:pt x="614928" y="1033281"/>
                </a:lnTo>
                <a:lnTo>
                  <a:pt x="624074" y="1078999"/>
                </a:lnTo>
                <a:lnTo>
                  <a:pt x="633976" y="1134623"/>
                </a:lnTo>
                <a:lnTo>
                  <a:pt x="643122" y="1159773"/>
                </a:lnTo>
                <a:lnTo>
                  <a:pt x="652268" y="1169680"/>
                </a:lnTo>
                <a:lnTo>
                  <a:pt x="661413" y="1169680"/>
                </a:lnTo>
                <a:lnTo>
                  <a:pt x="675895" y="1169680"/>
                </a:lnTo>
                <a:lnTo>
                  <a:pt x="685040" y="1169680"/>
                </a:lnTo>
                <a:lnTo>
                  <a:pt x="694174" y="1164344"/>
                </a:lnTo>
                <a:lnTo>
                  <a:pt x="703319" y="1164344"/>
                </a:lnTo>
                <a:lnTo>
                  <a:pt x="713234" y="1164344"/>
                </a:lnTo>
                <a:lnTo>
                  <a:pt x="722368" y="1164344"/>
                </a:lnTo>
                <a:lnTo>
                  <a:pt x="731513" y="1159773"/>
                </a:lnTo>
                <a:lnTo>
                  <a:pt x="740659" y="1159773"/>
                </a:lnTo>
                <a:lnTo>
                  <a:pt x="749804" y="1159773"/>
                </a:lnTo>
                <a:lnTo>
                  <a:pt x="759707" y="1159773"/>
                </a:lnTo>
                <a:lnTo>
                  <a:pt x="773432" y="1154437"/>
                </a:lnTo>
                <a:lnTo>
                  <a:pt x="782577" y="1149100"/>
                </a:lnTo>
                <a:lnTo>
                  <a:pt x="791711" y="1144530"/>
                </a:lnTo>
                <a:lnTo>
                  <a:pt x="801625" y="1129286"/>
                </a:lnTo>
                <a:lnTo>
                  <a:pt x="810771" y="1114056"/>
                </a:lnTo>
                <a:lnTo>
                  <a:pt x="819904" y="1108720"/>
                </a:lnTo>
                <a:lnTo>
                  <a:pt x="829050" y="1119379"/>
                </a:lnTo>
                <a:lnTo>
                  <a:pt x="838953" y="1129286"/>
                </a:lnTo>
                <a:lnTo>
                  <a:pt x="848098" y="1144530"/>
                </a:lnTo>
                <a:lnTo>
                  <a:pt x="857244" y="1159773"/>
                </a:lnTo>
                <a:lnTo>
                  <a:pt x="866389" y="1164344"/>
                </a:lnTo>
                <a:lnTo>
                  <a:pt x="880871" y="1169680"/>
                </a:lnTo>
                <a:lnTo>
                  <a:pt x="890017" y="1169680"/>
                </a:lnTo>
                <a:lnTo>
                  <a:pt x="899162" y="1169680"/>
                </a:lnTo>
                <a:lnTo>
                  <a:pt x="908296" y="1169680"/>
                </a:lnTo>
                <a:lnTo>
                  <a:pt x="918210" y="1164344"/>
                </a:lnTo>
                <a:lnTo>
                  <a:pt x="927356" y="1159773"/>
                </a:lnTo>
                <a:lnTo>
                  <a:pt x="936489" y="1154437"/>
                </a:lnTo>
                <a:lnTo>
                  <a:pt x="945635" y="1154437"/>
                </a:lnTo>
                <a:lnTo>
                  <a:pt x="954781" y="1154437"/>
                </a:lnTo>
                <a:lnTo>
                  <a:pt x="964683" y="1154437"/>
                </a:lnTo>
                <a:lnTo>
                  <a:pt x="978408" y="1154437"/>
                </a:lnTo>
                <a:lnTo>
                  <a:pt x="987553" y="1154437"/>
                </a:lnTo>
                <a:lnTo>
                  <a:pt x="996687" y="1154437"/>
                </a:lnTo>
                <a:lnTo>
                  <a:pt x="1006602" y="1159773"/>
                </a:lnTo>
                <a:lnTo>
                  <a:pt x="1015747" y="1164344"/>
                </a:lnTo>
                <a:lnTo>
                  <a:pt x="1024881" y="1164344"/>
                </a:lnTo>
                <a:lnTo>
                  <a:pt x="1034026" y="1164344"/>
                </a:lnTo>
                <a:lnTo>
                  <a:pt x="1043941" y="1164344"/>
                </a:lnTo>
                <a:lnTo>
                  <a:pt x="1053087" y="1164344"/>
                </a:lnTo>
                <a:lnTo>
                  <a:pt x="1062220" y="1164344"/>
                </a:lnTo>
                <a:lnTo>
                  <a:pt x="1075945" y="1164344"/>
                </a:lnTo>
                <a:lnTo>
                  <a:pt x="1085847" y="1159773"/>
                </a:lnTo>
                <a:lnTo>
                  <a:pt x="1094993" y="1159773"/>
                </a:lnTo>
                <a:lnTo>
                  <a:pt x="1104138" y="1154437"/>
                </a:lnTo>
                <a:lnTo>
                  <a:pt x="1113284" y="1154437"/>
                </a:lnTo>
                <a:lnTo>
                  <a:pt x="1123187" y="1154437"/>
                </a:lnTo>
                <a:lnTo>
                  <a:pt x="1132332" y="1154437"/>
                </a:lnTo>
                <a:lnTo>
                  <a:pt x="1141478" y="1154437"/>
                </a:lnTo>
                <a:lnTo>
                  <a:pt x="1150611" y="1154437"/>
                </a:lnTo>
                <a:lnTo>
                  <a:pt x="1159757" y="1144530"/>
                </a:lnTo>
                <a:lnTo>
                  <a:pt x="1174238" y="1144530"/>
                </a:lnTo>
                <a:lnTo>
                  <a:pt x="1183384" y="1144530"/>
                </a:lnTo>
                <a:lnTo>
                  <a:pt x="1192530" y="1144530"/>
                </a:lnTo>
                <a:lnTo>
                  <a:pt x="1201675" y="1144530"/>
                </a:lnTo>
                <a:lnTo>
                  <a:pt x="1211578" y="1149100"/>
                </a:lnTo>
                <a:lnTo>
                  <a:pt x="1220724" y="1149100"/>
                </a:lnTo>
                <a:lnTo>
                  <a:pt x="1229869" y="1149100"/>
                </a:lnTo>
                <a:lnTo>
                  <a:pt x="1239002" y="1149100"/>
                </a:lnTo>
                <a:lnTo>
                  <a:pt x="1248917" y="1154437"/>
                </a:lnTo>
                <a:lnTo>
                  <a:pt x="1258063" y="1154437"/>
                </a:lnTo>
                <a:lnTo>
                  <a:pt x="1271775" y="1154437"/>
                </a:lnTo>
                <a:lnTo>
                  <a:pt x="1280921" y="1154437"/>
                </a:lnTo>
                <a:lnTo>
                  <a:pt x="1290823" y="1159773"/>
                </a:lnTo>
                <a:lnTo>
                  <a:pt x="1299969" y="1154437"/>
                </a:lnTo>
                <a:lnTo>
                  <a:pt x="1309115" y="1154437"/>
                </a:lnTo>
                <a:lnTo>
                  <a:pt x="1318260" y="1154437"/>
                </a:lnTo>
                <a:lnTo>
                  <a:pt x="1328163" y="1154437"/>
                </a:lnTo>
                <a:lnTo>
                  <a:pt x="1337309" y="1159773"/>
                </a:lnTo>
                <a:lnTo>
                  <a:pt x="1346454" y="1159773"/>
                </a:lnTo>
                <a:lnTo>
                  <a:pt x="1355600" y="1159773"/>
                </a:lnTo>
                <a:lnTo>
                  <a:pt x="1370069" y="1164344"/>
                </a:lnTo>
                <a:lnTo>
                  <a:pt x="1379215" y="1164344"/>
                </a:lnTo>
                <a:lnTo>
                  <a:pt x="1425700" y="1164344"/>
                </a:lnTo>
                <a:lnTo>
                  <a:pt x="1434845" y="1159773"/>
                </a:lnTo>
                <a:lnTo>
                  <a:pt x="1443991" y="1159773"/>
                </a:lnTo>
                <a:lnTo>
                  <a:pt x="1453894" y="1159773"/>
                </a:lnTo>
                <a:lnTo>
                  <a:pt x="1463039" y="1164344"/>
                </a:lnTo>
                <a:lnTo>
                  <a:pt x="1476751" y="1164344"/>
                </a:lnTo>
                <a:lnTo>
                  <a:pt x="1485897" y="1169680"/>
                </a:lnTo>
                <a:lnTo>
                  <a:pt x="1495800" y="1169680"/>
                </a:lnTo>
                <a:lnTo>
                  <a:pt x="1504945" y="1169680"/>
                </a:lnTo>
                <a:lnTo>
                  <a:pt x="1514091" y="1169680"/>
                </a:lnTo>
                <a:lnTo>
                  <a:pt x="1523237" y="1164344"/>
                </a:lnTo>
                <a:lnTo>
                  <a:pt x="1533139" y="1159773"/>
                </a:lnTo>
                <a:lnTo>
                  <a:pt x="1542285" y="1154437"/>
                </a:lnTo>
                <a:lnTo>
                  <a:pt x="1551430" y="1144530"/>
                </a:lnTo>
                <a:lnTo>
                  <a:pt x="1560576" y="1134623"/>
                </a:lnTo>
                <a:lnTo>
                  <a:pt x="1575045" y="1119379"/>
                </a:lnTo>
                <a:lnTo>
                  <a:pt x="1584191" y="1104149"/>
                </a:lnTo>
                <a:lnTo>
                  <a:pt x="1593337" y="1098813"/>
                </a:lnTo>
                <a:lnTo>
                  <a:pt x="1602482" y="1104149"/>
                </a:lnTo>
                <a:lnTo>
                  <a:pt x="1611628" y="1114056"/>
                </a:lnTo>
                <a:lnTo>
                  <a:pt x="1621530" y="1134623"/>
                </a:lnTo>
                <a:lnTo>
                  <a:pt x="1630676" y="1149100"/>
                </a:lnTo>
                <a:lnTo>
                  <a:pt x="1639822" y="1154437"/>
                </a:lnTo>
                <a:lnTo>
                  <a:pt x="1648967" y="1159773"/>
                </a:lnTo>
                <a:lnTo>
                  <a:pt x="1658870" y="1164344"/>
                </a:lnTo>
                <a:lnTo>
                  <a:pt x="1709922" y="1164344"/>
                </a:lnTo>
                <a:lnTo>
                  <a:pt x="1719067" y="1169680"/>
                </a:lnTo>
                <a:lnTo>
                  <a:pt x="1728213" y="1169680"/>
                </a:lnTo>
                <a:lnTo>
                  <a:pt x="1738115" y="1169680"/>
                </a:lnTo>
                <a:lnTo>
                  <a:pt x="1747261" y="1169680"/>
                </a:lnTo>
                <a:lnTo>
                  <a:pt x="1756407" y="1169680"/>
                </a:lnTo>
                <a:lnTo>
                  <a:pt x="1770119" y="1174251"/>
                </a:lnTo>
                <a:lnTo>
                  <a:pt x="1780022" y="1174251"/>
                </a:lnTo>
                <a:lnTo>
                  <a:pt x="1789167" y="1169680"/>
                </a:lnTo>
                <a:lnTo>
                  <a:pt x="1798313" y="1169680"/>
                </a:lnTo>
                <a:lnTo>
                  <a:pt x="1807458" y="1169680"/>
                </a:lnTo>
                <a:lnTo>
                  <a:pt x="1816604" y="1169680"/>
                </a:lnTo>
                <a:lnTo>
                  <a:pt x="1826507" y="1169680"/>
                </a:lnTo>
                <a:lnTo>
                  <a:pt x="1835652" y="1174251"/>
                </a:lnTo>
                <a:lnTo>
                  <a:pt x="1844798" y="1169680"/>
                </a:lnTo>
                <a:lnTo>
                  <a:pt x="1853943" y="1169680"/>
                </a:lnTo>
                <a:lnTo>
                  <a:pt x="1868413" y="1174251"/>
                </a:lnTo>
                <a:lnTo>
                  <a:pt x="1877558" y="1169680"/>
                </a:lnTo>
                <a:lnTo>
                  <a:pt x="1886704" y="1169680"/>
                </a:lnTo>
                <a:lnTo>
                  <a:pt x="1895850" y="1169680"/>
                </a:lnTo>
                <a:lnTo>
                  <a:pt x="1905752" y="1164344"/>
                </a:lnTo>
                <a:lnTo>
                  <a:pt x="1914898" y="1164344"/>
                </a:lnTo>
                <a:lnTo>
                  <a:pt x="1924043" y="1164344"/>
                </a:lnTo>
                <a:lnTo>
                  <a:pt x="1933189" y="1169680"/>
                </a:lnTo>
                <a:lnTo>
                  <a:pt x="1943092" y="1169680"/>
                </a:lnTo>
                <a:lnTo>
                  <a:pt x="1952237" y="1169680"/>
                </a:lnTo>
              </a:path>
            </a:pathLst>
          </a:custGeom>
          <a:ln w="9876">
            <a:solidFill>
              <a:srgbClr val="00FF00"/>
            </a:solidFill>
          </a:ln>
        </p:spPr>
        <p:txBody>
          <a:bodyPr wrap="square" lIns="0" tIns="0" rIns="0" bIns="0" rtlCol="0">
            <a:noAutofit/>
          </a:bodyPr>
          <a:lstStyle/>
          <a:p>
            <a:endParaRPr/>
          </a:p>
        </p:txBody>
      </p:sp>
      <p:sp>
        <p:nvSpPr>
          <p:cNvPr id="730" name="object 730"/>
          <p:cNvSpPr/>
          <p:nvPr/>
        </p:nvSpPr>
        <p:spPr>
          <a:xfrm>
            <a:off x="8237625" y="4039152"/>
            <a:ext cx="414638" cy="11153"/>
          </a:xfrm>
          <a:custGeom>
            <a:avLst/>
            <a:gdLst/>
            <a:ahLst/>
            <a:cxnLst/>
            <a:rect l="l" t="t" r="r" b="b"/>
            <a:pathLst>
              <a:path w="549395" h="15243">
                <a:moveTo>
                  <a:pt x="0" y="15243"/>
                </a:moveTo>
                <a:lnTo>
                  <a:pt x="9145" y="15243"/>
                </a:lnTo>
                <a:lnTo>
                  <a:pt x="22857" y="15243"/>
                </a:lnTo>
                <a:lnTo>
                  <a:pt x="32760" y="15243"/>
                </a:lnTo>
                <a:lnTo>
                  <a:pt x="41906" y="9906"/>
                </a:lnTo>
                <a:lnTo>
                  <a:pt x="88391" y="9906"/>
                </a:lnTo>
                <a:lnTo>
                  <a:pt x="97536" y="5336"/>
                </a:lnTo>
                <a:lnTo>
                  <a:pt x="106682" y="9906"/>
                </a:lnTo>
                <a:lnTo>
                  <a:pt x="121151" y="9906"/>
                </a:lnTo>
                <a:lnTo>
                  <a:pt x="130297" y="9906"/>
                </a:lnTo>
                <a:lnTo>
                  <a:pt x="139442" y="5336"/>
                </a:lnTo>
                <a:lnTo>
                  <a:pt x="148588" y="5336"/>
                </a:lnTo>
                <a:lnTo>
                  <a:pt x="158491" y="5336"/>
                </a:lnTo>
                <a:lnTo>
                  <a:pt x="167636" y="5336"/>
                </a:lnTo>
                <a:lnTo>
                  <a:pt x="176782" y="9906"/>
                </a:lnTo>
                <a:lnTo>
                  <a:pt x="185927" y="15243"/>
                </a:lnTo>
                <a:lnTo>
                  <a:pt x="195830" y="15243"/>
                </a:lnTo>
                <a:lnTo>
                  <a:pt x="265173" y="15243"/>
                </a:lnTo>
                <a:lnTo>
                  <a:pt x="274319" y="9906"/>
                </a:lnTo>
                <a:lnTo>
                  <a:pt x="284221" y="15243"/>
                </a:lnTo>
                <a:lnTo>
                  <a:pt x="293367" y="15243"/>
                </a:lnTo>
                <a:lnTo>
                  <a:pt x="302513" y="9906"/>
                </a:lnTo>
                <a:lnTo>
                  <a:pt x="316225" y="9906"/>
                </a:lnTo>
                <a:lnTo>
                  <a:pt x="326140" y="9906"/>
                </a:lnTo>
                <a:lnTo>
                  <a:pt x="335273" y="15243"/>
                </a:lnTo>
                <a:lnTo>
                  <a:pt x="344419" y="15243"/>
                </a:lnTo>
                <a:lnTo>
                  <a:pt x="353564" y="15243"/>
                </a:lnTo>
                <a:lnTo>
                  <a:pt x="363467" y="9906"/>
                </a:lnTo>
                <a:lnTo>
                  <a:pt x="372613" y="0"/>
                </a:lnTo>
                <a:lnTo>
                  <a:pt x="381758" y="0"/>
                </a:lnTo>
                <a:lnTo>
                  <a:pt x="390904" y="5336"/>
                </a:lnTo>
                <a:lnTo>
                  <a:pt x="400806" y="9906"/>
                </a:lnTo>
                <a:lnTo>
                  <a:pt x="414531" y="15243"/>
                </a:lnTo>
                <a:lnTo>
                  <a:pt x="423676" y="15243"/>
                </a:lnTo>
                <a:lnTo>
                  <a:pt x="432810" y="9906"/>
                </a:lnTo>
                <a:lnTo>
                  <a:pt x="442725" y="9906"/>
                </a:lnTo>
                <a:lnTo>
                  <a:pt x="451858" y="5336"/>
                </a:lnTo>
                <a:lnTo>
                  <a:pt x="461004" y="5336"/>
                </a:lnTo>
                <a:lnTo>
                  <a:pt x="470149" y="5336"/>
                </a:lnTo>
                <a:lnTo>
                  <a:pt x="479295" y="0"/>
                </a:lnTo>
                <a:lnTo>
                  <a:pt x="489198" y="0"/>
                </a:lnTo>
                <a:lnTo>
                  <a:pt x="498343" y="0"/>
                </a:lnTo>
                <a:lnTo>
                  <a:pt x="512068" y="0"/>
                </a:lnTo>
                <a:lnTo>
                  <a:pt x="521201" y="0"/>
                </a:lnTo>
                <a:lnTo>
                  <a:pt x="531116" y="0"/>
                </a:lnTo>
                <a:lnTo>
                  <a:pt x="540262" y="0"/>
                </a:lnTo>
                <a:lnTo>
                  <a:pt x="549395" y="0"/>
                </a:lnTo>
              </a:path>
            </a:pathLst>
          </a:custGeom>
          <a:ln w="10078">
            <a:solidFill>
              <a:srgbClr val="00FF00"/>
            </a:solidFill>
          </a:ln>
        </p:spPr>
        <p:txBody>
          <a:bodyPr wrap="square" lIns="0" tIns="0" rIns="0" bIns="0" rtlCol="0">
            <a:noAutofit/>
          </a:bodyPr>
          <a:lstStyle/>
          <a:p>
            <a:endParaRPr/>
          </a:p>
        </p:txBody>
      </p:sp>
      <p:sp>
        <p:nvSpPr>
          <p:cNvPr id="731" name="object 731"/>
          <p:cNvSpPr/>
          <p:nvPr/>
        </p:nvSpPr>
        <p:spPr>
          <a:xfrm>
            <a:off x="8652274" y="4039158"/>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732" name="object 732"/>
          <p:cNvSpPr/>
          <p:nvPr/>
        </p:nvSpPr>
        <p:spPr>
          <a:xfrm>
            <a:off x="4651362"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733" name="object 733"/>
          <p:cNvSpPr/>
          <p:nvPr/>
        </p:nvSpPr>
        <p:spPr>
          <a:xfrm>
            <a:off x="4651356" y="4189698"/>
            <a:ext cx="4130889" cy="1165869"/>
          </a:xfrm>
          <a:custGeom>
            <a:avLst/>
            <a:gdLst/>
            <a:ahLst/>
            <a:cxnLst/>
            <a:rect l="l" t="t" r="r" b="b"/>
            <a:pathLst>
              <a:path w="5473428" h="1593354">
                <a:moveTo>
                  <a:pt x="5473428" y="0"/>
                </a:moveTo>
                <a:lnTo>
                  <a:pt x="0" y="0"/>
                </a:lnTo>
                <a:lnTo>
                  <a:pt x="0" y="1593354"/>
                </a:lnTo>
                <a:lnTo>
                  <a:pt x="5473428" y="1593354"/>
                </a:lnTo>
                <a:lnTo>
                  <a:pt x="5473428" y="0"/>
                </a:lnTo>
                <a:close/>
              </a:path>
            </a:pathLst>
          </a:custGeom>
          <a:ln w="5003">
            <a:solidFill>
              <a:srgbClr val="FFFFFF"/>
            </a:solidFill>
          </a:ln>
        </p:spPr>
        <p:txBody>
          <a:bodyPr wrap="square" lIns="0" tIns="0" rIns="0" bIns="0" rtlCol="0">
            <a:noAutofit/>
          </a:bodyPr>
          <a:lstStyle/>
          <a:p>
            <a:endParaRPr/>
          </a:p>
        </p:txBody>
      </p:sp>
      <p:sp>
        <p:nvSpPr>
          <p:cNvPr id="734" name="object 734"/>
          <p:cNvSpPr txBox="1"/>
          <p:nvPr/>
        </p:nvSpPr>
        <p:spPr>
          <a:xfrm>
            <a:off x="6192253" y="4087349"/>
            <a:ext cx="990121" cy="224883"/>
          </a:xfrm>
          <a:prstGeom prst="rect">
            <a:avLst/>
          </a:prstGeom>
        </p:spPr>
        <p:txBody>
          <a:bodyPr vert="horz" wrap="square" lIns="0" tIns="0" rIns="0" bIns="0" rtlCol="0">
            <a:noAutofit/>
          </a:bodyPr>
          <a:lstStyle/>
          <a:p>
            <a:pPr marR="23406" algn="ctr"/>
            <a:r>
              <a:rPr sz="300" spc="-4" dirty="0">
                <a:solidFill>
                  <a:srgbClr val="FFFFFF"/>
                </a:solidFill>
                <a:latin typeface="Arial"/>
                <a:cs typeface="Arial"/>
              </a:rPr>
              <a:t>18</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20</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a:t>
            </a:r>
            <a:r>
              <a:rPr sz="300" spc="-7" dirty="0">
                <a:solidFill>
                  <a:srgbClr val="FFFFFF"/>
                </a:solidFill>
                <a:latin typeface="Arial"/>
                <a:cs typeface="Arial"/>
              </a:rPr>
              <a:t>2</a:t>
            </a:r>
            <a:r>
              <a:rPr sz="300" dirty="0">
                <a:solidFill>
                  <a:srgbClr val="FFFFFF"/>
                </a:solidFill>
                <a:latin typeface="Arial"/>
                <a:cs typeface="Arial"/>
              </a:rPr>
              <a:t>0       </a:t>
            </a:r>
            <a:r>
              <a:rPr sz="300" spc="-7" dirty="0">
                <a:solidFill>
                  <a:srgbClr val="FFFFFF"/>
                </a:solidFill>
                <a:latin typeface="Arial"/>
                <a:cs typeface="Arial"/>
              </a:rPr>
              <a:t> 2</a:t>
            </a:r>
            <a:r>
              <a:rPr sz="300" spc="-4" dirty="0">
                <a:solidFill>
                  <a:srgbClr val="FFFFFF"/>
                </a:solidFill>
                <a:latin typeface="Arial"/>
                <a:cs typeface="Arial"/>
              </a:rPr>
              <a:t>4</a:t>
            </a:r>
            <a:r>
              <a:rPr sz="300" dirty="0">
                <a:solidFill>
                  <a:srgbClr val="FFFFFF"/>
                </a:solidFill>
                <a:latin typeface="Arial"/>
                <a:cs typeface="Arial"/>
              </a:rPr>
              <a:t>0       </a:t>
            </a:r>
            <a:r>
              <a:rPr sz="300" spc="-7" dirty="0">
                <a:solidFill>
                  <a:srgbClr val="FFFFFF"/>
                </a:solidFill>
                <a:latin typeface="Arial"/>
                <a:cs typeface="Arial"/>
              </a:rPr>
              <a:t> 2</a:t>
            </a:r>
            <a:r>
              <a:rPr sz="300" spc="-4" dirty="0">
                <a:solidFill>
                  <a:srgbClr val="FFFFFF"/>
                </a:solidFill>
                <a:latin typeface="Arial"/>
                <a:cs typeface="Arial"/>
              </a:rPr>
              <a:t>6</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28</a:t>
            </a:r>
            <a:r>
              <a:rPr sz="300" dirty="0">
                <a:solidFill>
                  <a:srgbClr val="FFFFFF"/>
                </a:solidFill>
                <a:latin typeface="Arial"/>
                <a:cs typeface="Arial"/>
              </a:rPr>
              <a:t>0       </a:t>
            </a:r>
            <a:r>
              <a:rPr sz="300" spc="-41" dirty="0">
                <a:solidFill>
                  <a:srgbClr val="FFFFFF"/>
                </a:solidFill>
                <a:latin typeface="Arial"/>
                <a:cs typeface="Arial"/>
              </a:rPr>
              <a:t> </a:t>
            </a:r>
            <a:r>
              <a:rPr sz="300" spc="-4" dirty="0">
                <a:solidFill>
                  <a:srgbClr val="FFFFFF"/>
                </a:solidFill>
                <a:latin typeface="Arial"/>
                <a:cs typeface="Arial"/>
              </a:rPr>
              <a:t>3</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a:p>
            <a:pPr>
              <a:lnSpc>
                <a:spcPts val="819"/>
              </a:lnSpc>
              <a:spcBef>
                <a:spcPts val="19"/>
              </a:spcBef>
            </a:pPr>
            <a:endParaRPr sz="800"/>
          </a:p>
          <a:p>
            <a:pPr marL="61770" algn="ctr"/>
            <a:r>
              <a:rPr sz="400" b="1" spc="-30" dirty="0">
                <a:solidFill>
                  <a:srgbClr val="FFFFFF"/>
                </a:solidFill>
                <a:latin typeface="Arial"/>
                <a:cs typeface="Arial"/>
              </a:rPr>
              <a:t>E</a:t>
            </a:r>
            <a:r>
              <a:rPr sz="400" b="1" spc="-19" dirty="0">
                <a:solidFill>
                  <a:srgbClr val="FFFFFF"/>
                </a:solidFill>
                <a:latin typeface="Arial"/>
                <a:cs typeface="Arial"/>
              </a:rPr>
              <a:t>t</a:t>
            </a:r>
            <a:r>
              <a:rPr sz="400" b="1" spc="-34" dirty="0">
                <a:solidFill>
                  <a:srgbClr val="FFFFFF"/>
                </a:solidFill>
                <a:latin typeface="Arial"/>
                <a:cs typeface="Arial"/>
              </a:rPr>
              <a:t>h</a:t>
            </a:r>
            <a:r>
              <a:rPr sz="400" b="1" spc="-60" dirty="0">
                <a:solidFill>
                  <a:srgbClr val="FFFFFF"/>
                </a:solidFill>
                <a:latin typeface="Arial"/>
                <a:cs typeface="Arial"/>
              </a:rPr>
              <a:t>y</a:t>
            </a:r>
            <a:r>
              <a:rPr sz="400" b="1" spc="-19" dirty="0">
                <a:solidFill>
                  <a:srgbClr val="FFFFFF"/>
                </a:solidFill>
                <a:latin typeface="Arial"/>
                <a:cs typeface="Arial"/>
              </a:rPr>
              <a:t>l</a:t>
            </a:r>
            <a:r>
              <a:rPr sz="400" b="1" spc="-7" dirty="0">
                <a:solidFill>
                  <a:srgbClr val="FFFFFF"/>
                </a:solidFill>
                <a:latin typeface="Arial"/>
                <a:cs typeface="Arial"/>
              </a:rPr>
              <a:t>e</a:t>
            </a:r>
            <a:r>
              <a:rPr sz="400" b="1" spc="-34" dirty="0">
                <a:solidFill>
                  <a:srgbClr val="FFFFFF"/>
                </a:solidFill>
                <a:latin typeface="Arial"/>
                <a:cs typeface="Arial"/>
              </a:rPr>
              <a:t>n</a:t>
            </a:r>
            <a:r>
              <a:rPr sz="400" b="1" spc="-22" dirty="0">
                <a:solidFill>
                  <a:srgbClr val="FFFFFF"/>
                </a:solidFill>
                <a:latin typeface="Arial"/>
                <a:cs typeface="Arial"/>
              </a:rPr>
              <a:t>e</a:t>
            </a:r>
            <a:r>
              <a:rPr sz="400" b="1" spc="4" dirty="0">
                <a:solidFill>
                  <a:srgbClr val="FFFFFF"/>
                </a:solidFill>
                <a:latin typeface="Arial"/>
                <a:cs typeface="Arial"/>
              </a:rPr>
              <a:t> </a:t>
            </a:r>
            <a:r>
              <a:rPr sz="400" b="1" spc="-15" dirty="0">
                <a:solidFill>
                  <a:srgbClr val="FFFFFF"/>
                </a:solidFill>
                <a:latin typeface="Arial"/>
                <a:cs typeface="Arial"/>
              </a:rPr>
              <a:t>(</a:t>
            </a:r>
            <a:r>
              <a:rPr sz="400" b="1" spc="-30" dirty="0">
                <a:solidFill>
                  <a:srgbClr val="FFFFFF"/>
                </a:solidFill>
                <a:latin typeface="Arial"/>
                <a:cs typeface="Arial"/>
              </a:rPr>
              <a:t>G</a:t>
            </a:r>
            <a:r>
              <a:rPr sz="400" b="1" spc="-15" dirty="0">
                <a:solidFill>
                  <a:srgbClr val="FFFFFF"/>
                </a:solidFill>
                <a:latin typeface="Arial"/>
                <a:cs typeface="Arial"/>
              </a:rPr>
              <a:t>r</a:t>
            </a:r>
            <a:r>
              <a:rPr sz="400" b="1" spc="-7" dirty="0">
                <a:solidFill>
                  <a:srgbClr val="FFFFFF"/>
                </a:solidFill>
                <a:latin typeface="Arial"/>
                <a:cs typeface="Arial"/>
              </a:rPr>
              <a:t>ee</a:t>
            </a:r>
            <a:r>
              <a:rPr sz="400" b="1" spc="-34" dirty="0">
                <a:solidFill>
                  <a:srgbClr val="FFFFFF"/>
                </a:solidFill>
                <a:latin typeface="Arial"/>
                <a:cs typeface="Arial"/>
              </a:rPr>
              <a:t>n</a:t>
            </a:r>
            <a:r>
              <a:rPr sz="400" b="1" spc="-15" dirty="0">
                <a:solidFill>
                  <a:srgbClr val="FFFFFF"/>
                </a:solidFill>
                <a:latin typeface="Arial"/>
                <a:cs typeface="Arial"/>
              </a:rPr>
              <a:t>) </a:t>
            </a:r>
            <a:r>
              <a:rPr sz="400" b="1" spc="-34" dirty="0">
                <a:solidFill>
                  <a:srgbClr val="FFFFFF"/>
                </a:solidFill>
                <a:latin typeface="Arial"/>
                <a:cs typeface="Arial"/>
              </a:rPr>
              <a:t>P</a:t>
            </a:r>
            <a:r>
              <a:rPr sz="400" b="1" spc="-19" dirty="0">
                <a:solidFill>
                  <a:srgbClr val="FFFFFF"/>
                </a:solidFill>
                <a:latin typeface="Arial"/>
                <a:cs typeface="Arial"/>
              </a:rPr>
              <a:t>r</a:t>
            </a:r>
            <a:r>
              <a:rPr sz="400" b="1" spc="-30" dirty="0">
                <a:solidFill>
                  <a:srgbClr val="FFFFFF"/>
                </a:solidFill>
                <a:latin typeface="Arial"/>
                <a:cs typeface="Arial"/>
              </a:rPr>
              <a:t>o</a:t>
            </a:r>
            <a:r>
              <a:rPr sz="400" b="1" spc="-34" dirty="0">
                <a:solidFill>
                  <a:srgbClr val="FFFFFF"/>
                </a:solidFill>
                <a:latin typeface="Arial"/>
                <a:cs typeface="Arial"/>
              </a:rPr>
              <a:t>p</a:t>
            </a:r>
            <a:r>
              <a:rPr sz="400" b="1" spc="-63" dirty="0">
                <a:solidFill>
                  <a:srgbClr val="FFFFFF"/>
                </a:solidFill>
                <a:latin typeface="Arial"/>
                <a:cs typeface="Arial"/>
              </a:rPr>
              <a:t>y</a:t>
            </a:r>
            <a:r>
              <a:rPr sz="400" b="1" spc="-15" dirty="0">
                <a:solidFill>
                  <a:srgbClr val="FFFFFF"/>
                </a:solidFill>
                <a:latin typeface="Arial"/>
                <a:cs typeface="Arial"/>
              </a:rPr>
              <a:t>l</a:t>
            </a:r>
            <a:r>
              <a:rPr sz="400" b="1" spc="-7" dirty="0">
                <a:solidFill>
                  <a:srgbClr val="FFFFFF"/>
                </a:solidFill>
                <a:latin typeface="Arial"/>
                <a:cs typeface="Arial"/>
              </a:rPr>
              <a:t>e</a:t>
            </a:r>
            <a:r>
              <a:rPr sz="400" b="1" spc="-34" dirty="0">
                <a:solidFill>
                  <a:srgbClr val="FFFFFF"/>
                </a:solidFill>
                <a:latin typeface="Arial"/>
                <a:cs typeface="Arial"/>
              </a:rPr>
              <a:t>n</a:t>
            </a:r>
            <a:r>
              <a:rPr sz="400" b="1" spc="-22" dirty="0">
                <a:solidFill>
                  <a:srgbClr val="FFFFFF"/>
                </a:solidFill>
                <a:latin typeface="Arial"/>
                <a:cs typeface="Arial"/>
              </a:rPr>
              <a:t>e </a:t>
            </a:r>
            <a:r>
              <a:rPr sz="400" b="1" spc="-15" dirty="0">
                <a:solidFill>
                  <a:srgbClr val="FFFFFF"/>
                </a:solidFill>
                <a:latin typeface="Arial"/>
                <a:cs typeface="Arial"/>
              </a:rPr>
              <a:t>(</a:t>
            </a:r>
            <a:r>
              <a:rPr sz="400" b="1" spc="-34" dirty="0">
                <a:solidFill>
                  <a:srgbClr val="FFFFFF"/>
                </a:solidFill>
                <a:latin typeface="Arial"/>
                <a:cs typeface="Arial"/>
              </a:rPr>
              <a:t>Y</a:t>
            </a:r>
            <a:r>
              <a:rPr sz="400" b="1" spc="-7" dirty="0">
                <a:solidFill>
                  <a:srgbClr val="FFFFFF"/>
                </a:solidFill>
                <a:latin typeface="Arial"/>
                <a:cs typeface="Arial"/>
              </a:rPr>
              <a:t>e</a:t>
            </a:r>
            <a:r>
              <a:rPr sz="400" b="1" spc="-19" dirty="0">
                <a:solidFill>
                  <a:srgbClr val="FFFFFF"/>
                </a:solidFill>
                <a:latin typeface="Arial"/>
                <a:cs typeface="Arial"/>
              </a:rPr>
              <a:t>l</a:t>
            </a:r>
            <a:r>
              <a:rPr sz="400" b="1" spc="-15" dirty="0">
                <a:solidFill>
                  <a:srgbClr val="FFFFFF"/>
                </a:solidFill>
                <a:latin typeface="Arial"/>
                <a:cs typeface="Arial"/>
              </a:rPr>
              <a:t>l</a:t>
            </a:r>
            <a:r>
              <a:rPr sz="400" b="1" spc="-34" dirty="0">
                <a:solidFill>
                  <a:srgbClr val="FFFFFF"/>
                </a:solidFill>
                <a:latin typeface="Arial"/>
                <a:cs typeface="Arial"/>
              </a:rPr>
              <a:t>o</a:t>
            </a:r>
            <a:r>
              <a:rPr sz="400" b="1" spc="-56" dirty="0">
                <a:solidFill>
                  <a:srgbClr val="FFFFFF"/>
                </a:solidFill>
                <a:latin typeface="Arial"/>
                <a:cs typeface="Arial"/>
              </a:rPr>
              <a:t>w</a:t>
            </a:r>
            <a:r>
              <a:rPr sz="400" b="1" spc="-15" dirty="0">
                <a:solidFill>
                  <a:srgbClr val="FFFFFF"/>
                </a:solidFill>
                <a:latin typeface="Arial"/>
                <a:cs typeface="Arial"/>
              </a:rPr>
              <a:t>)</a:t>
            </a:r>
            <a:endParaRPr sz="400">
              <a:latin typeface="Arial"/>
              <a:cs typeface="Arial"/>
            </a:endParaRPr>
          </a:p>
        </p:txBody>
      </p:sp>
      <p:sp>
        <p:nvSpPr>
          <p:cNvPr id="735" name="object 735"/>
          <p:cNvSpPr txBox="1"/>
          <p:nvPr/>
        </p:nvSpPr>
        <p:spPr>
          <a:xfrm>
            <a:off x="6044998" y="4087309"/>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736" name="object 736"/>
          <p:cNvSpPr txBox="1"/>
          <p:nvPr/>
        </p:nvSpPr>
        <p:spPr>
          <a:xfrm>
            <a:off x="5897195" y="4087309"/>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737" name="object 737"/>
          <p:cNvSpPr txBox="1"/>
          <p:nvPr/>
        </p:nvSpPr>
        <p:spPr>
          <a:xfrm>
            <a:off x="5749391"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120</a:t>
            </a:r>
            <a:endParaRPr sz="300">
              <a:latin typeface="Arial"/>
              <a:cs typeface="Arial"/>
            </a:endParaRPr>
          </a:p>
        </p:txBody>
      </p:sp>
      <p:sp>
        <p:nvSpPr>
          <p:cNvPr id="738" name="object 738"/>
          <p:cNvSpPr txBox="1"/>
          <p:nvPr/>
        </p:nvSpPr>
        <p:spPr>
          <a:xfrm>
            <a:off x="5601591" y="4087309"/>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100</a:t>
            </a:r>
            <a:endParaRPr sz="300">
              <a:latin typeface="Arial"/>
              <a:cs typeface="Arial"/>
            </a:endParaRPr>
          </a:p>
        </p:txBody>
      </p:sp>
      <p:sp>
        <p:nvSpPr>
          <p:cNvPr id="739" name="object 739"/>
          <p:cNvSpPr txBox="1"/>
          <p:nvPr/>
        </p:nvSpPr>
        <p:spPr>
          <a:xfrm>
            <a:off x="5464715" y="4087309"/>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80</a:t>
            </a:r>
            <a:endParaRPr sz="300">
              <a:latin typeface="Arial"/>
              <a:cs typeface="Arial"/>
            </a:endParaRPr>
          </a:p>
        </p:txBody>
      </p:sp>
      <p:sp>
        <p:nvSpPr>
          <p:cNvPr id="740" name="object 740"/>
          <p:cNvSpPr txBox="1"/>
          <p:nvPr/>
        </p:nvSpPr>
        <p:spPr>
          <a:xfrm>
            <a:off x="5316993" y="408730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741" name="object 741"/>
          <p:cNvSpPr txBox="1"/>
          <p:nvPr/>
        </p:nvSpPr>
        <p:spPr>
          <a:xfrm>
            <a:off x="5169181" y="408730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742" name="object 742"/>
          <p:cNvSpPr txBox="1"/>
          <p:nvPr/>
        </p:nvSpPr>
        <p:spPr>
          <a:xfrm>
            <a:off x="5021391" y="4087309"/>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743" name="object 743"/>
          <p:cNvSpPr txBox="1"/>
          <p:nvPr/>
        </p:nvSpPr>
        <p:spPr>
          <a:xfrm>
            <a:off x="4885016" y="4087309"/>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744" name="object 744"/>
          <p:cNvSpPr txBox="1"/>
          <p:nvPr/>
        </p:nvSpPr>
        <p:spPr>
          <a:xfrm>
            <a:off x="4832214" y="3172354"/>
            <a:ext cx="61823" cy="920905"/>
          </a:xfrm>
          <a:prstGeom prst="rect">
            <a:avLst/>
          </a:prstGeom>
        </p:spPr>
        <p:txBody>
          <a:bodyPr vert="horz" wrap="square" lIns="0" tIns="0" rIns="0" bIns="0" rtlCol="0">
            <a:noAutofit/>
          </a:bodyPr>
          <a:lstStyle/>
          <a:p>
            <a:pPr marL="9357"/>
            <a:r>
              <a:rPr sz="300" spc="-4" dirty="0">
                <a:solidFill>
                  <a:srgbClr val="FFFFFF"/>
                </a:solidFill>
                <a:latin typeface="Arial"/>
                <a:cs typeface="Arial"/>
              </a:rPr>
              <a:t>24</a:t>
            </a:r>
            <a:endParaRPr sz="300">
              <a:latin typeface="Arial"/>
              <a:cs typeface="Arial"/>
            </a:endParaRPr>
          </a:p>
          <a:p>
            <a:pPr marL="9357">
              <a:spcBef>
                <a:spcPts val="201"/>
              </a:spcBef>
            </a:pPr>
            <a:r>
              <a:rPr sz="300" spc="-4" dirty="0">
                <a:solidFill>
                  <a:srgbClr val="FFFFFF"/>
                </a:solidFill>
                <a:latin typeface="Arial"/>
                <a:cs typeface="Arial"/>
              </a:rPr>
              <a:t>22</a:t>
            </a:r>
            <a:endParaRPr sz="300">
              <a:latin typeface="Arial"/>
              <a:cs typeface="Arial"/>
            </a:endParaRPr>
          </a:p>
          <a:p>
            <a:pPr marL="9357">
              <a:spcBef>
                <a:spcPts val="235"/>
              </a:spcBef>
            </a:pPr>
            <a:r>
              <a:rPr sz="300" spc="-4" dirty="0">
                <a:solidFill>
                  <a:srgbClr val="FFFFFF"/>
                </a:solidFill>
                <a:latin typeface="Arial"/>
                <a:cs typeface="Arial"/>
              </a:rPr>
              <a:t>20</a:t>
            </a:r>
            <a:endParaRPr sz="300">
              <a:latin typeface="Arial"/>
              <a:cs typeface="Arial"/>
            </a:endParaRPr>
          </a:p>
          <a:p>
            <a:pPr marL="9357">
              <a:spcBef>
                <a:spcPts val="231"/>
              </a:spcBef>
            </a:pPr>
            <a:r>
              <a:rPr sz="300" spc="-4" dirty="0">
                <a:solidFill>
                  <a:srgbClr val="FFFFFF"/>
                </a:solidFill>
                <a:latin typeface="Arial"/>
                <a:cs typeface="Arial"/>
              </a:rPr>
              <a:t>18</a:t>
            </a:r>
            <a:endParaRPr sz="300">
              <a:latin typeface="Arial"/>
              <a:cs typeface="Arial"/>
            </a:endParaRPr>
          </a:p>
          <a:p>
            <a:pPr marL="9357">
              <a:spcBef>
                <a:spcPts val="205"/>
              </a:spcBef>
            </a:pPr>
            <a:r>
              <a:rPr sz="300" spc="-4" dirty="0">
                <a:solidFill>
                  <a:srgbClr val="FFFFFF"/>
                </a:solidFill>
                <a:latin typeface="Arial"/>
                <a:cs typeface="Arial"/>
              </a:rPr>
              <a:t>16</a:t>
            </a:r>
            <a:endParaRPr sz="300">
              <a:latin typeface="Arial"/>
              <a:cs typeface="Arial"/>
            </a:endParaRPr>
          </a:p>
          <a:p>
            <a:pPr marL="9357">
              <a:spcBef>
                <a:spcPts val="231"/>
              </a:spcBef>
            </a:pPr>
            <a:r>
              <a:rPr sz="300" spc="-4" dirty="0">
                <a:solidFill>
                  <a:srgbClr val="FFFFFF"/>
                </a:solidFill>
                <a:latin typeface="Arial"/>
                <a:cs typeface="Arial"/>
              </a:rPr>
              <a:t>14</a:t>
            </a:r>
            <a:endParaRPr sz="300">
              <a:latin typeface="Arial"/>
              <a:cs typeface="Arial"/>
            </a:endParaRPr>
          </a:p>
          <a:p>
            <a:pPr marL="9357">
              <a:spcBef>
                <a:spcPts val="205"/>
              </a:spcBef>
            </a:pPr>
            <a:r>
              <a:rPr sz="300" spc="-4" dirty="0">
                <a:solidFill>
                  <a:srgbClr val="FFFFFF"/>
                </a:solidFill>
                <a:latin typeface="Arial"/>
                <a:cs typeface="Arial"/>
              </a:rPr>
              <a:t>12</a:t>
            </a:r>
            <a:endParaRPr sz="300">
              <a:latin typeface="Arial"/>
              <a:cs typeface="Arial"/>
            </a:endParaRPr>
          </a:p>
          <a:p>
            <a:pPr marL="9357">
              <a:spcBef>
                <a:spcPts val="231"/>
              </a:spcBef>
            </a:pPr>
            <a:r>
              <a:rPr sz="300" spc="-4" dirty="0">
                <a:solidFill>
                  <a:srgbClr val="FFFFFF"/>
                </a:solidFill>
                <a:latin typeface="Arial"/>
                <a:cs typeface="Arial"/>
              </a:rPr>
              <a:t>10</a:t>
            </a:r>
            <a:endParaRPr sz="300">
              <a:latin typeface="Arial"/>
              <a:cs typeface="Arial"/>
            </a:endParaRPr>
          </a:p>
          <a:p>
            <a:pPr marL="29480">
              <a:spcBef>
                <a:spcPts val="231"/>
              </a:spcBef>
            </a:pPr>
            <a:r>
              <a:rPr sz="300" dirty="0">
                <a:solidFill>
                  <a:srgbClr val="FFFFFF"/>
                </a:solidFill>
                <a:latin typeface="Arial"/>
                <a:cs typeface="Arial"/>
              </a:rPr>
              <a:t>8</a:t>
            </a:r>
            <a:endParaRPr sz="300">
              <a:latin typeface="Arial"/>
              <a:cs typeface="Arial"/>
            </a:endParaRPr>
          </a:p>
          <a:p>
            <a:pPr marL="29480">
              <a:spcBef>
                <a:spcPts val="205"/>
              </a:spcBef>
            </a:pPr>
            <a:r>
              <a:rPr sz="300" dirty="0">
                <a:solidFill>
                  <a:srgbClr val="FFFFFF"/>
                </a:solidFill>
                <a:latin typeface="Arial"/>
                <a:cs typeface="Arial"/>
              </a:rPr>
              <a:t>6</a:t>
            </a:r>
            <a:endParaRPr sz="300">
              <a:latin typeface="Arial"/>
              <a:cs typeface="Arial"/>
            </a:endParaRPr>
          </a:p>
          <a:p>
            <a:pPr marL="29480">
              <a:spcBef>
                <a:spcPts val="231"/>
              </a:spcBef>
            </a:pPr>
            <a:r>
              <a:rPr sz="300" dirty="0">
                <a:solidFill>
                  <a:srgbClr val="FFFFFF"/>
                </a:solidFill>
                <a:latin typeface="Arial"/>
                <a:cs typeface="Arial"/>
              </a:rPr>
              <a:t>4</a:t>
            </a:r>
            <a:endParaRPr sz="300">
              <a:latin typeface="Arial"/>
              <a:cs typeface="Arial"/>
            </a:endParaRPr>
          </a:p>
          <a:p>
            <a:pPr marL="29480">
              <a:spcBef>
                <a:spcPts val="205"/>
              </a:spcBef>
            </a:pPr>
            <a:r>
              <a:rPr sz="300" dirty="0">
                <a:solidFill>
                  <a:srgbClr val="FFFFFF"/>
                </a:solidFill>
                <a:latin typeface="Arial"/>
                <a:cs typeface="Arial"/>
              </a:rPr>
              <a:t>2</a:t>
            </a:r>
            <a:endParaRPr sz="300">
              <a:latin typeface="Arial"/>
              <a:cs typeface="Arial"/>
            </a:endParaRPr>
          </a:p>
          <a:p>
            <a:pPr marL="29480">
              <a:spcBef>
                <a:spcPts val="231"/>
              </a:spcBef>
            </a:pPr>
            <a:r>
              <a:rPr sz="300" dirty="0">
                <a:solidFill>
                  <a:srgbClr val="FFFFFF"/>
                </a:solidFill>
                <a:latin typeface="Arial"/>
                <a:cs typeface="Arial"/>
              </a:rPr>
              <a:t>0</a:t>
            </a:r>
            <a:endParaRPr sz="300">
              <a:latin typeface="Arial"/>
              <a:cs typeface="Arial"/>
            </a:endParaRPr>
          </a:p>
        </p:txBody>
      </p:sp>
      <p:sp>
        <p:nvSpPr>
          <p:cNvPr id="745" name="object 745"/>
          <p:cNvSpPr/>
          <p:nvPr/>
        </p:nvSpPr>
        <p:spPr>
          <a:xfrm>
            <a:off x="4925673" y="4333547"/>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solidFill>
            <a:srgbClr val="000000"/>
          </a:solidFill>
        </p:spPr>
        <p:txBody>
          <a:bodyPr wrap="square" lIns="0" tIns="0" rIns="0" bIns="0" rtlCol="0">
            <a:noAutofit/>
          </a:bodyPr>
          <a:lstStyle/>
          <a:p>
            <a:endParaRPr/>
          </a:p>
        </p:txBody>
      </p:sp>
      <p:sp>
        <p:nvSpPr>
          <p:cNvPr id="746" name="object 746"/>
          <p:cNvSpPr/>
          <p:nvPr/>
        </p:nvSpPr>
        <p:spPr>
          <a:xfrm>
            <a:off x="4925673" y="4333547"/>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ln w="5010">
            <a:solidFill>
              <a:srgbClr val="FFFFFF"/>
            </a:solidFill>
          </a:ln>
        </p:spPr>
        <p:txBody>
          <a:bodyPr wrap="square" lIns="0" tIns="0" rIns="0" bIns="0" rtlCol="0">
            <a:noAutofit/>
          </a:bodyPr>
          <a:lstStyle/>
          <a:p>
            <a:endParaRPr/>
          </a:p>
        </p:txBody>
      </p:sp>
      <p:sp>
        <p:nvSpPr>
          <p:cNvPr id="747" name="object 747"/>
          <p:cNvSpPr/>
          <p:nvPr/>
        </p:nvSpPr>
        <p:spPr>
          <a:xfrm>
            <a:off x="4907858" y="5237343"/>
            <a:ext cx="3751325" cy="0"/>
          </a:xfrm>
          <a:custGeom>
            <a:avLst/>
            <a:gdLst/>
            <a:ahLst/>
            <a:cxnLst/>
            <a:rect l="l" t="t" r="r" b="b"/>
            <a:pathLst>
              <a:path w="4970505">
                <a:moveTo>
                  <a:pt x="0" y="0"/>
                </a:moveTo>
                <a:lnTo>
                  <a:pt x="4970505" y="0"/>
                </a:lnTo>
              </a:path>
            </a:pathLst>
          </a:custGeom>
          <a:ln w="5072">
            <a:solidFill>
              <a:srgbClr val="FFFFFF"/>
            </a:solidFill>
          </a:ln>
        </p:spPr>
        <p:txBody>
          <a:bodyPr wrap="square" lIns="0" tIns="0" rIns="0" bIns="0" rtlCol="0">
            <a:noAutofit/>
          </a:bodyPr>
          <a:lstStyle/>
          <a:p>
            <a:endParaRPr/>
          </a:p>
        </p:txBody>
      </p:sp>
      <p:sp>
        <p:nvSpPr>
          <p:cNvPr id="748" name="object 748"/>
          <p:cNvSpPr/>
          <p:nvPr/>
        </p:nvSpPr>
        <p:spPr>
          <a:xfrm>
            <a:off x="858211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49" name="object 749"/>
          <p:cNvSpPr/>
          <p:nvPr/>
        </p:nvSpPr>
        <p:spPr>
          <a:xfrm>
            <a:off x="843776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0" name="object 750"/>
          <p:cNvSpPr/>
          <p:nvPr/>
        </p:nvSpPr>
        <p:spPr>
          <a:xfrm>
            <a:off x="8289968"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1" name="object 751"/>
          <p:cNvSpPr/>
          <p:nvPr/>
        </p:nvSpPr>
        <p:spPr>
          <a:xfrm>
            <a:off x="8146199"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2" name="object 752"/>
          <p:cNvSpPr/>
          <p:nvPr/>
        </p:nvSpPr>
        <p:spPr>
          <a:xfrm>
            <a:off x="7998402"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3" name="object 753"/>
          <p:cNvSpPr/>
          <p:nvPr/>
        </p:nvSpPr>
        <p:spPr>
          <a:xfrm>
            <a:off x="7854052"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4" name="object 754"/>
          <p:cNvSpPr/>
          <p:nvPr/>
        </p:nvSpPr>
        <p:spPr>
          <a:xfrm>
            <a:off x="7706826"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5" name="object 755"/>
          <p:cNvSpPr/>
          <p:nvPr/>
        </p:nvSpPr>
        <p:spPr>
          <a:xfrm>
            <a:off x="7562476"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6" name="object 756"/>
          <p:cNvSpPr/>
          <p:nvPr/>
        </p:nvSpPr>
        <p:spPr>
          <a:xfrm>
            <a:off x="7414679"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7" name="object 757"/>
          <p:cNvSpPr/>
          <p:nvPr/>
        </p:nvSpPr>
        <p:spPr>
          <a:xfrm>
            <a:off x="7270330"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8" name="object 758"/>
          <p:cNvSpPr/>
          <p:nvPr/>
        </p:nvSpPr>
        <p:spPr>
          <a:xfrm>
            <a:off x="7123104"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59" name="object 759"/>
          <p:cNvSpPr/>
          <p:nvPr/>
        </p:nvSpPr>
        <p:spPr>
          <a:xfrm>
            <a:off x="6978754"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0" name="object 760"/>
          <p:cNvSpPr/>
          <p:nvPr/>
        </p:nvSpPr>
        <p:spPr>
          <a:xfrm>
            <a:off x="6830957"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1" name="object 761"/>
          <p:cNvSpPr/>
          <p:nvPr/>
        </p:nvSpPr>
        <p:spPr>
          <a:xfrm>
            <a:off x="6687188"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2" name="object 762"/>
          <p:cNvSpPr/>
          <p:nvPr/>
        </p:nvSpPr>
        <p:spPr>
          <a:xfrm>
            <a:off x="6539391"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3" name="object 763"/>
          <p:cNvSpPr/>
          <p:nvPr/>
        </p:nvSpPr>
        <p:spPr>
          <a:xfrm>
            <a:off x="6395042"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4" name="object 764"/>
          <p:cNvSpPr/>
          <p:nvPr/>
        </p:nvSpPr>
        <p:spPr>
          <a:xfrm>
            <a:off x="624724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5" name="object 765"/>
          <p:cNvSpPr/>
          <p:nvPr/>
        </p:nvSpPr>
        <p:spPr>
          <a:xfrm>
            <a:off x="610347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6" name="object 766"/>
          <p:cNvSpPr/>
          <p:nvPr/>
        </p:nvSpPr>
        <p:spPr>
          <a:xfrm>
            <a:off x="5955678"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7" name="object 767"/>
          <p:cNvSpPr/>
          <p:nvPr/>
        </p:nvSpPr>
        <p:spPr>
          <a:xfrm>
            <a:off x="5811328"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8" name="object 768"/>
          <p:cNvSpPr/>
          <p:nvPr/>
        </p:nvSpPr>
        <p:spPr>
          <a:xfrm>
            <a:off x="5664103"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69" name="object 769"/>
          <p:cNvSpPr/>
          <p:nvPr/>
        </p:nvSpPr>
        <p:spPr>
          <a:xfrm>
            <a:off x="5519752"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70" name="object 770"/>
          <p:cNvSpPr/>
          <p:nvPr/>
        </p:nvSpPr>
        <p:spPr>
          <a:xfrm>
            <a:off x="537195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71" name="object 771"/>
          <p:cNvSpPr/>
          <p:nvPr/>
        </p:nvSpPr>
        <p:spPr>
          <a:xfrm>
            <a:off x="5227605"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72" name="object 772"/>
          <p:cNvSpPr/>
          <p:nvPr/>
        </p:nvSpPr>
        <p:spPr>
          <a:xfrm>
            <a:off x="5080380"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73" name="object 773"/>
          <p:cNvSpPr/>
          <p:nvPr/>
        </p:nvSpPr>
        <p:spPr>
          <a:xfrm>
            <a:off x="4936030" y="5240781"/>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774" name="object 774"/>
          <p:cNvSpPr txBox="1"/>
          <p:nvPr/>
        </p:nvSpPr>
        <p:spPr>
          <a:xfrm>
            <a:off x="8540921"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500</a:t>
            </a:r>
            <a:endParaRPr sz="300">
              <a:latin typeface="Arial"/>
              <a:cs typeface="Arial"/>
            </a:endParaRPr>
          </a:p>
        </p:txBody>
      </p:sp>
      <p:sp>
        <p:nvSpPr>
          <p:cNvPr id="775" name="object 775"/>
          <p:cNvSpPr txBox="1"/>
          <p:nvPr/>
        </p:nvSpPr>
        <p:spPr>
          <a:xfrm>
            <a:off x="8397146"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776" name="object 776"/>
          <p:cNvSpPr txBox="1"/>
          <p:nvPr/>
        </p:nvSpPr>
        <p:spPr>
          <a:xfrm>
            <a:off x="8249346"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777" name="object 777"/>
          <p:cNvSpPr txBox="1"/>
          <p:nvPr/>
        </p:nvSpPr>
        <p:spPr>
          <a:xfrm>
            <a:off x="8104991"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440</a:t>
            </a:r>
            <a:endParaRPr sz="300">
              <a:latin typeface="Arial"/>
              <a:cs typeface="Arial"/>
            </a:endParaRPr>
          </a:p>
        </p:txBody>
      </p:sp>
      <p:sp>
        <p:nvSpPr>
          <p:cNvPr id="778" name="object 778"/>
          <p:cNvSpPr txBox="1"/>
          <p:nvPr/>
        </p:nvSpPr>
        <p:spPr>
          <a:xfrm>
            <a:off x="7957776"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779" name="object 779"/>
          <p:cNvSpPr txBox="1"/>
          <p:nvPr/>
        </p:nvSpPr>
        <p:spPr>
          <a:xfrm>
            <a:off x="7813426"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780" name="object 780"/>
          <p:cNvSpPr txBox="1"/>
          <p:nvPr/>
        </p:nvSpPr>
        <p:spPr>
          <a:xfrm>
            <a:off x="7665626"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781" name="object 781"/>
          <p:cNvSpPr txBox="1"/>
          <p:nvPr/>
        </p:nvSpPr>
        <p:spPr>
          <a:xfrm>
            <a:off x="7521271"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360</a:t>
            </a:r>
            <a:endParaRPr sz="300">
              <a:latin typeface="Arial"/>
              <a:cs typeface="Arial"/>
            </a:endParaRPr>
          </a:p>
        </p:txBody>
      </p:sp>
      <p:sp>
        <p:nvSpPr>
          <p:cNvPr id="782" name="object 782"/>
          <p:cNvSpPr txBox="1"/>
          <p:nvPr/>
        </p:nvSpPr>
        <p:spPr>
          <a:xfrm>
            <a:off x="7374047"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783" name="object 783"/>
          <p:cNvSpPr txBox="1"/>
          <p:nvPr/>
        </p:nvSpPr>
        <p:spPr>
          <a:xfrm>
            <a:off x="7229699"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784" name="object 784"/>
          <p:cNvSpPr txBox="1"/>
          <p:nvPr/>
        </p:nvSpPr>
        <p:spPr>
          <a:xfrm>
            <a:off x="6498212" y="5259303"/>
            <a:ext cx="6671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22</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24</a:t>
            </a:r>
            <a:r>
              <a:rPr sz="300" dirty="0">
                <a:solidFill>
                  <a:srgbClr val="FFFFFF"/>
                </a:solidFill>
                <a:latin typeface="Arial"/>
                <a:cs typeface="Arial"/>
              </a:rPr>
              <a:t>0       </a:t>
            </a:r>
            <a:r>
              <a:rPr sz="300" spc="-41" dirty="0">
                <a:solidFill>
                  <a:srgbClr val="FFFFFF"/>
                </a:solidFill>
                <a:latin typeface="Arial"/>
                <a:cs typeface="Arial"/>
              </a:rPr>
              <a:t> </a:t>
            </a:r>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       </a:t>
            </a:r>
            <a:r>
              <a:rPr sz="300" spc="-7" dirty="0">
                <a:solidFill>
                  <a:srgbClr val="FFFFFF"/>
                </a:solidFill>
                <a:latin typeface="Arial"/>
                <a:cs typeface="Arial"/>
              </a:rPr>
              <a:t> 2</a:t>
            </a:r>
            <a:r>
              <a:rPr sz="300" spc="-4" dirty="0">
                <a:solidFill>
                  <a:srgbClr val="FFFFFF"/>
                </a:solidFill>
                <a:latin typeface="Arial"/>
                <a:cs typeface="Arial"/>
              </a:rPr>
              <a:t>8</a:t>
            </a:r>
            <a:r>
              <a:rPr sz="300" dirty="0">
                <a:solidFill>
                  <a:srgbClr val="FFFFFF"/>
                </a:solidFill>
                <a:latin typeface="Arial"/>
                <a:cs typeface="Arial"/>
              </a:rPr>
              <a:t>0       </a:t>
            </a:r>
            <a:r>
              <a:rPr sz="300" spc="-41" dirty="0">
                <a:solidFill>
                  <a:srgbClr val="FFFFFF"/>
                </a:solidFill>
                <a:latin typeface="Arial"/>
                <a:cs typeface="Arial"/>
              </a:rPr>
              <a:t> </a:t>
            </a:r>
            <a:r>
              <a:rPr sz="300" spc="-4" dirty="0">
                <a:solidFill>
                  <a:srgbClr val="FFFFFF"/>
                </a:solidFill>
                <a:latin typeface="Arial"/>
                <a:cs typeface="Arial"/>
              </a:rPr>
              <a:t>300</a:t>
            </a:r>
            <a:endParaRPr sz="300">
              <a:latin typeface="Arial"/>
              <a:cs typeface="Arial"/>
            </a:endParaRPr>
          </a:p>
        </p:txBody>
      </p:sp>
      <p:sp>
        <p:nvSpPr>
          <p:cNvPr id="785" name="object 785"/>
          <p:cNvSpPr txBox="1"/>
          <p:nvPr/>
        </p:nvSpPr>
        <p:spPr>
          <a:xfrm>
            <a:off x="6354398" y="525930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786" name="object 786"/>
          <p:cNvSpPr txBox="1"/>
          <p:nvPr/>
        </p:nvSpPr>
        <p:spPr>
          <a:xfrm>
            <a:off x="6206598"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787" name="object 787"/>
          <p:cNvSpPr txBox="1"/>
          <p:nvPr/>
        </p:nvSpPr>
        <p:spPr>
          <a:xfrm>
            <a:off x="6062241"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160</a:t>
            </a:r>
            <a:endParaRPr sz="300">
              <a:latin typeface="Arial"/>
              <a:cs typeface="Arial"/>
            </a:endParaRPr>
          </a:p>
        </p:txBody>
      </p:sp>
      <p:sp>
        <p:nvSpPr>
          <p:cNvPr id="788" name="object 788"/>
          <p:cNvSpPr txBox="1"/>
          <p:nvPr/>
        </p:nvSpPr>
        <p:spPr>
          <a:xfrm>
            <a:off x="5914441" y="525930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789" name="object 789"/>
          <p:cNvSpPr txBox="1"/>
          <p:nvPr/>
        </p:nvSpPr>
        <p:spPr>
          <a:xfrm>
            <a:off x="5770666"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790" name="object 790"/>
          <p:cNvSpPr txBox="1"/>
          <p:nvPr/>
        </p:nvSpPr>
        <p:spPr>
          <a:xfrm>
            <a:off x="5622866" y="525930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791" name="object 791"/>
          <p:cNvSpPr txBox="1"/>
          <p:nvPr/>
        </p:nvSpPr>
        <p:spPr>
          <a:xfrm>
            <a:off x="5488942" y="525930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792" name="object 792"/>
          <p:cNvSpPr txBox="1"/>
          <p:nvPr/>
        </p:nvSpPr>
        <p:spPr>
          <a:xfrm>
            <a:off x="5341640" y="5259303"/>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60</a:t>
            </a:r>
            <a:endParaRPr sz="300">
              <a:latin typeface="Arial"/>
              <a:cs typeface="Arial"/>
            </a:endParaRPr>
          </a:p>
        </p:txBody>
      </p:sp>
      <p:sp>
        <p:nvSpPr>
          <p:cNvPr id="793" name="object 793"/>
          <p:cNvSpPr txBox="1"/>
          <p:nvPr/>
        </p:nvSpPr>
        <p:spPr>
          <a:xfrm>
            <a:off x="5197369" y="525930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40</a:t>
            </a:r>
            <a:endParaRPr sz="300">
              <a:latin typeface="Arial"/>
              <a:cs typeface="Arial"/>
            </a:endParaRPr>
          </a:p>
        </p:txBody>
      </p:sp>
      <p:sp>
        <p:nvSpPr>
          <p:cNvPr id="794" name="object 794"/>
          <p:cNvSpPr txBox="1"/>
          <p:nvPr/>
        </p:nvSpPr>
        <p:spPr>
          <a:xfrm>
            <a:off x="5049568" y="525930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795" name="object 795"/>
          <p:cNvSpPr txBox="1"/>
          <p:nvPr/>
        </p:nvSpPr>
        <p:spPr>
          <a:xfrm>
            <a:off x="4916643" y="5259303"/>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796" name="object 796"/>
          <p:cNvSpPr/>
          <p:nvPr/>
        </p:nvSpPr>
        <p:spPr>
          <a:xfrm>
            <a:off x="4925672" y="4333547"/>
            <a:ext cx="0" cy="903814"/>
          </a:xfrm>
          <a:custGeom>
            <a:avLst/>
            <a:gdLst/>
            <a:ahLst/>
            <a:cxnLst/>
            <a:rect l="l" t="t" r="r" b="b"/>
            <a:pathLst>
              <a:path h="1235212">
                <a:moveTo>
                  <a:pt x="0" y="0"/>
                </a:moveTo>
                <a:lnTo>
                  <a:pt x="0" y="1235212"/>
                </a:lnTo>
              </a:path>
            </a:pathLst>
          </a:custGeom>
          <a:ln w="4652">
            <a:solidFill>
              <a:srgbClr val="FFFFFF"/>
            </a:solidFill>
          </a:ln>
        </p:spPr>
        <p:txBody>
          <a:bodyPr wrap="square" lIns="0" tIns="0" rIns="0" bIns="0" rtlCol="0">
            <a:noAutofit/>
          </a:bodyPr>
          <a:lstStyle/>
          <a:p>
            <a:endParaRPr/>
          </a:p>
        </p:txBody>
      </p:sp>
      <p:sp>
        <p:nvSpPr>
          <p:cNvPr id="797" name="object 797"/>
          <p:cNvSpPr/>
          <p:nvPr/>
        </p:nvSpPr>
        <p:spPr>
          <a:xfrm>
            <a:off x="4907849" y="4333544"/>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98" name="object 798"/>
          <p:cNvSpPr/>
          <p:nvPr/>
        </p:nvSpPr>
        <p:spPr>
          <a:xfrm>
            <a:off x="4907849" y="4422194"/>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799" name="object 799"/>
          <p:cNvSpPr/>
          <p:nvPr/>
        </p:nvSpPr>
        <p:spPr>
          <a:xfrm>
            <a:off x="4907849" y="451418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800" name="object 800"/>
          <p:cNvSpPr/>
          <p:nvPr/>
        </p:nvSpPr>
        <p:spPr>
          <a:xfrm>
            <a:off x="4907849" y="460283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801" name="object 801"/>
          <p:cNvSpPr/>
          <p:nvPr/>
        </p:nvSpPr>
        <p:spPr>
          <a:xfrm>
            <a:off x="4907849" y="4694834"/>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802" name="object 802"/>
          <p:cNvSpPr/>
          <p:nvPr/>
        </p:nvSpPr>
        <p:spPr>
          <a:xfrm>
            <a:off x="4907849" y="4783484"/>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803" name="object 803"/>
          <p:cNvSpPr/>
          <p:nvPr/>
        </p:nvSpPr>
        <p:spPr>
          <a:xfrm>
            <a:off x="4907849" y="487547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804" name="object 804"/>
          <p:cNvSpPr/>
          <p:nvPr/>
        </p:nvSpPr>
        <p:spPr>
          <a:xfrm>
            <a:off x="4907849" y="4964129"/>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805" name="object 805"/>
          <p:cNvSpPr/>
          <p:nvPr/>
        </p:nvSpPr>
        <p:spPr>
          <a:xfrm>
            <a:off x="4907849" y="5056684"/>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806" name="object 806"/>
          <p:cNvSpPr/>
          <p:nvPr/>
        </p:nvSpPr>
        <p:spPr>
          <a:xfrm>
            <a:off x="4907849" y="5148678"/>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807" name="object 807"/>
          <p:cNvSpPr txBox="1"/>
          <p:nvPr/>
        </p:nvSpPr>
        <p:spPr>
          <a:xfrm>
            <a:off x="4832139" y="4307546"/>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808" name="object 808"/>
          <p:cNvSpPr txBox="1"/>
          <p:nvPr/>
        </p:nvSpPr>
        <p:spPr>
          <a:xfrm>
            <a:off x="4853413" y="4396198"/>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90</a:t>
            </a:r>
            <a:endParaRPr sz="300">
              <a:latin typeface="Arial"/>
              <a:cs typeface="Arial"/>
            </a:endParaRPr>
          </a:p>
        </p:txBody>
      </p:sp>
      <p:sp>
        <p:nvSpPr>
          <p:cNvPr id="809" name="object 809"/>
          <p:cNvSpPr txBox="1"/>
          <p:nvPr/>
        </p:nvSpPr>
        <p:spPr>
          <a:xfrm>
            <a:off x="4853413" y="448819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80</a:t>
            </a:r>
            <a:endParaRPr sz="300">
              <a:latin typeface="Arial"/>
              <a:cs typeface="Arial"/>
            </a:endParaRPr>
          </a:p>
        </p:txBody>
      </p:sp>
      <p:sp>
        <p:nvSpPr>
          <p:cNvPr id="810" name="object 810"/>
          <p:cNvSpPr txBox="1"/>
          <p:nvPr/>
        </p:nvSpPr>
        <p:spPr>
          <a:xfrm>
            <a:off x="4853413" y="4576849"/>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70</a:t>
            </a:r>
            <a:endParaRPr sz="300">
              <a:latin typeface="Arial"/>
              <a:cs typeface="Arial"/>
            </a:endParaRPr>
          </a:p>
        </p:txBody>
      </p:sp>
      <p:sp>
        <p:nvSpPr>
          <p:cNvPr id="811" name="object 811"/>
          <p:cNvSpPr txBox="1"/>
          <p:nvPr/>
        </p:nvSpPr>
        <p:spPr>
          <a:xfrm>
            <a:off x="4853413" y="4668853"/>
            <a:ext cx="60864" cy="143107"/>
          </a:xfrm>
          <a:prstGeom prst="rect">
            <a:avLst/>
          </a:prstGeom>
        </p:spPr>
        <p:txBody>
          <a:bodyPr vert="horz" wrap="square" lIns="0" tIns="0" rIns="0" bIns="0" rtlCol="0">
            <a:noAutofit/>
          </a:bodyPr>
          <a:lstStyle/>
          <a:p>
            <a:pPr marL="9357"/>
            <a:r>
              <a:rPr sz="300" spc="-7" dirty="0">
                <a:solidFill>
                  <a:srgbClr val="FFFFFF"/>
                </a:solidFill>
                <a:latin typeface="Arial"/>
                <a:cs typeface="Arial"/>
              </a:rPr>
              <a:t>60</a:t>
            </a:r>
            <a:endParaRPr sz="300">
              <a:latin typeface="Arial"/>
              <a:cs typeface="Arial"/>
            </a:endParaRPr>
          </a:p>
          <a:p>
            <a:pPr marL="9357">
              <a:spcBef>
                <a:spcPts val="350"/>
              </a:spcBef>
            </a:pPr>
            <a:r>
              <a:rPr sz="300" spc="-7" dirty="0">
                <a:solidFill>
                  <a:srgbClr val="FFFFFF"/>
                </a:solidFill>
                <a:latin typeface="Arial"/>
                <a:cs typeface="Arial"/>
              </a:rPr>
              <a:t>50</a:t>
            </a:r>
            <a:endParaRPr sz="300">
              <a:latin typeface="Arial"/>
              <a:cs typeface="Arial"/>
            </a:endParaRPr>
          </a:p>
        </p:txBody>
      </p:sp>
      <p:sp>
        <p:nvSpPr>
          <p:cNvPr id="812" name="object 812"/>
          <p:cNvSpPr txBox="1"/>
          <p:nvPr/>
        </p:nvSpPr>
        <p:spPr>
          <a:xfrm>
            <a:off x="4853413" y="485005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813" name="object 813"/>
          <p:cNvSpPr txBox="1"/>
          <p:nvPr/>
        </p:nvSpPr>
        <p:spPr>
          <a:xfrm>
            <a:off x="4853413" y="4938151"/>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30</a:t>
            </a:r>
            <a:endParaRPr sz="300">
              <a:latin typeface="Arial"/>
              <a:cs typeface="Arial"/>
            </a:endParaRPr>
          </a:p>
        </p:txBody>
      </p:sp>
      <p:sp>
        <p:nvSpPr>
          <p:cNvPr id="814" name="object 814"/>
          <p:cNvSpPr txBox="1"/>
          <p:nvPr/>
        </p:nvSpPr>
        <p:spPr>
          <a:xfrm>
            <a:off x="4853413" y="503070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20</a:t>
            </a:r>
            <a:endParaRPr sz="300">
              <a:latin typeface="Arial"/>
              <a:cs typeface="Arial"/>
            </a:endParaRPr>
          </a:p>
        </p:txBody>
      </p:sp>
      <p:sp>
        <p:nvSpPr>
          <p:cNvPr id="815" name="object 815"/>
          <p:cNvSpPr txBox="1"/>
          <p:nvPr/>
        </p:nvSpPr>
        <p:spPr>
          <a:xfrm>
            <a:off x="4853413" y="5122702"/>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10</a:t>
            </a:r>
            <a:endParaRPr sz="300">
              <a:latin typeface="Arial"/>
              <a:cs typeface="Arial"/>
            </a:endParaRPr>
          </a:p>
        </p:txBody>
      </p:sp>
      <p:sp>
        <p:nvSpPr>
          <p:cNvPr id="816" name="object 816"/>
          <p:cNvSpPr txBox="1"/>
          <p:nvPr/>
        </p:nvSpPr>
        <p:spPr>
          <a:xfrm>
            <a:off x="4874117" y="521135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817" name="object 817"/>
          <p:cNvSpPr/>
          <p:nvPr/>
        </p:nvSpPr>
        <p:spPr>
          <a:xfrm>
            <a:off x="4936027" y="5185506"/>
            <a:ext cx="1459011" cy="47950"/>
          </a:xfrm>
          <a:custGeom>
            <a:avLst/>
            <a:gdLst/>
            <a:ahLst/>
            <a:cxnLst/>
            <a:rect l="l" t="t" r="r" b="b"/>
            <a:pathLst>
              <a:path w="1933189" h="65531">
                <a:moveTo>
                  <a:pt x="0" y="55624"/>
                </a:moveTo>
                <a:lnTo>
                  <a:pt x="0" y="55624"/>
                </a:lnTo>
                <a:lnTo>
                  <a:pt x="55630" y="55624"/>
                </a:lnTo>
                <a:lnTo>
                  <a:pt x="70099" y="60960"/>
                </a:lnTo>
                <a:lnTo>
                  <a:pt x="79245" y="55624"/>
                </a:lnTo>
                <a:lnTo>
                  <a:pt x="88391" y="55624"/>
                </a:lnTo>
                <a:lnTo>
                  <a:pt x="97536" y="55624"/>
                </a:lnTo>
                <a:lnTo>
                  <a:pt x="107439" y="55624"/>
                </a:lnTo>
                <a:lnTo>
                  <a:pt x="116585" y="55624"/>
                </a:lnTo>
                <a:lnTo>
                  <a:pt x="125730" y="55624"/>
                </a:lnTo>
                <a:lnTo>
                  <a:pt x="134876" y="55624"/>
                </a:lnTo>
                <a:lnTo>
                  <a:pt x="144778" y="60960"/>
                </a:lnTo>
                <a:lnTo>
                  <a:pt x="153924" y="55624"/>
                </a:lnTo>
                <a:lnTo>
                  <a:pt x="163070" y="55624"/>
                </a:lnTo>
                <a:lnTo>
                  <a:pt x="172215" y="55624"/>
                </a:lnTo>
                <a:lnTo>
                  <a:pt x="181361" y="60960"/>
                </a:lnTo>
                <a:lnTo>
                  <a:pt x="191263" y="60960"/>
                </a:lnTo>
                <a:lnTo>
                  <a:pt x="204976" y="55624"/>
                </a:lnTo>
                <a:lnTo>
                  <a:pt x="214121" y="55624"/>
                </a:lnTo>
                <a:lnTo>
                  <a:pt x="270509" y="55624"/>
                </a:lnTo>
                <a:lnTo>
                  <a:pt x="279655" y="60960"/>
                </a:lnTo>
                <a:lnTo>
                  <a:pt x="288800" y="60960"/>
                </a:lnTo>
                <a:lnTo>
                  <a:pt x="297946" y="55624"/>
                </a:lnTo>
                <a:lnTo>
                  <a:pt x="307848" y="55624"/>
                </a:lnTo>
                <a:lnTo>
                  <a:pt x="386337" y="55624"/>
                </a:lnTo>
                <a:lnTo>
                  <a:pt x="396240" y="60960"/>
                </a:lnTo>
                <a:lnTo>
                  <a:pt x="405385" y="55624"/>
                </a:lnTo>
                <a:lnTo>
                  <a:pt x="414531" y="55624"/>
                </a:lnTo>
                <a:lnTo>
                  <a:pt x="423676" y="55624"/>
                </a:lnTo>
                <a:lnTo>
                  <a:pt x="433579" y="60960"/>
                </a:lnTo>
                <a:lnTo>
                  <a:pt x="442725" y="60960"/>
                </a:lnTo>
                <a:lnTo>
                  <a:pt x="456437" y="55624"/>
                </a:lnTo>
                <a:lnTo>
                  <a:pt x="465583" y="55624"/>
                </a:lnTo>
                <a:lnTo>
                  <a:pt x="475485" y="60960"/>
                </a:lnTo>
                <a:lnTo>
                  <a:pt x="484631" y="55624"/>
                </a:lnTo>
                <a:lnTo>
                  <a:pt x="493776" y="55624"/>
                </a:lnTo>
                <a:lnTo>
                  <a:pt x="502922" y="55624"/>
                </a:lnTo>
                <a:lnTo>
                  <a:pt x="512825" y="60960"/>
                </a:lnTo>
                <a:lnTo>
                  <a:pt x="521970" y="55624"/>
                </a:lnTo>
                <a:lnTo>
                  <a:pt x="1034026" y="55624"/>
                </a:lnTo>
                <a:lnTo>
                  <a:pt x="1043941" y="60960"/>
                </a:lnTo>
                <a:lnTo>
                  <a:pt x="1053087" y="60960"/>
                </a:lnTo>
                <a:lnTo>
                  <a:pt x="1062220" y="60960"/>
                </a:lnTo>
                <a:lnTo>
                  <a:pt x="1071366" y="55624"/>
                </a:lnTo>
                <a:lnTo>
                  <a:pt x="1080511" y="55624"/>
                </a:lnTo>
                <a:lnTo>
                  <a:pt x="1090414" y="60960"/>
                </a:lnTo>
                <a:lnTo>
                  <a:pt x="1104138" y="55624"/>
                </a:lnTo>
                <a:lnTo>
                  <a:pt x="1113284" y="55624"/>
                </a:lnTo>
                <a:lnTo>
                  <a:pt x="1122417" y="50287"/>
                </a:lnTo>
                <a:lnTo>
                  <a:pt x="1132332" y="50287"/>
                </a:lnTo>
                <a:lnTo>
                  <a:pt x="1197096" y="50287"/>
                </a:lnTo>
                <a:lnTo>
                  <a:pt x="1206242" y="35810"/>
                </a:lnTo>
                <a:lnTo>
                  <a:pt x="1216145" y="0"/>
                </a:lnTo>
                <a:lnTo>
                  <a:pt x="1225290" y="9906"/>
                </a:lnTo>
                <a:lnTo>
                  <a:pt x="1239002" y="40380"/>
                </a:lnTo>
                <a:lnTo>
                  <a:pt x="1248917" y="50287"/>
                </a:lnTo>
                <a:lnTo>
                  <a:pt x="1258063" y="50287"/>
                </a:lnTo>
                <a:lnTo>
                  <a:pt x="1267196" y="50287"/>
                </a:lnTo>
                <a:lnTo>
                  <a:pt x="1276342" y="55624"/>
                </a:lnTo>
                <a:lnTo>
                  <a:pt x="1285488" y="55624"/>
                </a:lnTo>
                <a:lnTo>
                  <a:pt x="1295390" y="55624"/>
                </a:lnTo>
                <a:lnTo>
                  <a:pt x="1304536" y="55624"/>
                </a:lnTo>
                <a:lnTo>
                  <a:pt x="1313681" y="55624"/>
                </a:lnTo>
                <a:lnTo>
                  <a:pt x="1322827" y="60960"/>
                </a:lnTo>
                <a:lnTo>
                  <a:pt x="1332730" y="60960"/>
                </a:lnTo>
                <a:lnTo>
                  <a:pt x="1341875" y="65531"/>
                </a:lnTo>
                <a:lnTo>
                  <a:pt x="1351021" y="65531"/>
                </a:lnTo>
                <a:lnTo>
                  <a:pt x="1458460" y="65531"/>
                </a:lnTo>
                <a:lnTo>
                  <a:pt x="1467606" y="60960"/>
                </a:lnTo>
                <a:lnTo>
                  <a:pt x="1924043" y="60960"/>
                </a:lnTo>
                <a:lnTo>
                  <a:pt x="1933189" y="60960"/>
                </a:lnTo>
              </a:path>
            </a:pathLst>
          </a:custGeom>
          <a:ln w="10077">
            <a:solidFill>
              <a:srgbClr val="00FF00"/>
            </a:solidFill>
          </a:ln>
        </p:spPr>
        <p:txBody>
          <a:bodyPr wrap="square" lIns="0" tIns="0" rIns="0" bIns="0" rtlCol="0">
            <a:noAutofit/>
          </a:bodyPr>
          <a:lstStyle/>
          <a:p>
            <a:endParaRPr/>
          </a:p>
        </p:txBody>
      </p:sp>
      <p:sp>
        <p:nvSpPr>
          <p:cNvPr id="818" name="object 818"/>
          <p:cNvSpPr/>
          <p:nvPr/>
        </p:nvSpPr>
        <p:spPr>
          <a:xfrm>
            <a:off x="6395073" y="5230108"/>
            <a:ext cx="94891" cy="3344"/>
          </a:xfrm>
          <a:custGeom>
            <a:avLst/>
            <a:gdLst/>
            <a:ahLst/>
            <a:cxnLst/>
            <a:rect l="l" t="t" r="r" b="b"/>
            <a:pathLst>
              <a:path w="125730" h="4570">
                <a:moveTo>
                  <a:pt x="0" y="0"/>
                </a:moveTo>
                <a:lnTo>
                  <a:pt x="0" y="0"/>
                </a:lnTo>
                <a:lnTo>
                  <a:pt x="116585" y="0"/>
                </a:lnTo>
                <a:lnTo>
                  <a:pt x="125730" y="4570"/>
                </a:lnTo>
              </a:path>
            </a:pathLst>
          </a:custGeom>
          <a:ln w="10077">
            <a:solidFill>
              <a:srgbClr val="00FF00"/>
            </a:solidFill>
          </a:ln>
        </p:spPr>
        <p:txBody>
          <a:bodyPr wrap="square" lIns="0" tIns="0" rIns="0" bIns="0" rtlCol="0">
            <a:noAutofit/>
          </a:bodyPr>
          <a:lstStyle/>
          <a:p>
            <a:endParaRPr/>
          </a:p>
        </p:txBody>
      </p:sp>
      <p:sp>
        <p:nvSpPr>
          <p:cNvPr id="819" name="object 819"/>
          <p:cNvSpPr/>
          <p:nvPr/>
        </p:nvSpPr>
        <p:spPr>
          <a:xfrm>
            <a:off x="6489923" y="5233457"/>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820" name="object 820"/>
          <p:cNvSpPr/>
          <p:nvPr/>
        </p:nvSpPr>
        <p:spPr>
          <a:xfrm>
            <a:off x="6496827" y="5233457"/>
            <a:ext cx="7473" cy="3904"/>
          </a:xfrm>
          <a:custGeom>
            <a:avLst/>
            <a:gdLst/>
            <a:ahLst/>
            <a:cxnLst/>
            <a:rect l="l" t="t" r="r" b="b"/>
            <a:pathLst>
              <a:path w="9902" h="5336">
                <a:moveTo>
                  <a:pt x="0" y="5336"/>
                </a:moveTo>
                <a:lnTo>
                  <a:pt x="9902" y="0"/>
                </a:lnTo>
              </a:path>
            </a:pathLst>
          </a:custGeom>
          <a:ln w="9907">
            <a:solidFill>
              <a:srgbClr val="00FF00"/>
            </a:solidFill>
          </a:ln>
        </p:spPr>
        <p:txBody>
          <a:bodyPr wrap="square" lIns="0" tIns="0" rIns="0" bIns="0" rtlCol="0">
            <a:noAutofit/>
          </a:bodyPr>
          <a:lstStyle/>
          <a:p>
            <a:endParaRPr/>
          </a:p>
        </p:txBody>
      </p:sp>
      <p:sp>
        <p:nvSpPr>
          <p:cNvPr id="821" name="object 821"/>
          <p:cNvSpPr/>
          <p:nvPr/>
        </p:nvSpPr>
        <p:spPr>
          <a:xfrm>
            <a:off x="6504301" y="5233452"/>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822" name="object 822"/>
          <p:cNvSpPr/>
          <p:nvPr/>
        </p:nvSpPr>
        <p:spPr>
          <a:xfrm>
            <a:off x="6511201" y="5233457"/>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823" name="object 823"/>
          <p:cNvSpPr/>
          <p:nvPr/>
        </p:nvSpPr>
        <p:spPr>
          <a:xfrm>
            <a:off x="6518104" y="5237358"/>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824" name="object 824"/>
          <p:cNvSpPr/>
          <p:nvPr/>
        </p:nvSpPr>
        <p:spPr>
          <a:xfrm>
            <a:off x="6525014" y="5233457"/>
            <a:ext cx="7473" cy="3904"/>
          </a:xfrm>
          <a:custGeom>
            <a:avLst/>
            <a:gdLst/>
            <a:ahLst/>
            <a:cxnLst/>
            <a:rect l="l" t="t" r="r" b="b"/>
            <a:pathLst>
              <a:path w="9902" h="5336">
                <a:moveTo>
                  <a:pt x="0" y="5336"/>
                </a:moveTo>
                <a:lnTo>
                  <a:pt x="9902" y="0"/>
                </a:lnTo>
              </a:path>
            </a:pathLst>
          </a:custGeom>
          <a:ln w="9907">
            <a:solidFill>
              <a:srgbClr val="00FF00"/>
            </a:solidFill>
          </a:ln>
        </p:spPr>
        <p:txBody>
          <a:bodyPr wrap="square" lIns="0" tIns="0" rIns="0" bIns="0" rtlCol="0">
            <a:noAutofit/>
          </a:bodyPr>
          <a:lstStyle/>
          <a:p>
            <a:endParaRPr/>
          </a:p>
        </p:txBody>
      </p:sp>
      <p:sp>
        <p:nvSpPr>
          <p:cNvPr id="825" name="object 825"/>
          <p:cNvSpPr/>
          <p:nvPr/>
        </p:nvSpPr>
        <p:spPr>
          <a:xfrm>
            <a:off x="6532480" y="5230108"/>
            <a:ext cx="189782" cy="3344"/>
          </a:xfrm>
          <a:custGeom>
            <a:avLst/>
            <a:gdLst/>
            <a:ahLst/>
            <a:cxnLst/>
            <a:rect l="l" t="t" r="r" b="b"/>
            <a:pathLst>
              <a:path w="251461" h="4570">
                <a:moveTo>
                  <a:pt x="0" y="4570"/>
                </a:moveTo>
                <a:lnTo>
                  <a:pt x="9145" y="0"/>
                </a:lnTo>
                <a:lnTo>
                  <a:pt x="18291" y="0"/>
                </a:lnTo>
                <a:lnTo>
                  <a:pt x="32003" y="0"/>
                </a:lnTo>
                <a:lnTo>
                  <a:pt x="41906" y="0"/>
                </a:lnTo>
                <a:lnTo>
                  <a:pt x="51051" y="0"/>
                </a:lnTo>
                <a:lnTo>
                  <a:pt x="60197" y="0"/>
                </a:lnTo>
                <a:lnTo>
                  <a:pt x="69342" y="0"/>
                </a:lnTo>
                <a:lnTo>
                  <a:pt x="79245" y="4570"/>
                </a:lnTo>
                <a:lnTo>
                  <a:pt x="88391" y="4570"/>
                </a:lnTo>
                <a:lnTo>
                  <a:pt x="97536" y="4570"/>
                </a:lnTo>
                <a:lnTo>
                  <a:pt x="106682" y="0"/>
                </a:lnTo>
                <a:lnTo>
                  <a:pt x="115827" y="4570"/>
                </a:lnTo>
                <a:lnTo>
                  <a:pt x="125730" y="4570"/>
                </a:lnTo>
                <a:lnTo>
                  <a:pt x="134876" y="4570"/>
                </a:lnTo>
                <a:lnTo>
                  <a:pt x="195073" y="4570"/>
                </a:lnTo>
                <a:lnTo>
                  <a:pt x="204976" y="0"/>
                </a:lnTo>
                <a:lnTo>
                  <a:pt x="214121" y="4570"/>
                </a:lnTo>
                <a:lnTo>
                  <a:pt x="223267" y="4570"/>
                </a:lnTo>
                <a:lnTo>
                  <a:pt x="232413" y="4570"/>
                </a:lnTo>
                <a:lnTo>
                  <a:pt x="242315" y="4570"/>
                </a:lnTo>
                <a:lnTo>
                  <a:pt x="251461" y="4570"/>
                </a:lnTo>
              </a:path>
            </a:pathLst>
          </a:custGeom>
          <a:ln w="10078">
            <a:solidFill>
              <a:srgbClr val="00FF00"/>
            </a:solidFill>
          </a:ln>
        </p:spPr>
        <p:txBody>
          <a:bodyPr wrap="square" lIns="0" tIns="0" rIns="0" bIns="0" rtlCol="0">
            <a:noAutofit/>
          </a:bodyPr>
          <a:lstStyle/>
          <a:p>
            <a:endParaRPr/>
          </a:p>
        </p:txBody>
      </p:sp>
      <p:sp>
        <p:nvSpPr>
          <p:cNvPr id="826" name="object 826"/>
          <p:cNvSpPr/>
          <p:nvPr/>
        </p:nvSpPr>
        <p:spPr>
          <a:xfrm>
            <a:off x="6722264" y="5233457"/>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827" name="object 827"/>
          <p:cNvSpPr/>
          <p:nvPr/>
        </p:nvSpPr>
        <p:spPr>
          <a:xfrm>
            <a:off x="6729164" y="5233457"/>
            <a:ext cx="6902" cy="3904"/>
          </a:xfrm>
          <a:custGeom>
            <a:avLst/>
            <a:gdLst/>
            <a:ahLst/>
            <a:cxnLst/>
            <a:rect l="l" t="t" r="r" b="b"/>
            <a:pathLst>
              <a:path w="9145" h="5336">
                <a:moveTo>
                  <a:pt x="0" y="5336"/>
                </a:moveTo>
                <a:lnTo>
                  <a:pt x="9145" y="0"/>
                </a:lnTo>
              </a:path>
            </a:pathLst>
          </a:custGeom>
          <a:ln w="9885">
            <a:solidFill>
              <a:srgbClr val="00FF00"/>
            </a:solidFill>
          </a:ln>
        </p:spPr>
        <p:txBody>
          <a:bodyPr wrap="square" lIns="0" tIns="0" rIns="0" bIns="0" rtlCol="0">
            <a:noAutofit/>
          </a:bodyPr>
          <a:lstStyle/>
          <a:p>
            <a:endParaRPr/>
          </a:p>
        </p:txBody>
      </p:sp>
      <p:sp>
        <p:nvSpPr>
          <p:cNvPr id="828" name="object 828"/>
          <p:cNvSpPr/>
          <p:nvPr/>
        </p:nvSpPr>
        <p:spPr>
          <a:xfrm>
            <a:off x="6736062" y="5233670"/>
            <a:ext cx="464168" cy="0"/>
          </a:xfrm>
          <a:custGeom>
            <a:avLst/>
            <a:gdLst/>
            <a:ahLst/>
            <a:cxnLst/>
            <a:rect l="l" t="t" r="r" b="b"/>
            <a:pathLst>
              <a:path w="615022">
                <a:moveTo>
                  <a:pt x="0" y="0"/>
                </a:moveTo>
                <a:lnTo>
                  <a:pt x="615022" y="0"/>
                </a:lnTo>
              </a:path>
            </a:pathLst>
          </a:custGeom>
          <a:ln w="9918">
            <a:solidFill>
              <a:srgbClr val="00FF00"/>
            </a:solidFill>
          </a:ln>
        </p:spPr>
        <p:txBody>
          <a:bodyPr wrap="square" lIns="0" tIns="0" rIns="0" bIns="0" rtlCol="0">
            <a:noAutofit/>
          </a:bodyPr>
          <a:lstStyle/>
          <a:p>
            <a:endParaRPr/>
          </a:p>
        </p:txBody>
      </p:sp>
      <p:sp>
        <p:nvSpPr>
          <p:cNvPr id="829" name="object 829"/>
          <p:cNvSpPr/>
          <p:nvPr/>
        </p:nvSpPr>
        <p:spPr>
          <a:xfrm>
            <a:off x="7214475" y="5235419"/>
            <a:ext cx="7031" cy="0"/>
          </a:xfrm>
          <a:custGeom>
            <a:avLst/>
            <a:gdLst/>
            <a:ahLst/>
            <a:cxnLst/>
            <a:rect l="l" t="t" r="r" b="b"/>
            <a:pathLst>
              <a:path w="9316">
                <a:moveTo>
                  <a:pt x="0" y="0"/>
                </a:moveTo>
                <a:lnTo>
                  <a:pt x="9316" y="0"/>
                </a:lnTo>
              </a:path>
            </a:pathLst>
          </a:custGeom>
          <a:ln w="5345">
            <a:solidFill>
              <a:srgbClr val="00FF00"/>
            </a:solidFill>
          </a:ln>
        </p:spPr>
        <p:txBody>
          <a:bodyPr wrap="square" lIns="0" tIns="0" rIns="0" bIns="0" rtlCol="0">
            <a:noAutofit/>
          </a:bodyPr>
          <a:lstStyle/>
          <a:p>
            <a:endParaRPr/>
          </a:p>
        </p:txBody>
      </p:sp>
      <p:sp>
        <p:nvSpPr>
          <p:cNvPr id="830" name="object 830"/>
          <p:cNvSpPr/>
          <p:nvPr/>
        </p:nvSpPr>
        <p:spPr>
          <a:xfrm>
            <a:off x="7217986" y="5230108"/>
            <a:ext cx="196684" cy="3344"/>
          </a:xfrm>
          <a:custGeom>
            <a:avLst/>
            <a:gdLst/>
            <a:ahLst/>
            <a:cxnLst/>
            <a:rect l="l" t="t" r="r" b="b"/>
            <a:pathLst>
              <a:path w="260606" h="4570">
                <a:moveTo>
                  <a:pt x="0" y="4570"/>
                </a:moveTo>
                <a:lnTo>
                  <a:pt x="0" y="4570"/>
                </a:lnTo>
                <a:lnTo>
                  <a:pt x="69342" y="4570"/>
                </a:lnTo>
                <a:lnTo>
                  <a:pt x="79245" y="0"/>
                </a:lnTo>
                <a:lnTo>
                  <a:pt x="88391" y="4570"/>
                </a:lnTo>
                <a:lnTo>
                  <a:pt x="97536" y="0"/>
                </a:lnTo>
                <a:lnTo>
                  <a:pt x="106682" y="4570"/>
                </a:lnTo>
                <a:lnTo>
                  <a:pt x="116585" y="4570"/>
                </a:lnTo>
                <a:lnTo>
                  <a:pt x="125730" y="0"/>
                </a:lnTo>
                <a:lnTo>
                  <a:pt x="134876" y="0"/>
                </a:lnTo>
                <a:lnTo>
                  <a:pt x="214121" y="0"/>
                </a:lnTo>
                <a:lnTo>
                  <a:pt x="223267" y="4570"/>
                </a:lnTo>
                <a:lnTo>
                  <a:pt x="232413" y="4570"/>
                </a:lnTo>
                <a:lnTo>
                  <a:pt x="242315" y="4570"/>
                </a:lnTo>
                <a:lnTo>
                  <a:pt x="251461" y="4570"/>
                </a:lnTo>
                <a:lnTo>
                  <a:pt x="260606" y="4570"/>
                </a:lnTo>
              </a:path>
            </a:pathLst>
          </a:custGeom>
          <a:ln w="10078">
            <a:solidFill>
              <a:srgbClr val="00FF00"/>
            </a:solidFill>
          </a:ln>
        </p:spPr>
        <p:txBody>
          <a:bodyPr wrap="square" lIns="0" tIns="0" rIns="0" bIns="0" rtlCol="0">
            <a:noAutofit/>
          </a:bodyPr>
          <a:lstStyle/>
          <a:p>
            <a:endParaRPr/>
          </a:p>
        </p:txBody>
      </p:sp>
      <p:sp>
        <p:nvSpPr>
          <p:cNvPr id="831" name="object 831"/>
          <p:cNvSpPr/>
          <p:nvPr/>
        </p:nvSpPr>
        <p:spPr>
          <a:xfrm>
            <a:off x="7414671" y="5233457"/>
            <a:ext cx="6902" cy="3904"/>
          </a:xfrm>
          <a:custGeom>
            <a:avLst/>
            <a:gdLst/>
            <a:ahLst/>
            <a:cxnLst/>
            <a:rect l="l" t="t" r="r" b="b"/>
            <a:pathLst>
              <a:path w="9145" h="5336">
                <a:moveTo>
                  <a:pt x="0" y="0"/>
                </a:moveTo>
                <a:lnTo>
                  <a:pt x="9145" y="5336"/>
                </a:lnTo>
              </a:path>
            </a:pathLst>
          </a:custGeom>
          <a:ln w="9885">
            <a:solidFill>
              <a:srgbClr val="00FF00"/>
            </a:solidFill>
          </a:ln>
        </p:spPr>
        <p:txBody>
          <a:bodyPr wrap="square" lIns="0" tIns="0" rIns="0" bIns="0" rtlCol="0">
            <a:noAutofit/>
          </a:bodyPr>
          <a:lstStyle/>
          <a:p>
            <a:endParaRPr/>
          </a:p>
        </p:txBody>
      </p:sp>
      <p:sp>
        <p:nvSpPr>
          <p:cNvPr id="832" name="object 832"/>
          <p:cNvSpPr/>
          <p:nvPr/>
        </p:nvSpPr>
        <p:spPr>
          <a:xfrm>
            <a:off x="7421614" y="5233457"/>
            <a:ext cx="10929" cy="3904"/>
          </a:xfrm>
          <a:custGeom>
            <a:avLst/>
            <a:gdLst/>
            <a:ahLst/>
            <a:cxnLst/>
            <a:rect l="l" t="t" r="r" b="b"/>
            <a:pathLst>
              <a:path w="14481" h="5336">
                <a:moveTo>
                  <a:pt x="0" y="5336"/>
                </a:moveTo>
                <a:lnTo>
                  <a:pt x="14481" y="0"/>
                </a:lnTo>
              </a:path>
            </a:pathLst>
          </a:custGeom>
          <a:ln w="9987">
            <a:solidFill>
              <a:srgbClr val="00FF00"/>
            </a:solidFill>
          </a:ln>
        </p:spPr>
        <p:txBody>
          <a:bodyPr wrap="square" lIns="0" tIns="0" rIns="0" bIns="0" rtlCol="0">
            <a:noAutofit/>
          </a:bodyPr>
          <a:lstStyle/>
          <a:p>
            <a:endParaRPr/>
          </a:p>
        </p:txBody>
      </p:sp>
      <p:sp>
        <p:nvSpPr>
          <p:cNvPr id="833" name="object 833"/>
          <p:cNvSpPr/>
          <p:nvPr/>
        </p:nvSpPr>
        <p:spPr>
          <a:xfrm>
            <a:off x="7432546" y="5229828"/>
            <a:ext cx="1216323" cy="0"/>
          </a:xfrm>
          <a:custGeom>
            <a:avLst/>
            <a:gdLst/>
            <a:ahLst/>
            <a:cxnLst/>
            <a:rect l="l" t="t" r="r" b="b"/>
            <a:pathLst>
              <a:path w="1611628">
                <a:moveTo>
                  <a:pt x="0" y="0"/>
                </a:moveTo>
                <a:lnTo>
                  <a:pt x="1611628" y="0"/>
                </a:lnTo>
              </a:path>
            </a:pathLst>
          </a:custGeom>
          <a:ln w="9906">
            <a:solidFill>
              <a:srgbClr val="00FF00"/>
            </a:solidFill>
          </a:ln>
        </p:spPr>
        <p:txBody>
          <a:bodyPr wrap="square" lIns="0" tIns="0" rIns="0" bIns="0" rtlCol="0">
            <a:noAutofit/>
          </a:bodyPr>
          <a:lstStyle/>
          <a:p>
            <a:endParaRPr/>
          </a:p>
        </p:txBody>
      </p:sp>
      <p:sp>
        <p:nvSpPr>
          <p:cNvPr id="834" name="object 834"/>
          <p:cNvSpPr/>
          <p:nvPr/>
        </p:nvSpPr>
        <p:spPr>
          <a:xfrm>
            <a:off x="4936020" y="4979207"/>
            <a:ext cx="833312" cy="228604"/>
          </a:xfrm>
          <a:custGeom>
            <a:avLst/>
            <a:gdLst/>
            <a:ahLst/>
            <a:cxnLst/>
            <a:rect l="l" t="t" r="r" b="b"/>
            <a:pathLst>
              <a:path w="1104138" h="312425">
                <a:moveTo>
                  <a:pt x="0" y="266708"/>
                </a:moveTo>
                <a:lnTo>
                  <a:pt x="9145" y="221744"/>
                </a:lnTo>
                <a:lnTo>
                  <a:pt x="19048" y="166119"/>
                </a:lnTo>
                <a:lnTo>
                  <a:pt x="28193" y="186699"/>
                </a:lnTo>
                <a:lnTo>
                  <a:pt x="37339" y="287288"/>
                </a:lnTo>
                <a:lnTo>
                  <a:pt x="46485" y="266708"/>
                </a:lnTo>
                <a:lnTo>
                  <a:pt x="55630" y="226327"/>
                </a:lnTo>
                <a:lnTo>
                  <a:pt x="70099" y="206513"/>
                </a:lnTo>
                <a:lnTo>
                  <a:pt x="79245" y="231650"/>
                </a:lnTo>
                <a:lnTo>
                  <a:pt x="88391" y="246894"/>
                </a:lnTo>
                <a:lnTo>
                  <a:pt x="97536" y="256801"/>
                </a:lnTo>
                <a:lnTo>
                  <a:pt x="107439" y="246894"/>
                </a:lnTo>
                <a:lnTo>
                  <a:pt x="116585" y="221744"/>
                </a:lnTo>
                <a:lnTo>
                  <a:pt x="125730" y="216420"/>
                </a:lnTo>
                <a:lnTo>
                  <a:pt x="134876" y="226327"/>
                </a:lnTo>
                <a:lnTo>
                  <a:pt x="144778" y="231650"/>
                </a:lnTo>
                <a:lnTo>
                  <a:pt x="153924" y="241557"/>
                </a:lnTo>
                <a:lnTo>
                  <a:pt x="163070" y="246894"/>
                </a:lnTo>
                <a:lnTo>
                  <a:pt x="172215" y="256801"/>
                </a:lnTo>
                <a:lnTo>
                  <a:pt x="181361" y="252231"/>
                </a:lnTo>
                <a:lnTo>
                  <a:pt x="191263" y="246894"/>
                </a:lnTo>
                <a:lnTo>
                  <a:pt x="204976" y="256801"/>
                </a:lnTo>
                <a:lnTo>
                  <a:pt x="214121" y="262137"/>
                </a:lnTo>
                <a:lnTo>
                  <a:pt x="224024" y="226327"/>
                </a:lnTo>
                <a:lnTo>
                  <a:pt x="233170" y="160783"/>
                </a:lnTo>
                <a:lnTo>
                  <a:pt x="242315" y="211850"/>
                </a:lnTo>
                <a:lnTo>
                  <a:pt x="251461" y="206513"/>
                </a:lnTo>
                <a:lnTo>
                  <a:pt x="260606" y="186699"/>
                </a:lnTo>
                <a:lnTo>
                  <a:pt x="270509" y="156212"/>
                </a:lnTo>
                <a:lnTo>
                  <a:pt x="279655" y="131075"/>
                </a:lnTo>
                <a:lnTo>
                  <a:pt x="288800" y="131075"/>
                </a:lnTo>
                <a:lnTo>
                  <a:pt x="297946" y="166119"/>
                </a:lnTo>
                <a:lnTo>
                  <a:pt x="307848" y="236987"/>
                </a:lnTo>
                <a:lnTo>
                  <a:pt x="316994" y="236987"/>
                </a:lnTo>
                <a:lnTo>
                  <a:pt x="330706" y="191270"/>
                </a:lnTo>
                <a:lnTo>
                  <a:pt x="339852" y="206513"/>
                </a:lnTo>
                <a:lnTo>
                  <a:pt x="349755" y="252231"/>
                </a:lnTo>
                <a:lnTo>
                  <a:pt x="358900" y="216420"/>
                </a:lnTo>
                <a:lnTo>
                  <a:pt x="368046" y="171456"/>
                </a:lnTo>
                <a:lnTo>
                  <a:pt x="377191" y="181363"/>
                </a:lnTo>
                <a:lnTo>
                  <a:pt x="386337" y="196606"/>
                </a:lnTo>
                <a:lnTo>
                  <a:pt x="396240" y="246894"/>
                </a:lnTo>
                <a:lnTo>
                  <a:pt x="405385" y="312425"/>
                </a:lnTo>
                <a:lnTo>
                  <a:pt x="414531" y="297182"/>
                </a:lnTo>
                <a:lnTo>
                  <a:pt x="423676" y="181363"/>
                </a:lnTo>
                <a:lnTo>
                  <a:pt x="433579" y="186699"/>
                </a:lnTo>
                <a:lnTo>
                  <a:pt x="442725" y="201177"/>
                </a:lnTo>
                <a:lnTo>
                  <a:pt x="456437" y="191270"/>
                </a:lnTo>
                <a:lnTo>
                  <a:pt x="465583" y="176026"/>
                </a:lnTo>
                <a:lnTo>
                  <a:pt x="475485" y="236987"/>
                </a:lnTo>
                <a:lnTo>
                  <a:pt x="484631" y="246894"/>
                </a:lnTo>
                <a:lnTo>
                  <a:pt x="493776" y="206513"/>
                </a:lnTo>
                <a:lnTo>
                  <a:pt x="502922" y="196606"/>
                </a:lnTo>
                <a:lnTo>
                  <a:pt x="512825" y="252231"/>
                </a:lnTo>
                <a:lnTo>
                  <a:pt x="521970" y="246894"/>
                </a:lnTo>
                <a:lnTo>
                  <a:pt x="531116" y="262137"/>
                </a:lnTo>
                <a:lnTo>
                  <a:pt x="540262" y="287288"/>
                </a:lnTo>
                <a:lnTo>
                  <a:pt x="549395" y="291858"/>
                </a:lnTo>
                <a:lnTo>
                  <a:pt x="559310" y="281951"/>
                </a:lnTo>
                <a:lnTo>
                  <a:pt x="568455" y="287288"/>
                </a:lnTo>
                <a:lnTo>
                  <a:pt x="577589" y="226327"/>
                </a:lnTo>
                <a:lnTo>
                  <a:pt x="591313" y="262137"/>
                </a:lnTo>
                <a:lnTo>
                  <a:pt x="601216" y="241557"/>
                </a:lnTo>
                <a:lnTo>
                  <a:pt x="610362" y="166119"/>
                </a:lnTo>
                <a:lnTo>
                  <a:pt x="619507" y="135645"/>
                </a:lnTo>
                <a:lnTo>
                  <a:pt x="628653" y="156212"/>
                </a:lnTo>
                <a:lnTo>
                  <a:pt x="638555" y="166119"/>
                </a:lnTo>
                <a:lnTo>
                  <a:pt x="647701" y="181363"/>
                </a:lnTo>
                <a:lnTo>
                  <a:pt x="656847" y="196606"/>
                </a:lnTo>
                <a:lnTo>
                  <a:pt x="665980" y="176026"/>
                </a:lnTo>
                <a:lnTo>
                  <a:pt x="675895" y="191270"/>
                </a:lnTo>
                <a:lnTo>
                  <a:pt x="685040" y="206513"/>
                </a:lnTo>
                <a:lnTo>
                  <a:pt x="694186" y="256801"/>
                </a:lnTo>
                <a:lnTo>
                  <a:pt x="703319" y="256801"/>
                </a:lnTo>
                <a:lnTo>
                  <a:pt x="717801" y="262137"/>
                </a:lnTo>
                <a:lnTo>
                  <a:pt x="726947" y="266708"/>
                </a:lnTo>
                <a:lnTo>
                  <a:pt x="736092" y="241557"/>
                </a:lnTo>
                <a:lnTo>
                  <a:pt x="745238" y="241557"/>
                </a:lnTo>
                <a:lnTo>
                  <a:pt x="754371" y="231650"/>
                </a:lnTo>
                <a:lnTo>
                  <a:pt x="764286" y="196606"/>
                </a:lnTo>
                <a:lnTo>
                  <a:pt x="773432" y="166119"/>
                </a:lnTo>
                <a:lnTo>
                  <a:pt x="782577" y="171456"/>
                </a:lnTo>
                <a:lnTo>
                  <a:pt x="791711" y="186699"/>
                </a:lnTo>
                <a:lnTo>
                  <a:pt x="801625" y="206513"/>
                </a:lnTo>
                <a:lnTo>
                  <a:pt x="810771" y="211850"/>
                </a:lnTo>
                <a:lnTo>
                  <a:pt x="819904" y="211850"/>
                </a:lnTo>
                <a:lnTo>
                  <a:pt x="829050" y="277381"/>
                </a:lnTo>
                <a:lnTo>
                  <a:pt x="838965" y="266708"/>
                </a:lnTo>
                <a:lnTo>
                  <a:pt x="852677" y="221744"/>
                </a:lnTo>
                <a:lnTo>
                  <a:pt x="861823" y="176026"/>
                </a:lnTo>
                <a:lnTo>
                  <a:pt x="870968" y="176026"/>
                </a:lnTo>
                <a:lnTo>
                  <a:pt x="880871" y="206513"/>
                </a:lnTo>
                <a:lnTo>
                  <a:pt x="890017" y="236987"/>
                </a:lnTo>
                <a:lnTo>
                  <a:pt x="899162" y="241557"/>
                </a:lnTo>
                <a:lnTo>
                  <a:pt x="908296" y="206513"/>
                </a:lnTo>
                <a:lnTo>
                  <a:pt x="917441" y="196606"/>
                </a:lnTo>
                <a:lnTo>
                  <a:pt x="927356" y="196606"/>
                </a:lnTo>
                <a:lnTo>
                  <a:pt x="936489" y="206513"/>
                </a:lnTo>
                <a:lnTo>
                  <a:pt x="945635" y="221744"/>
                </a:lnTo>
                <a:lnTo>
                  <a:pt x="954781" y="216420"/>
                </a:lnTo>
                <a:lnTo>
                  <a:pt x="964683" y="246894"/>
                </a:lnTo>
                <a:lnTo>
                  <a:pt x="978408" y="287288"/>
                </a:lnTo>
                <a:lnTo>
                  <a:pt x="987553" y="266708"/>
                </a:lnTo>
                <a:lnTo>
                  <a:pt x="996687" y="236987"/>
                </a:lnTo>
                <a:lnTo>
                  <a:pt x="1006602" y="226327"/>
                </a:lnTo>
                <a:lnTo>
                  <a:pt x="1015747" y="231650"/>
                </a:lnTo>
                <a:lnTo>
                  <a:pt x="1024881" y="236987"/>
                </a:lnTo>
                <a:lnTo>
                  <a:pt x="1034026" y="221744"/>
                </a:lnTo>
                <a:lnTo>
                  <a:pt x="1043941" y="226327"/>
                </a:lnTo>
                <a:lnTo>
                  <a:pt x="1053087" y="236987"/>
                </a:lnTo>
                <a:lnTo>
                  <a:pt x="1062220" y="181363"/>
                </a:lnTo>
                <a:lnTo>
                  <a:pt x="1071366" y="140982"/>
                </a:lnTo>
                <a:lnTo>
                  <a:pt x="1080511" y="160783"/>
                </a:lnTo>
                <a:lnTo>
                  <a:pt x="1090414" y="226327"/>
                </a:lnTo>
                <a:lnTo>
                  <a:pt x="1104138" y="0"/>
                </a:lnTo>
              </a:path>
            </a:pathLst>
          </a:custGeom>
          <a:ln w="10022">
            <a:solidFill>
              <a:srgbClr val="FFFF00"/>
            </a:solidFill>
          </a:ln>
        </p:spPr>
        <p:txBody>
          <a:bodyPr wrap="square" lIns="0" tIns="0" rIns="0" bIns="0" rtlCol="0">
            <a:noAutofit/>
          </a:bodyPr>
          <a:lstStyle/>
          <a:p>
            <a:endParaRPr/>
          </a:p>
        </p:txBody>
      </p:sp>
      <p:sp>
        <p:nvSpPr>
          <p:cNvPr id="835" name="object 835"/>
          <p:cNvSpPr/>
          <p:nvPr/>
        </p:nvSpPr>
        <p:spPr>
          <a:xfrm>
            <a:off x="5769376" y="4333568"/>
            <a:ext cx="6425" cy="645638"/>
          </a:xfrm>
          <a:custGeom>
            <a:avLst/>
            <a:gdLst/>
            <a:ahLst/>
            <a:cxnLst/>
            <a:rect l="l" t="t" r="r" b="b"/>
            <a:pathLst>
              <a:path w="8513" h="882372">
                <a:moveTo>
                  <a:pt x="0" y="882372"/>
                </a:moveTo>
                <a:lnTo>
                  <a:pt x="8513" y="0"/>
                </a:lnTo>
              </a:path>
            </a:pathLst>
          </a:custGeom>
          <a:ln w="9316">
            <a:solidFill>
              <a:srgbClr val="FFFF00"/>
            </a:solidFill>
          </a:ln>
        </p:spPr>
        <p:txBody>
          <a:bodyPr wrap="square" lIns="0" tIns="0" rIns="0" bIns="0" rtlCol="0">
            <a:noAutofit/>
          </a:bodyPr>
          <a:lstStyle/>
          <a:p>
            <a:endParaRPr/>
          </a:p>
        </p:txBody>
      </p:sp>
      <p:sp>
        <p:nvSpPr>
          <p:cNvPr id="836" name="object 836"/>
          <p:cNvSpPr/>
          <p:nvPr/>
        </p:nvSpPr>
        <p:spPr>
          <a:xfrm>
            <a:off x="5825095" y="4333569"/>
            <a:ext cx="593" cy="29522"/>
          </a:xfrm>
          <a:custGeom>
            <a:avLst/>
            <a:gdLst/>
            <a:ahLst/>
            <a:cxnLst/>
            <a:rect l="l" t="t" r="r" b="b"/>
            <a:pathLst>
              <a:path w="786" h="40347">
                <a:moveTo>
                  <a:pt x="0" y="0"/>
                </a:moveTo>
                <a:lnTo>
                  <a:pt x="786" y="40347"/>
                </a:lnTo>
              </a:path>
            </a:pathLst>
          </a:custGeom>
          <a:ln w="9316">
            <a:solidFill>
              <a:srgbClr val="FFFF00"/>
            </a:solidFill>
          </a:ln>
        </p:spPr>
        <p:txBody>
          <a:bodyPr wrap="square" lIns="0" tIns="0" rIns="0" bIns="0" rtlCol="0">
            <a:noAutofit/>
          </a:bodyPr>
          <a:lstStyle/>
          <a:p>
            <a:endParaRPr/>
          </a:p>
        </p:txBody>
      </p:sp>
      <p:sp>
        <p:nvSpPr>
          <p:cNvPr id="837" name="object 837"/>
          <p:cNvSpPr/>
          <p:nvPr/>
        </p:nvSpPr>
        <p:spPr>
          <a:xfrm>
            <a:off x="5825688" y="4333568"/>
            <a:ext cx="1965" cy="29532"/>
          </a:xfrm>
          <a:custGeom>
            <a:avLst/>
            <a:gdLst/>
            <a:ahLst/>
            <a:cxnLst/>
            <a:rect l="l" t="t" r="r" b="b"/>
            <a:pathLst>
              <a:path w="2604" h="40360">
                <a:moveTo>
                  <a:pt x="0" y="40360"/>
                </a:moveTo>
                <a:lnTo>
                  <a:pt x="2604" y="0"/>
                </a:lnTo>
              </a:path>
            </a:pathLst>
          </a:custGeom>
          <a:ln w="9319">
            <a:solidFill>
              <a:srgbClr val="FFFF00"/>
            </a:solidFill>
          </a:ln>
        </p:spPr>
        <p:txBody>
          <a:bodyPr wrap="square" lIns="0" tIns="0" rIns="0" bIns="0" rtlCol="0">
            <a:noAutofit/>
          </a:bodyPr>
          <a:lstStyle/>
          <a:p>
            <a:endParaRPr/>
          </a:p>
        </p:txBody>
      </p:sp>
      <p:sp>
        <p:nvSpPr>
          <p:cNvPr id="838" name="object 838"/>
          <p:cNvSpPr/>
          <p:nvPr/>
        </p:nvSpPr>
        <p:spPr>
          <a:xfrm>
            <a:off x="5884573" y="4333568"/>
            <a:ext cx="971" cy="202928"/>
          </a:xfrm>
          <a:custGeom>
            <a:avLst/>
            <a:gdLst/>
            <a:ahLst/>
            <a:cxnLst/>
            <a:rect l="l" t="t" r="r" b="b"/>
            <a:pathLst>
              <a:path w="1286" h="277335">
                <a:moveTo>
                  <a:pt x="0" y="0"/>
                </a:moveTo>
                <a:lnTo>
                  <a:pt x="1286" y="277335"/>
                </a:lnTo>
              </a:path>
            </a:pathLst>
          </a:custGeom>
          <a:ln w="9316">
            <a:solidFill>
              <a:srgbClr val="FFFF00"/>
            </a:solidFill>
          </a:ln>
        </p:spPr>
        <p:txBody>
          <a:bodyPr wrap="square" lIns="0" tIns="0" rIns="0" bIns="0" rtlCol="0">
            <a:noAutofit/>
          </a:bodyPr>
          <a:lstStyle/>
          <a:p>
            <a:endParaRPr/>
          </a:p>
        </p:txBody>
      </p:sp>
      <p:sp>
        <p:nvSpPr>
          <p:cNvPr id="839" name="object 839"/>
          <p:cNvSpPr/>
          <p:nvPr/>
        </p:nvSpPr>
        <p:spPr>
          <a:xfrm>
            <a:off x="5885504" y="4536497"/>
            <a:ext cx="868386" cy="645662"/>
          </a:xfrm>
          <a:custGeom>
            <a:avLst/>
            <a:gdLst/>
            <a:ahLst/>
            <a:cxnLst/>
            <a:rect l="l" t="t" r="r" b="b"/>
            <a:pathLst>
              <a:path w="1150611" h="882405">
                <a:moveTo>
                  <a:pt x="0" y="0"/>
                </a:moveTo>
                <a:lnTo>
                  <a:pt x="9145" y="534169"/>
                </a:lnTo>
                <a:lnTo>
                  <a:pt x="18291" y="680475"/>
                </a:lnTo>
                <a:lnTo>
                  <a:pt x="27436" y="736099"/>
                </a:lnTo>
                <a:lnTo>
                  <a:pt x="37339" y="761237"/>
                </a:lnTo>
                <a:lnTo>
                  <a:pt x="46485" y="725426"/>
                </a:lnTo>
                <a:lnTo>
                  <a:pt x="55630" y="685798"/>
                </a:lnTo>
                <a:lnTo>
                  <a:pt x="64764" y="685798"/>
                </a:lnTo>
                <a:lnTo>
                  <a:pt x="74678" y="710949"/>
                </a:lnTo>
                <a:lnTo>
                  <a:pt x="83824" y="765820"/>
                </a:lnTo>
                <a:lnTo>
                  <a:pt x="92957" y="846582"/>
                </a:lnTo>
                <a:lnTo>
                  <a:pt x="106682" y="821444"/>
                </a:lnTo>
                <a:lnTo>
                  <a:pt x="116585" y="776480"/>
                </a:lnTo>
                <a:lnTo>
                  <a:pt x="125730" y="776480"/>
                </a:lnTo>
                <a:lnTo>
                  <a:pt x="134876" y="771143"/>
                </a:lnTo>
                <a:lnTo>
                  <a:pt x="144021" y="801630"/>
                </a:lnTo>
                <a:lnTo>
                  <a:pt x="153167" y="806201"/>
                </a:lnTo>
                <a:lnTo>
                  <a:pt x="163070" y="771143"/>
                </a:lnTo>
                <a:lnTo>
                  <a:pt x="172215" y="700276"/>
                </a:lnTo>
                <a:lnTo>
                  <a:pt x="181361" y="771143"/>
                </a:lnTo>
                <a:lnTo>
                  <a:pt x="190494" y="765820"/>
                </a:lnTo>
                <a:lnTo>
                  <a:pt x="200409" y="670568"/>
                </a:lnTo>
                <a:lnTo>
                  <a:pt x="209542" y="649988"/>
                </a:lnTo>
                <a:lnTo>
                  <a:pt x="218688" y="680475"/>
                </a:lnTo>
                <a:lnTo>
                  <a:pt x="227834" y="659895"/>
                </a:lnTo>
                <a:lnTo>
                  <a:pt x="242315" y="655325"/>
                </a:lnTo>
                <a:lnTo>
                  <a:pt x="251461" y="640081"/>
                </a:lnTo>
                <a:lnTo>
                  <a:pt x="260606" y="659895"/>
                </a:lnTo>
                <a:lnTo>
                  <a:pt x="269752" y="740670"/>
                </a:lnTo>
                <a:lnTo>
                  <a:pt x="279655" y="776480"/>
                </a:lnTo>
                <a:lnTo>
                  <a:pt x="288800" y="776480"/>
                </a:lnTo>
                <a:lnTo>
                  <a:pt x="297946" y="836675"/>
                </a:lnTo>
                <a:lnTo>
                  <a:pt x="307079" y="877069"/>
                </a:lnTo>
                <a:lnTo>
                  <a:pt x="316225" y="851918"/>
                </a:lnTo>
                <a:lnTo>
                  <a:pt x="326140" y="846582"/>
                </a:lnTo>
                <a:lnTo>
                  <a:pt x="335273" y="867162"/>
                </a:lnTo>
                <a:lnTo>
                  <a:pt x="344419" y="826781"/>
                </a:lnTo>
                <a:lnTo>
                  <a:pt x="353564" y="801630"/>
                </a:lnTo>
                <a:lnTo>
                  <a:pt x="368046" y="781050"/>
                </a:lnTo>
                <a:lnTo>
                  <a:pt x="377191" y="796294"/>
                </a:lnTo>
                <a:lnTo>
                  <a:pt x="386337" y="781050"/>
                </a:lnTo>
                <a:lnTo>
                  <a:pt x="395470" y="791723"/>
                </a:lnTo>
                <a:lnTo>
                  <a:pt x="405385" y="826781"/>
                </a:lnTo>
                <a:lnTo>
                  <a:pt x="414531" y="811537"/>
                </a:lnTo>
                <a:lnTo>
                  <a:pt x="423676" y="786387"/>
                </a:lnTo>
                <a:lnTo>
                  <a:pt x="432810" y="765820"/>
                </a:lnTo>
                <a:lnTo>
                  <a:pt x="442725" y="771143"/>
                </a:lnTo>
                <a:lnTo>
                  <a:pt x="451858" y="746006"/>
                </a:lnTo>
                <a:lnTo>
                  <a:pt x="461004" y="786387"/>
                </a:lnTo>
                <a:lnTo>
                  <a:pt x="470149" y="806201"/>
                </a:lnTo>
                <a:lnTo>
                  <a:pt x="479295" y="806201"/>
                </a:lnTo>
                <a:lnTo>
                  <a:pt x="493776" y="861825"/>
                </a:lnTo>
                <a:lnTo>
                  <a:pt x="502922" y="871732"/>
                </a:lnTo>
                <a:lnTo>
                  <a:pt x="512068" y="816874"/>
                </a:lnTo>
                <a:lnTo>
                  <a:pt x="521201" y="811537"/>
                </a:lnTo>
                <a:lnTo>
                  <a:pt x="531116" y="806201"/>
                </a:lnTo>
                <a:lnTo>
                  <a:pt x="540262" y="801630"/>
                </a:lnTo>
                <a:lnTo>
                  <a:pt x="549395" y="776480"/>
                </a:lnTo>
                <a:lnTo>
                  <a:pt x="558541" y="801630"/>
                </a:lnTo>
                <a:lnTo>
                  <a:pt x="568455" y="816874"/>
                </a:lnTo>
                <a:lnTo>
                  <a:pt x="577589" y="776480"/>
                </a:lnTo>
                <a:lnTo>
                  <a:pt x="586734" y="776480"/>
                </a:lnTo>
                <a:lnTo>
                  <a:pt x="595880" y="796294"/>
                </a:lnTo>
                <a:lnTo>
                  <a:pt x="605026" y="765820"/>
                </a:lnTo>
                <a:lnTo>
                  <a:pt x="614928" y="791723"/>
                </a:lnTo>
                <a:lnTo>
                  <a:pt x="628653" y="806201"/>
                </a:lnTo>
                <a:lnTo>
                  <a:pt x="637786" y="816874"/>
                </a:lnTo>
                <a:lnTo>
                  <a:pt x="647701" y="801630"/>
                </a:lnTo>
                <a:lnTo>
                  <a:pt x="656847" y="761237"/>
                </a:lnTo>
                <a:lnTo>
                  <a:pt x="665980" y="725426"/>
                </a:lnTo>
                <a:lnTo>
                  <a:pt x="675126" y="710949"/>
                </a:lnTo>
                <a:lnTo>
                  <a:pt x="684271" y="730763"/>
                </a:lnTo>
                <a:lnTo>
                  <a:pt x="694174" y="761237"/>
                </a:lnTo>
                <a:lnTo>
                  <a:pt x="703319" y="765820"/>
                </a:lnTo>
                <a:lnTo>
                  <a:pt x="712465" y="751343"/>
                </a:lnTo>
                <a:lnTo>
                  <a:pt x="721611" y="736099"/>
                </a:lnTo>
                <a:lnTo>
                  <a:pt x="731513" y="730763"/>
                </a:lnTo>
                <a:lnTo>
                  <a:pt x="740659" y="710949"/>
                </a:lnTo>
                <a:lnTo>
                  <a:pt x="754371" y="695705"/>
                </a:lnTo>
                <a:lnTo>
                  <a:pt x="763517" y="705612"/>
                </a:lnTo>
                <a:lnTo>
                  <a:pt x="773432" y="720856"/>
                </a:lnTo>
                <a:lnTo>
                  <a:pt x="782577" y="746006"/>
                </a:lnTo>
                <a:lnTo>
                  <a:pt x="791711" y="720856"/>
                </a:lnTo>
                <a:lnTo>
                  <a:pt x="800856" y="715519"/>
                </a:lnTo>
                <a:lnTo>
                  <a:pt x="810002" y="736099"/>
                </a:lnTo>
                <a:lnTo>
                  <a:pt x="819904" y="821444"/>
                </a:lnTo>
                <a:lnTo>
                  <a:pt x="829050" y="867162"/>
                </a:lnTo>
                <a:lnTo>
                  <a:pt x="838196" y="882405"/>
                </a:lnTo>
                <a:lnTo>
                  <a:pt x="847341" y="831351"/>
                </a:lnTo>
                <a:lnTo>
                  <a:pt x="857244" y="584457"/>
                </a:lnTo>
                <a:lnTo>
                  <a:pt x="866389" y="312425"/>
                </a:lnTo>
                <a:lnTo>
                  <a:pt x="875535" y="483868"/>
                </a:lnTo>
                <a:lnTo>
                  <a:pt x="889247" y="725426"/>
                </a:lnTo>
                <a:lnTo>
                  <a:pt x="899162" y="786387"/>
                </a:lnTo>
                <a:lnTo>
                  <a:pt x="908296" y="730763"/>
                </a:lnTo>
                <a:lnTo>
                  <a:pt x="917441" y="710949"/>
                </a:lnTo>
                <a:lnTo>
                  <a:pt x="926587" y="765820"/>
                </a:lnTo>
                <a:lnTo>
                  <a:pt x="936489" y="781050"/>
                </a:lnTo>
                <a:lnTo>
                  <a:pt x="945635" y="771143"/>
                </a:lnTo>
                <a:lnTo>
                  <a:pt x="954781" y="786387"/>
                </a:lnTo>
                <a:lnTo>
                  <a:pt x="963926" y="801630"/>
                </a:lnTo>
                <a:lnTo>
                  <a:pt x="973072" y="776480"/>
                </a:lnTo>
                <a:lnTo>
                  <a:pt x="982975" y="806201"/>
                </a:lnTo>
                <a:lnTo>
                  <a:pt x="992120" y="831351"/>
                </a:lnTo>
                <a:lnTo>
                  <a:pt x="1001266" y="816874"/>
                </a:lnTo>
                <a:lnTo>
                  <a:pt x="1014978" y="736099"/>
                </a:lnTo>
                <a:lnTo>
                  <a:pt x="1024881" y="781050"/>
                </a:lnTo>
                <a:lnTo>
                  <a:pt x="1034026" y="796294"/>
                </a:lnTo>
                <a:lnTo>
                  <a:pt x="1043172" y="761237"/>
                </a:lnTo>
                <a:lnTo>
                  <a:pt x="1052317" y="781050"/>
                </a:lnTo>
                <a:lnTo>
                  <a:pt x="1062220" y="761237"/>
                </a:lnTo>
                <a:lnTo>
                  <a:pt x="1071366" y="746006"/>
                </a:lnTo>
                <a:lnTo>
                  <a:pt x="1080511" y="761237"/>
                </a:lnTo>
                <a:lnTo>
                  <a:pt x="1089657" y="746006"/>
                </a:lnTo>
                <a:lnTo>
                  <a:pt x="1099560" y="796294"/>
                </a:lnTo>
                <a:lnTo>
                  <a:pt x="1108705" y="846582"/>
                </a:lnTo>
                <a:lnTo>
                  <a:pt x="1117851" y="806201"/>
                </a:lnTo>
                <a:lnTo>
                  <a:pt x="1126996" y="736099"/>
                </a:lnTo>
                <a:lnTo>
                  <a:pt x="1141478" y="715519"/>
                </a:lnTo>
                <a:lnTo>
                  <a:pt x="1150611" y="266695"/>
                </a:lnTo>
              </a:path>
            </a:pathLst>
          </a:custGeom>
          <a:ln w="9796">
            <a:solidFill>
              <a:srgbClr val="FFFF00"/>
            </a:solidFill>
          </a:ln>
        </p:spPr>
        <p:txBody>
          <a:bodyPr wrap="square" lIns="0" tIns="0" rIns="0" bIns="0" rtlCol="0">
            <a:noAutofit/>
          </a:bodyPr>
          <a:lstStyle/>
          <a:p>
            <a:endParaRPr/>
          </a:p>
        </p:txBody>
      </p:sp>
      <p:sp>
        <p:nvSpPr>
          <p:cNvPr id="840" name="object 840"/>
          <p:cNvSpPr/>
          <p:nvPr/>
        </p:nvSpPr>
        <p:spPr>
          <a:xfrm>
            <a:off x="6753930" y="4333569"/>
            <a:ext cx="4435" cy="398080"/>
          </a:xfrm>
          <a:custGeom>
            <a:avLst/>
            <a:gdLst/>
            <a:ahLst/>
            <a:cxnLst/>
            <a:rect l="l" t="t" r="r" b="b"/>
            <a:pathLst>
              <a:path w="5877" h="544043">
                <a:moveTo>
                  <a:pt x="0" y="544043"/>
                </a:moveTo>
                <a:lnTo>
                  <a:pt x="5877" y="0"/>
                </a:lnTo>
              </a:path>
            </a:pathLst>
          </a:custGeom>
          <a:ln w="9316">
            <a:solidFill>
              <a:srgbClr val="FFFF00"/>
            </a:solidFill>
          </a:ln>
        </p:spPr>
        <p:txBody>
          <a:bodyPr wrap="square" lIns="0" tIns="0" rIns="0" bIns="0" rtlCol="0">
            <a:noAutofit/>
          </a:bodyPr>
          <a:lstStyle/>
          <a:p>
            <a:endParaRPr/>
          </a:p>
        </p:txBody>
      </p:sp>
      <p:sp>
        <p:nvSpPr>
          <p:cNvPr id="841" name="object 841"/>
          <p:cNvSpPr/>
          <p:nvPr/>
        </p:nvSpPr>
        <p:spPr>
          <a:xfrm>
            <a:off x="6782071" y="4333569"/>
            <a:ext cx="6902" cy="365180"/>
          </a:xfrm>
          <a:custGeom>
            <a:avLst/>
            <a:gdLst/>
            <a:ahLst/>
            <a:cxnLst/>
            <a:rect l="l" t="t" r="r" b="b"/>
            <a:pathLst>
              <a:path w="9145" h="499079">
                <a:moveTo>
                  <a:pt x="0" y="33"/>
                </a:moveTo>
                <a:lnTo>
                  <a:pt x="9145" y="499112"/>
                </a:lnTo>
              </a:path>
            </a:pathLst>
          </a:custGeom>
          <a:ln w="9316">
            <a:solidFill>
              <a:srgbClr val="FFFF00"/>
            </a:solidFill>
          </a:ln>
        </p:spPr>
        <p:txBody>
          <a:bodyPr wrap="square" lIns="0" tIns="0" rIns="0" bIns="0" rtlCol="0">
            <a:noAutofit/>
          </a:bodyPr>
          <a:lstStyle/>
          <a:p>
            <a:endParaRPr/>
          </a:p>
        </p:txBody>
      </p:sp>
      <p:sp>
        <p:nvSpPr>
          <p:cNvPr id="842" name="object 842"/>
          <p:cNvSpPr/>
          <p:nvPr/>
        </p:nvSpPr>
        <p:spPr>
          <a:xfrm>
            <a:off x="6788976" y="4698751"/>
            <a:ext cx="720589" cy="483410"/>
          </a:xfrm>
          <a:custGeom>
            <a:avLst/>
            <a:gdLst/>
            <a:ahLst/>
            <a:cxnLst/>
            <a:rect l="l" t="t" r="r" b="b"/>
            <a:pathLst>
              <a:path w="954781" h="660661">
                <a:moveTo>
                  <a:pt x="0" y="0"/>
                </a:moveTo>
                <a:lnTo>
                  <a:pt x="9145" y="387863"/>
                </a:lnTo>
                <a:lnTo>
                  <a:pt x="18291" y="524262"/>
                </a:lnTo>
                <a:lnTo>
                  <a:pt x="28193" y="564643"/>
                </a:lnTo>
                <a:lnTo>
                  <a:pt x="37339" y="584457"/>
                </a:lnTo>
                <a:lnTo>
                  <a:pt x="46485" y="554736"/>
                </a:lnTo>
                <a:lnTo>
                  <a:pt x="55630" y="554736"/>
                </a:lnTo>
                <a:lnTo>
                  <a:pt x="65533" y="584457"/>
                </a:lnTo>
                <a:lnTo>
                  <a:pt x="79245" y="564643"/>
                </a:lnTo>
                <a:lnTo>
                  <a:pt x="88391" y="564643"/>
                </a:lnTo>
                <a:lnTo>
                  <a:pt x="97536" y="584457"/>
                </a:lnTo>
                <a:lnTo>
                  <a:pt x="107439" y="624838"/>
                </a:lnTo>
                <a:lnTo>
                  <a:pt x="116585" y="620267"/>
                </a:lnTo>
                <a:lnTo>
                  <a:pt x="125730" y="630174"/>
                </a:lnTo>
                <a:lnTo>
                  <a:pt x="134876" y="635511"/>
                </a:lnTo>
                <a:lnTo>
                  <a:pt x="144021" y="564643"/>
                </a:lnTo>
                <a:lnTo>
                  <a:pt x="153924" y="584457"/>
                </a:lnTo>
                <a:lnTo>
                  <a:pt x="163070" y="609607"/>
                </a:lnTo>
                <a:lnTo>
                  <a:pt x="172215" y="579886"/>
                </a:lnTo>
                <a:lnTo>
                  <a:pt x="181361" y="579886"/>
                </a:lnTo>
                <a:lnTo>
                  <a:pt x="191263" y="564643"/>
                </a:lnTo>
                <a:lnTo>
                  <a:pt x="204976" y="544076"/>
                </a:lnTo>
                <a:lnTo>
                  <a:pt x="214121" y="569979"/>
                </a:lnTo>
                <a:lnTo>
                  <a:pt x="223267" y="579886"/>
                </a:lnTo>
                <a:lnTo>
                  <a:pt x="233170" y="579886"/>
                </a:lnTo>
                <a:lnTo>
                  <a:pt x="242315" y="564643"/>
                </a:lnTo>
                <a:lnTo>
                  <a:pt x="251461" y="549399"/>
                </a:lnTo>
                <a:lnTo>
                  <a:pt x="260606" y="559306"/>
                </a:lnTo>
                <a:lnTo>
                  <a:pt x="270509" y="518926"/>
                </a:lnTo>
                <a:lnTo>
                  <a:pt x="279655" y="539506"/>
                </a:lnTo>
                <a:lnTo>
                  <a:pt x="288800" y="549399"/>
                </a:lnTo>
                <a:lnTo>
                  <a:pt x="297946" y="544076"/>
                </a:lnTo>
                <a:lnTo>
                  <a:pt x="307079" y="509019"/>
                </a:lnTo>
                <a:lnTo>
                  <a:pt x="316994" y="518926"/>
                </a:lnTo>
                <a:lnTo>
                  <a:pt x="330706" y="624838"/>
                </a:lnTo>
                <a:lnTo>
                  <a:pt x="339852" y="605037"/>
                </a:lnTo>
                <a:lnTo>
                  <a:pt x="348998" y="554736"/>
                </a:lnTo>
                <a:lnTo>
                  <a:pt x="358900" y="539506"/>
                </a:lnTo>
                <a:lnTo>
                  <a:pt x="368046" y="554736"/>
                </a:lnTo>
                <a:lnTo>
                  <a:pt x="377191" y="564643"/>
                </a:lnTo>
                <a:lnTo>
                  <a:pt x="386337" y="569979"/>
                </a:lnTo>
                <a:lnTo>
                  <a:pt x="396240" y="559306"/>
                </a:lnTo>
                <a:lnTo>
                  <a:pt x="405385" y="529599"/>
                </a:lnTo>
                <a:lnTo>
                  <a:pt x="414531" y="564643"/>
                </a:lnTo>
                <a:lnTo>
                  <a:pt x="423676" y="579886"/>
                </a:lnTo>
                <a:lnTo>
                  <a:pt x="432810" y="589793"/>
                </a:lnTo>
                <a:lnTo>
                  <a:pt x="442725" y="564643"/>
                </a:lnTo>
                <a:lnTo>
                  <a:pt x="451870" y="609607"/>
                </a:lnTo>
                <a:lnTo>
                  <a:pt x="465583" y="640081"/>
                </a:lnTo>
                <a:lnTo>
                  <a:pt x="475485" y="635511"/>
                </a:lnTo>
                <a:lnTo>
                  <a:pt x="484631" y="620267"/>
                </a:lnTo>
                <a:lnTo>
                  <a:pt x="493776" y="599700"/>
                </a:lnTo>
                <a:lnTo>
                  <a:pt x="502922" y="579886"/>
                </a:lnTo>
                <a:lnTo>
                  <a:pt x="512068" y="574550"/>
                </a:lnTo>
                <a:lnTo>
                  <a:pt x="521970" y="559306"/>
                </a:lnTo>
                <a:lnTo>
                  <a:pt x="531116" y="549399"/>
                </a:lnTo>
                <a:lnTo>
                  <a:pt x="540262" y="564643"/>
                </a:lnTo>
                <a:lnTo>
                  <a:pt x="549395" y="584457"/>
                </a:lnTo>
                <a:lnTo>
                  <a:pt x="559310" y="624838"/>
                </a:lnTo>
                <a:lnTo>
                  <a:pt x="568455" y="584457"/>
                </a:lnTo>
                <a:lnTo>
                  <a:pt x="577589" y="493775"/>
                </a:lnTo>
                <a:lnTo>
                  <a:pt x="591313" y="473961"/>
                </a:lnTo>
                <a:lnTo>
                  <a:pt x="601216" y="468638"/>
                </a:lnTo>
                <a:lnTo>
                  <a:pt x="610362" y="514355"/>
                </a:lnTo>
                <a:lnTo>
                  <a:pt x="619507" y="549399"/>
                </a:lnTo>
                <a:lnTo>
                  <a:pt x="628653" y="544076"/>
                </a:lnTo>
                <a:lnTo>
                  <a:pt x="637786" y="559306"/>
                </a:lnTo>
                <a:lnTo>
                  <a:pt x="647701" y="635511"/>
                </a:lnTo>
                <a:lnTo>
                  <a:pt x="656847" y="649988"/>
                </a:lnTo>
                <a:lnTo>
                  <a:pt x="665980" y="640081"/>
                </a:lnTo>
                <a:lnTo>
                  <a:pt x="675126" y="660661"/>
                </a:lnTo>
                <a:lnTo>
                  <a:pt x="685040" y="624838"/>
                </a:lnTo>
                <a:lnTo>
                  <a:pt x="694186" y="614944"/>
                </a:lnTo>
                <a:lnTo>
                  <a:pt x="703319" y="579886"/>
                </a:lnTo>
                <a:lnTo>
                  <a:pt x="712465" y="554736"/>
                </a:lnTo>
                <a:lnTo>
                  <a:pt x="726947" y="595130"/>
                </a:lnTo>
                <a:lnTo>
                  <a:pt x="736092" y="620267"/>
                </a:lnTo>
                <a:lnTo>
                  <a:pt x="745238" y="605037"/>
                </a:lnTo>
                <a:lnTo>
                  <a:pt x="754383" y="579886"/>
                </a:lnTo>
                <a:lnTo>
                  <a:pt x="764286" y="554736"/>
                </a:lnTo>
                <a:lnTo>
                  <a:pt x="773432" y="559306"/>
                </a:lnTo>
                <a:lnTo>
                  <a:pt x="782577" y="493775"/>
                </a:lnTo>
                <a:lnTo>
                  <a:pt x="791711" y="458731"/>
                </a:lnTo>
                <a:lnTo>
                  <a:pt x="800856" y="473961"/>
                </a:lnTo>
                <a:lnTo>
                  <a:pt x="810771" y="509019"/>
                </a:lnTo>
                <a:lnTo>
                  <a:pt x="819904" y="559306"/>
                </a:lnTo>
                <a:lnTo>
                  <a:pt x="829050" y="584457"/>
                </a:lnTo>
                <a:lnTo>
                  <a:pt x="838196" y="640081"/>
                </a:lnTo>
                <a:lnTo>
                  <a:pt x="852677" y="645418"/>
                </a:lnTo>
                <a:lnTo>
                  <a:pt x="861823" y="599700"/>
                </a:lnTo>
                <a:lnTo>
                  <a:pt x="870968" y="609607"/>
                </a:lnTo>
                <a:lnTo>
                  <a:pt x="880102" y="599700"/>
                </a:lnTo>
                <a:lnTo>
                  <a:pt x="890017" y="579886"/>
                </a:lnTo>
                <a:lnTo>
                  <a:pt x="899162" y="579886"/>
                </a:lnTo>
                <a:lnTo>
                  <a:pt x="908296" y="579886"/>
                </a:lnTo>
                <a:lnTo>
                  <a:pt x="917441" y="564643"/>
                </a:lnTo>
                <a:lnTo>
                  <a:pt x="927356" y="539506"/>
                </a:lnTo>
                <a:lnTo>
                  <a:pt x="936489" y="564643"/>
                </a:lnTo>
                <a:lnTo>
                  <a:pt x="945635" y="595130"/>
                </a:lnTo>
                <a:lnTo>
                  <a:pt x="954781" y="640081"/>
                </a:lnTo>
              </a:path>
            </a:pathLst>
          </a:custGeom>
          <a:ln w="9831">
            <a:solidFill>
              <a:srgbClr val="FFFF00"/>
            </a:solidFill>
          </a:ln>
        </p:spPr>
        <p:txBody>
          <a:bodyPr wrap="square" lIns="0" tIns="0" rIns="0" bIns="0" rtlCol="0">
            <a:noAutofit/>
          </a:bodyPr>
          <a:lstStyle/>
          <a:p>
            <a:endParaRPr/>
          </a:p>
        </p:txBody>
      </p:sp>
      <p:sp>
        <p:nvSpPr>
          <p:cNvPr id="843" name="object 843"/>
          <p:cNvSpPr/>
          <p:nvPr/>
        </p:nvSpPr>
        <p:spPr>
          <a:xfrm>
            <a:off x="7534332" y="5093549"/>
            <a:ext cx="1114529" cy="118197"/>
          </a:xfrm>
          <a:custGeom>
            <a:avLst/>
            <a:gdLst/>
            <a:ahLst/>
            <a:cxnLst/>
            <a:rect l="l" t="t" r="r" b="b"/>
            <a:pathLst>
              <a:path w="1476751" h="161536">
                <a:moveTo>
                  <a:pt x="0" y="30473"/>
                </a:moveTo>
                <a:lnTo>
                  <a:pt x="9145" y="80761"/>
                </a:lnTo>
                <a:lnTo>
                  <a:pt x="18291" y="156199"/>
                </a:lnTo>
                <a:lnTo>
                  <a:pt x="28193" y="161536"/>
                </a:lnTo>
                <a:lnTo>
                  <a:pt x="37339" y="70101"/>
                </a:lnTo>
                <a:lnTo>
                  <a:pt x="46485" y="35044"/>
                </a:lnTo>
                <a:lnTo>
                  <a:pt x="55630" y="30473"/>
                </a:lnTo>
                <a:lnTo>
                  <a:pt x="65533" y="60194"/>
                </a:lnTo>
                <a:lnTo>
                  <a:pt x="74678" y="60194"/>
                </a:lnTo>
                <a:lnTo>
                  <a:pt x="83824" y="40380"/>
                </a:lnTo>
                <a:lnTo>
                  <a:pt x="92970" y="50287"/>
                </a:lnTo>
                <a:lnTo>
                  <a:pt x="102872" y="70101"/>
                </a:lnTo>
                <a:lnTo>
                  <a:pt x="112018" y="70101"/>
                </a:lnTo>
                <a:lnTo>
                  <a:pt x="125730" y="70101"/>
                </a:lnTo>
                <a:lnTo>
                  <a:pt x="134876" y="75438"/>
                </a:lnTo>
                <a:lnTo>
                  <a:pt x="144778" y="75438"/>
                </a:lnTo>
                <a:lnTo>
                  <a:pt x="153924" y="50287"/>
                </a:lnTo>
                <a:lnTo>
                  <a:pt x="163070" y="50287"/>
                </a:lnTo>
                <a:lnTo>
                  <a:pt x="172215" y="60194"/>
                </a:lnTo>
                <a:lnTo>
                  <a:pt x="181361" y="25137"/>
                </a:lnTo>
                <a:lnTo>
                  <a:pt x="191263" y="0"/>
                </a:lnTo>
                <a:lnTo>
                  <a:pt x="200409" y="25137"/>
                </a:lnTo>
                <a:lnTo>
                  <a:pt x="209555" y="30473"/>
                </a:lnTo>
                <a:lnTo>
                  <a:pt x="218688" y="15230"/>
                </a:lnTo>
                <a:lnTo>
                  <a:pt x="228603" y="35044"/>
                </a:lnTo>
                <a:lnTo>
                  <a:pt x="237748" y="40380"/>
                </a:lnTo>
                <a:lnTo>
                  <a:pt x="251461" y="70101"/>
                </a:lnTo>
                <a:lnTo>
                  <a:pt x="260606" y="70101"/>
                </a:lnTo>
                <a:lnTo>
                  <a:pt x="270509" y="50287"/>
                </a:lnTo>
                <a:lnTo>
                  <a:pt x="279655" y="15230"/>
                </a:lnTo>
                <a:lnTo>
                  <a:pt x="288800" y="40380"/>
                </a:lnTo>
                <a:lnTo>
                  <a:pt x="297946" y="55624"/>
                </a:lnTo>
                <a:lnTo>
                  <a:pt x="307848" y="70101"/>
                </a:lnTo>
                <a:lnTo>
                  <a:pt x="316994" y="40380"/>
                </a:lnTo>
                <a:lnTo>
                  <a:pt x="326140" y="55624"/>
                </a:lnTo>
                <a:lnTo>
                  <a:pt x="335273" y="75438"/>
                </a:lnTo>
                <a:lnTo>
                  <a:pt x="344419" y="44951"/>
                </a:lnTo>
                <a:lnTo>
                  <a:pt x="354334" y="35044"/>
                </a:lnTo>
                <a:lnTo>
                  <a:pt x="363467" y="65531"/>
                </a:lnTo>
                <a:lnTo>
                  <a:pt x="372613" y="85331"/>
                </a:lnTo>
                <a:lnTo>
                  <a:pt x="386337" y="80761"/>
                </a:lnTo>
                <a:lnTo>
                  <a:pt x="396240" y="65531"/>
                </a:lnTo>
                <a:lnTo>
                  <a:pt x="405385" y="55624"/>
                </a:lnTo>
                <a:lnTo>
                  <a:pt x="414531" y="55624"/>
                </a:lnTo>
                <a:lnTo>
                  <a:pt x="423676" y="55624"/>
                </a:lnTo>
                <a:lnTo>
                  <a:pt x="433579" y="40380"/>
                </a:lnTo>
                <a:lnTo>
                  <a:pt x="442725" y="9893"/>
                </a:lnTo>
                <a:lnTo>
                  <a:pt x="451870" y="30473"/>
                </a:lnTo>
                <a:lnTo>
                  <a:pt x="461004" y="60194"/>
                </a:lnTo>
                <a:lnTo>
                  <a:pt x="470149" y="90668"/>
                </a:lnTo>
                <a:lnTo>
                  <a:pt x="480064" y="85331"/>
                </a:lnTo>
                <a:lnTo>
                  <a:pt x="489198" y="96004"/>
                </a:lnTo>
                <a:lnTo>
                  <a:pt x="498343" y="55624"/>
                </a:lnTo>
                <a:lnTo>
                  <a:pt x="512825" y="75438"/>
                </a:lnTo>
                <a:lnTo>
                  <a:pt x="521970" y="96004"/>
                </a:lnTo>
                <a:lnTo>
                  <a:pt x="531116" y="44951"/>
                </a:lnTo>
                <a:lnTo>
                  <a:pt x="540262" y="40380"/>
                </a:lnTo>
                <a:lnTo>
                  <a:pt x="549395" y="50287"/>
                </a:lnTo>
                <a:lnTo>
                  <a:pt x="559310" y="15230"/>
                </a:lnTo>
                <a:lnTo>
                  <a:pt x="568455" y="25137"/>
                </a:lnTo>
                <a:lnTo>
                  <a:pt x="577589" y="30473"/>
                </a:lnTo>
                <a:lnTo>
                  <a:pt x="586734" y="44951"/>
                </a:lnTo>
                <a:lnTo>
                  <a:pt x="596649" y="55624"/>
                </a:lnTo>
                <a:lnTo>
                  <a:pt x="605783" y="70101"/>
                </a:lnTo>
                <a:lnTo>
                  <a:pt x="614928" y="96004"/>
                </a:lnTo>
                <a:lnTo>
                  <a:pt x="624074" y="80761"/>
                </a:lnTo>
                <a:lnTo>
                  <a:pt x="638555" y="80761"/>
                </a:lnTo>
                <a:lnTo>
                  <a:pt x="647701" y="90668"/>
                </a:lnTo>
                <a:lnTo>
                  <a:pt x="656847" y="75438"/>
                </a:lnTo>
                <a:lnTo>
                  <a:pt x="665980" y="85331"/>
                </a:lnTo>
                <a:lnTo>
                  <a:pt x="675126" y="80761"/>
                </a:lnTo>
                <a:lnTo>
                  <a:pt x="685040" y="55624"/>
                </a:lnTo>
                <a:lnTo>
                  <a:pt x="694186" y="30473"/>
                </a:lnTo>
                <a:lnTo>
                  <a:pt x="703319" y="40380"/>
                </a:lnTo>
                <a:lnTo>
                  <a:pt x="712465" y="50287"/>
                </a:lnTo>
                <a:lnTo>
                  <a:pt x="722380" y="75438"/>
                </a:lnTo>
                <a:lnTo>
                  <a:pt x="731513" y="90668"/>
                </a:lnTo>
                <a:lnTo>
                  <a:pt x="740659" y="80761"/>
                </a:lnTo>
                <a:lnTo>
                  <a:pt x="749804" y="44951"/>
                </a:lnTo>
                <a:lnTo>
                  <a:pt x="759707" y="60194"/>
                </a:lnTo>
                <a:lnTo>
                  <a:pt x="773432" y="80761"/>
                </a:lnTo>
                <a:lnTo>
                  <a:pt x="782577" y="125725"/>
                </a:lnTo>
                <a:lnTo>
                  <a:pt x="791711" y="135632"/>
                </a:lnTo>
                <a:lnTo>
                  <a:pt x="801625" y="50287"/>
                </a:lnTo>
                <a:lnTo>
                  <a:pt x="810771" y="19800"/>
                </a:lnTo>
                <a:lnTo>
                  <a:pt x="819904" y="65531"/>
                </a:lnTo>
                <a:lnTo>
                  <a:pt x="829050" y="90668"/>
                </a:lnTo>
                <a:lnTo>
                  <a:pt x="838196" y="85331"/>
                </a:lnTo>
                <a:lnTo>
                  <a:pt x="848098" y="70101"/>
                </a:lnTo>
                <a:lnTo>
                  <a:pt x="857244" y="100575"/>
                </a:lnTo>
                <a:lnTo>
                  <a:pt x="866389" y="100575"/>
                </a:lnTo>
                <a:lnTo>
                  <a:pt x="875535" y="100575"/>
                </a:lnTo>
                <a:lnTo>
                  <a:pt x="885438" y="70101"/>
                </a:lnTo>
                <a:lnTo>
                  <a:pt x="899162" y="15230"/>
                </a:lnTo>
                <a:lnTo>
                  <a:pt x="908296" y="50287"/>
                </a:lnTo>
                <a:lnTo>
                  <a:pt x="917441" y="75438"/>
                </a:lnTo>
                <a:lnTo>
                  <a:pt x="927356" y="110482"/>
                </a:lnTo>
                <a:lnTo>
                  <a:pt x="936489" y="161536"/>
                </a:lnTo>
                <a:lnTo>
                  <a:pt x="945635" y="131062"/>
                </a:lnTo>
                <a:lnTo>
                  <a:pt x="954781" y="80761"/>
                </a:lnTo>
                <a:lnTo>
                  <a:pt x="964683" y="65531"/>
                </a:lnTo>
                <a:lnTo>
                  <a:pt x="973829" y="75438"/>
                </a:lnTo>
                <a:lnTo>
                  <a:pt x="982975" y="85331"/>
                </a:lnTo>
                <a:lnTo>
                  <a:pt x="992120" y="30473"/>
                </a:lnTo>
                <a:lnTo>
                  <a:pt x="1001266" y="65531"/>
                </a:lnTo>
                <a:lnTo>
                  <a:pt x="1011168" y="80761"/>
                </a:lnTo>
                <a:lnTo>
                  <a:pt x="1020314" y="60194"/>
                </a:lnTo>
                <a:lnTo>
                  <a:pt x="1034026" y="44951"/>
                </a:lnTo>
                <a:lnTo>
                  <a:pt x="1043172" y="60194"/>
                </a:lnTo>
                <a:lnTo>
                  <a:pt x="1053087" y="85331"/>
                </a:lnTo>
                <a:lnTo>
                  <a:pt x="1062220" y="90668"/>
                </a:lnTo>
                <a:lnTo>
                  <a:pt x="1071366" y="25137"/>
                </a:lnTo>
                <a:lnTo>
                  <a:pt x="1080511" y="9893"/>
                </a:lnTo>
                <a:lnTo>
                  <a:pt x="1090414" y="65531"/>
                </a:lnTo>
                <a:lnTo>
                  <a:pt x="1099560" y="75438"/>
                </a:lnTo>
                <a:lnTo>
                  <a:pt x="1108705" y="60194"/>
                </a:lnTo>
                <a:lnTo>
                  <a:pt x="1117851" y="90668"/>
                </a:lnTo>
                <a:lnTo>
                  <a:pt x="1127753" y="121155"/>
                </a:lnTo>
                <a:lnTo>
                  <a:pt x="1136899" y="75438"/>
                </a:lnTo>
                <a:lnTo>
                  <a:pt x="1146045" y="70101"/>
                </a:lnTo>
                <a:lnTo>
                  <a:pt x="1159757" y="85331"/>
                </a:lnTo>
                <a:lnTo>
                  <a:pt x="1169672" y="60194"/>
                </a:lnTo>
                <a:lnTo>
                  <a:pt x="1178805" y="60194"/>
                </a:lnTo>
                <a:lnTo>
                  <a:pt x="1187951" y="60194"/>
                </a:lnTo>
                <a:lnTo>
                  <a:pt x="1197096" y="90668"/>
                </a:lnTo>
                <a:lnTo>
                  <a:pt x="1206242" y="90668"/>
                </a:lnTo>
                <a:lnTo>
                  <a:pt x="1216145" y="121155"/>
                </a:lnTo>
                <a:lnTo>
                  <a:pt x="1225290" y="70101"/>
                </a:lnTo>
                <a:lnTo>
                  <a:pt x="1234436" y="44951"/>
                </a:lnTo>
                <a:lnTo>
                  <a:pt x="1243581" y="44951"/>
                </a:lnTo>
                <a:lnTo>
                  <a:pt x="1253484" y="55624"/>
                </a:lnTo>
                <a:lnTo>
                  <a:pt x="1262630" y="115818"/>
                </a:lnTo>
                <a:lnTo>
                  <a:pt x="1271775" y="80761"/>
                </a:lnTo>
                <a:lnTo>
                  <a:pt x="1285488" y="35044"/>
                </a:lnTo>
                <a:lnTo>
                  <a:pt x="1295390" y="40380"/>
                </a:lnTo>
                <a:lnTo>
                  <a:pt x="1304536" y="75438"/>
                </a:lnTo>
                <a:lnTo>
                  <a:pt x="1313681" y="75438"/>
                </a:lnTo>
                <a:lnTo>
                  <a:pt x="1322827" y="65531"/>
                </a:lnTo>
                <a:lnTo>
                  <a:pt x="1332730" y="75438"/>
                </a:lnTo>
                <a:lnTo>
                  <a:pt x="1341875" y="65531"/>
                </a:lnTo>
                <a:lnTo>
                  <a:pt x="1351021" y="80761"/>
                </a:lnTo>
                <a:lnTo>
                  <a:pt x="1360166" y="80761"/>
                </a:lnTo>
                <a:lnTo>
                  <a:pt x="1369312" y="96004"/>
                </a:lnTo>
                <a:lnTo>
                  <a:pt x="1379215" y="85331"/>
                </a:lnTo>
                <a:lnTo>
                  <a:pt x="1388360" y="75438"/>
                </a:lnTo>
                <a:lnTo>
                  <a:pt x="1397506" y="75438"/>
                </a:lnTo>
                <a:lnTo>
                  <a:pt x="1406651" y="80761"/>
                </a:lnTo>
                <a:lnTo>
                  <a:pt x="1421121" y="15230"/>
                </a:lnTo>
                <a:lnTo>
                  <a:pt x="1430266" y="60194"/>
                </a:lnTo>
                <a:lnTo>
                  <a:pt x="1439412" y="90668"/>
                </a:lnTo>
                <a:lnTo>
                  <a:pt x="1448558" y="60194"/>
                </a:lnTo>
                <a:lnTo>
                  <a:pt x="1458460" y="40380"/>
                </a:lnTo>
                <a:lnTo>
                  <a:pt x="1467606" y="44951"/>
                </a:lnTo>
                <a:lnTo>
                  <a:pt x="1476751" y="50287"/>
                </a:lnTo>
              </a:path>
            </a:pathLst>
          </a:custGeom>
          <a:ln w="10069">
            <a:solidFill>
              <a:srgbClr val="FFFF00"/>
            </a:solidFill>
          </a:ln>
        </p:spPr>
        <p:txBody>
          <a:bodyPr wrap="square" lIns="0" tIns="0" rIns="0" bIns="0" rtlCol="0">
            <a:noAutofit/>
          </a:bodyPr>
          <a:lstStyle/>
          <a:p>
            <a:endParaRPr/>
          </a:p>
        </p:txBody>
      </p:sp>
      <p:sp>
        <p:nvSpPr>
          <p:cNvPr id="844" name="object 844"/>
          <p:cNvSpPr/>
          <p:nvPr/>
        </p:nvSpPr>
        <p:spPr>
          <a:xfrm>
            <a:off x="4651362"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845" name="object 845"/>
          <p:cNvSpPr/>
          <p:nvPr/>
        </p:nvSpPr>
        <p:spPr>
          <a:xfrm>
            <a:off x="4651356" y="5361696"/>
            <a:ext cx="4130889" cy="1165869"/>
          </a:xfrm>
          <a:custGeom>
            <a:avLst/>
            <a:gdLst/>
            <a:ahLst/>
            <a:cxnLst/>
            <a:rect l="l" t="t" r="r" b="b"/>
            <a:pathLst>
              <a:path w="5473428" h="1593354">
                <a:moveTo>
                  <a:pt x="5473428" y="0"/>
                </a:moveTo>
                <a:lnTo>
                  <a:pt x="0" y="0"/>
                </a:lnTo>
                <a:lnTo>
                  <a:pt x="0" y="1593354"/>
                </a:lnTo>
                <a:lnTo>
                  <a:pt x="5473428" y="1593354"/>
                </a:lnTo>
                <a:lnTo>
                  <a:pt x="5473428" y="0"/>
                </a:lnTo>
                <a:close/>
              </a:path>
            </a:pathLst>
          </a:custGeom>
          <a:ln w="5003">
            <a:solidFill>
              <a:srgbClr val="FFFFFF"/>
            </a:solidFill>
          </a:ln>
        </p:spPr>
        <p:txBody>
          <a:bodyPr wrap="square" lIns="0" tIns="0" rIns="0" bIns="0" rtlCol="0">
            <a:noAutofit/>
          </a:bodyPr>
          <a:lstStyle/>
          <a:p>
            <a:endParaRPr/>
          </a:p>
        </p:txBody>
      </p:sp>
      <p:sp>
        <p:nvSpPr>
          <p:cNvPr id="846" name="object 846"/>
          <p:cNvSpPr txBox="1"/>
          <p:nvPr/>
        </p:nvSpPr>
        <p:spPr>
          <a:xfrm>
            <a:off x="6554543" y="5408621"/>
            <a:ext cx="329242" cy="75735"/>
          </a:xfrm>
          <a:prstGeom prst="rect">
            <a:avLst/>
          </a:prstGeom>
        </p:spPr>
        <p:txBody>
          <a:bodyPr vert="horz" wrap="square" lIns="0" tIns="0" rIns="0" bIns="0" rtlCol="0">
            <a:noAutofit/>
          </a:bodyPr>
          <a:lstStyle/>
          <a:p>
            <a:pPr marL="9357"/>
            <a:r>
              <a:rPr sz="400" b="1" spc="-71" dirty="0">
                <a:solidFill>
                  <a:srgbClr val="FFFFFF"/>
                </a:solidFill>
                <a:latin typeface="Arial"/>
                <a:cs typeface="Arial"/>
              </a:rPr>
              <a:t>W</a:t>
            </a:r>
            <a:r>
              <a:rPr sz="400" b="1" spc="-34" dirty="0">
                <a:solidFill>
                  <a:srgbClr val="FFFFFF"/>
                </a:solidFill>
                <a:latin typeface="Arial"/>
                <a:cs typeface="Arial"/>
              </a:rPr>
              <a:t>a</a:t>
            </a:r>
            <a:r>
              <a:rPr sz="400" b="1" spc="-19" dirty="0">
                <a:solidFill>
                  <a:srgbClr val="FFFFFF"/>
                </a:solidFill>
                <a:latin typeface="Arial"/>
                <a:cs typeface="Arial"/>
              </a:rPr>
              <a:t>t</a:t>
            </a:r>
            <a:r>
              <a:rPr sz="400" b="1" spc="-7" dirty="0">
                <a:solidFill>
                  <a:srgbClr val="FFFFFF"/>
                </a:solidFill>
                <a:latin typeface="Arial"/>
                <a:cs typeface="Arial"/>
              </a:rPr>
              <a:t>e</a:t>
            </a:r>
            <a:r>
              <a:rPr sz="400" b="1" spc="-19" dirty="0">
                <a:solidFill>
                  <a:srgbClr val="FFFFFF"/>
                </a:solidFill>
                <a:latin typeface="Arial"/>
                <a:cs typeface="Arial"/>
              </a:rPr>
              <a:t>r</a:t>
            </a:r>
            <a:r>
              <a:rPr sz="400" b="1" spc="-11" dirty="0">
                <a:solidFill>
                  <a:srgbClr val="FFFFFF"/>
                </a:solidFill>
                <a:latin typeface="Arial"/>
                <a:cs typeface="Arial"/>
              </a:rPr>
              <a:t> </a:t>
            </a:r>
            <a:r>
              <a:rPr sz="400" b="1" spc="-22" dirty="0">
                <a:solidFill>
                  <a:srgbClr val="FFFFFF"/>
                </a:solidFill>
                <a:latin typeface="Arial"/>
                <a:cs typeface="Arial"/>
              </a:rPr>
              <a:t>D</a:t>
            </a:r>
            <a:r>
              <a:rPr sz="400" b="1" spc="-7" dirty="0">
                <a:solidFill>
                  <a:srgbClr val="FFFFFF"/>
                </a:solidFill>
                <a:latin typeface="Arial"/>
                <a:cs typeface="Arial"/>
              </a:rPr>
              <a:t>e</a:t>
            </a:r>
            <a:r>
              <a:rPr sz="400" b="1" spc="-34" dirty="0">
                <a:solidFill>
                  <a:srgbClr val="FFFFFF"/>
                </a:solidFill>
                <a:latin typeface="Arial"/>
                <a:cs typeface="Arial"/>
              </a:rPr>
              <a:t>p</a:t>
            </a:r>
            <a:r>
              <a:rPr sz="400" b="1" spc="-19" dirty="0">
                <a:solidFill>
                  <a:srgbClr val="FFFFFF"/>
                </a:solidFill>
                <a:latin typeface="Arial"/>
                <a:cs typeface="Arial"/>
              </a:rPr>
              <a:t>t</a:t>
            </a:r>
            <a:r>
              <a:rPr sz="400" b="1" spc="-26" dirty="0">
                <a:solidFill>
                  <a:srgbClr val="FFFFFF"/>
                </a:solidFill>
                <a:latin typeface="Arial"/>
                <a:cs typeface="Arial"/>
              </a:rPr>
              <a:t>h</a:t>
            </a:r>
            <a:endParaRPr sz="400">
              <a:latin typeface="Arial"/>
              <a:cs typeface="Arial"/>
            </a:endParaRPr>
          </a:p>
        </p:txBody>
      </p:sp>
      <p:sp>
        <p:nvSpPr>
          <p:cNvPr id="847" name="object 847"/>
          <p:cNvSpPr/>
          <p:nvPr/>
        </p:nvSpPr>
        <p:spPr>
          <a:xfrm>
            <a:off x="4925673" y="5505551"/>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solidFill>
            <a:srgbClr val="000000"/>
          </a:solidFill>
        </p:spPr>
        <p:txBody>
          <a:bodyPr wrap="square" lIns="0" tIns="0" rIns="0" bIns="0" rtlCol="0">
            <a:noAutofit/>
          </a:bodyPr>
          <a:lstStyle/>
          <a:p>
            <a:endParaRPr/>
          </a:p>
        </p:txBody>
      </p:sp>
      <p:sp>
        <p:nvSpPr>
          <p:cNvPr id="848" name="object 848"/>
          <p:cNvSpPr/>
          <p:nvPr/>
        </p:nvSpPr>
        <p:spPr>
          <a:xfrm>
            <a:off x="4925673" y="5505551"/>
            <a:ext cx="3733502" cy="903814"/>
          </a:xfrm>
          <a:custGeom>
            <a:avLst/>
            <a:gdLst/>
            <a:ahLst/>
            <a:cxnLst/>
            <a:rect l="l" t="t" r="r" b="b"/>
            <a:pathLst>
              <a:path w="4946890" h="1235212">
                <a:moveTo>
                  <a:pt x="4946890" y="0"/>
                </a:moveTo>
                <a:lnTo>
                  <a:pt x="0" y="0"/>
                </a:lnTo>
                <a:lnTo>
                  <a:pt x="0" y="1235212"/>
                </a:lnTo>
                <a:lnTo>
                  <a:pt x="4946890" y="1235212"/>
                </a:lnTo>
                <a:lnTo>
                  <a:pt x="4946890" y="0"/>
                </a:lnTo>
                <a:close/>
              </a:path>
            </a:pathLst>
          </a:custGeom>
          <a:ln w="5010">
            <a:solidFill>
              <a:srgbClr val="FFFFFF"/>
            </a:solidFill>
          </a:ln>
        </p:spPr>
        <p:txBody>
          <a:bodyPr wrap="square" lIns="0" tIns="0" rIns="0" bIns="0" rtlCol="0">
            <a:noAutofit/>
          </a:bodyPr>
          <a:lstStyle/>
          <a:p>
            <a:endParaRPr/>
          </a:p>
        </p:txBody>
      </p:sp>
      <p:sp>
        <p:nvSpPr>
          <p:cNvPr id="849" name="object 849"/>
          <p:cNvSpPr/>
          <p:nvPr/>
        </p:nvSpPr>
        <p:spPr>
          <a:xfrm>
            <a:off x="4907858" y="6409365"/>
            <a:ext cx="3751325" cy="0"/>
          </a:xfrm>
          <a:custGeom>
            <a:avLst/>
            <a:gdLst/>
            <a:ahLst/>
            <a:cxnLst/>
            <a:rect l="l" t="t" r="r" b="b"/>
            <a:pathLst>
              <a:path w="4970505">
                <a:moveTo>
                  <a:pt x="0" y="0"/>
                </a:moveTo>
                <a:lnTo>
                  <a:pt x="4970505" y="0"/>
                </a:lnTo>
              </a:path>
            </a:pathLst>
          </a:custGeom>
          <a:ln w="5032">
            <a:solidFill>
              <a:srgbClr val="FFFFFF"/>
            </a:solidFill>
          </a:ln>
        </p:spPr>
        <p:txBody>
          <a:bodyPr wrap="square" lIns="0" tIns="0" rIns="0" bIns="0" rtlCol="0">
            <a:noAutofit/>
          </a:bodyPr>
          <a:lstStyle/>
          <a:p>
            <a:endParaRPr/>
          </a:p>
        </p:txBody>
      </p:sp>
      <p:sp>
        <p:nvSpPr>
          <p:cNvPr id="850" name="object 850"/>
          <p:cNvSpPr/>
          <p:nvPr/>
        </p:nvSpPr>
        <p:spPr>
          <a:xfrm>
            <a:off x="8592464"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51" name="object 851"/>
          <p:cNvSpPr/>
          <p:nvPr/>
        </p:nvSpPr>
        <p:spPr>
          <a:xfrm>
            <a:off x="8444667"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52" name="object 852"/>
          <p:cNvSpPr/>
          <p:nvPr/>
        </p:nvSpPr>
        <p:spPr>
          <a:xfrm>
            <a:off x="8300897"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53" name="object 853"/>
          <p:cNvSpPr/>
          <p:nvPr/>
        </p:nvSpPr>
        <p:spPr>
          <a:xfrm>
            <a:off x="8153101"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54" name="object 854"/>
          <p:cNvSpPr/>
          <p:nvPr/>
        </p:nvSpPr>
        <p:spPr>
          <a:xfrm>
            <a:off x="8005304"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55" name="object 855"/>
          <p:cNvSpPr/>
          <p:nvPr/>
        </p:nvSpPr>
        <p:spPr>
          <a:xfrm>
            <a:off x="7861534"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56" name="object 856"/>
          <p:cNvSpPr/>
          <p:nvPr/>
        </p:nvSpPr>
        <p:spPr>
          <a:xfrm>
            <a:off x="771373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57" name="object 857"/>
          <p:cNvSpPr/>
          <p:nvPr/>
        </p:nvSpPr>
        <p:spPr>
          <a:xfrm>
            <a:off x="7565941"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58" name="object 858"/>
          <p:cNvSpPr/>
          <p:nvPr/>
        </p:nvSpPr>
        <p:spPr>
          <a:xfrm>
            <a:off x="7418144"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59" name="object 859"/>
          <p:cNvSpPr/>
          <p:nvPr/>
        </p:nvSpPr>
        <p:spPr>
          <a:xfrm>
            <a:off x="7274375"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0" name="object 860"/>
          <p:cNvSpPr/>
          <p:nvPr/>
        </p:nvSpPr>
        <p:spPr>
          <a:xfrm>
            <a:off x="712657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1" name="object 861"/>
          <p:cNvSpPr/>
          <p:nvPr/>
        </p:nvSpPr>
        <p:spPr>
          <a:xfrm>
            <a:off x="6978781"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2" name="object 862"/>
          <p:cNvSpPr/>
          <p:nvPr/>
        </p:nvSpPr>
        <p:spPr>
          <a:xfrm>
            <a:off x="6830985"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3" name="object 863"/>
          <p:cNvSpPr/>
          <p:nvPr/>
        </p:nvSpPr>
        <p:spPr>
          <a:xfrm>
            <a:off x="6687215"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4" name="object 864"/>
          <p:cNvSpPr/>
          <p:nvPr/>
        </p:nvSpPr>
        <p:spPr>
          <a:xfrm>
            <a:off x="6539419"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5" name="object 865"/>
          <p:cNvSpPr/>
          <p:nvPr/>
        </p:nvSpPr>
        <p:spPr>
          <a:xfrm>
            <a:off x="6391622"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6" name="object 866"/>
          <p:cNvSpPr/>
          <p:nvPr/>
        </p:nvSpPr>
        <p:spPr>
          <a:xfrm>
            <a:off x="6247272"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7" name="object 867"/>
          <p:cNvSpPr/>
          <p:nvPr/>
        </p:nvSpPr>
        <p:spPr>
          <a:xfrm>
            <a:off x="6100047"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8" name="object 868"/>
          <p:cNvSpPr/>
          <p:nvPr/>
        </p:nvSpPr>
        <p:spPr>
          <a:xfrm>
            <a:off x="5952250"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69" name="object 869"/>
          <p:cNvSpPr/>
          <p:nvPr/>
        </p:nvSpPr>
        <p:spPr>
          <a:xfrm>
            <a:off x="5804454"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70" name="object 870"/>
          <p:cNvSpPr/>
          <p:nvPr/>
        </p:nvSpPr>
        <p:spPr>
          <a:xfrm>
            <a:off x="5660103"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71" name="object 871"/>
          <p:cNvSpPr/>
          <p:nvPr/>
        </p:nvSpPr>
        <p:spPr>
          <a:xfrm>
            <a:off x="5512878"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72" name="object 872"/>
          <p:cNvSpPr/>
          <p:nvPr/>
        </p:nvSpPr>
        <p:spPr>
          <a:xfrm>
            <a:off x="5365081"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73" name="object 873"/>
          <p:cNvSpPr/>
          <p:nvPr/>
        </p:nvSpPr>
        <p:spPr>
          <a:xfrm>
            <a:off x="5217285"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74" name="object 874"/>
          <p:cNvSpPr/>
          <p:nvPr/>
        </p:nvSpPr>
        <p:spPr>
          <a:xfrm>
            <a:off x="5072934" y="6413349"/>
            <a:ext cx="0" cy="15059"/>
          </a:xfrm>
          <a:custGeom>
            <a:avLst/>
            <a:gdLst/>
            <a:ahLst/>
            <a:cxnLst/>
            <a:rect l="l" t="t" r="r" b="b"/>
            <a:pathLst>
              <a:path h="20580">
                <a:moveTo>
                  <a:pt x="0" y="0"/>
                </a:moveTo>
                <a:lnTo>
                  <a:pt x="0" y="20580"/>
                </a:lnTo>
              </a:path>
            </a:pathLst>
          </a:custGeom>
          <a:ln w="4652">
            <a:solidFill>
              <a:srgbClr val="FFFFFF"/>
            </a:solidFill>
          </a:ln>
        </p:spPr>
        <p:txBody>
          <a:bodyPr wrap="square" lIns="0" tIns="0" rIns="0" bIns="0" rtlCol="0">
            <a:noAutofit/>
          </a:bodyPr>
          <a:lstStyle/>
          <a:p>
            <a:endParaRPr/>
          </a:p>
        </p:txBody>
      </p:sp>
      <p:sp>
        <p:nvSpPr>
          <p:cNvPr id="875" name="object 875"/>
          <p:cNvSpPr/>
          <p:nvPr/>
        </p:nvSpPr>
        <p:spPr>
          <a:xfrm>
            <a:off x="4925691" y="5505591"/>
            <a:ext cx="0" cy="922777"/>
          </a:xfrm>
          <a:custGeom>
            <a:avLst/>
            <a:gdLst/>
            <a:ahLst/>
            <a:cxnLst/>
            <a:rect l="l" t="t" r="r" b="b"/>
            <a:pathLst>
              <a:path h="1261128">
                <a:moveTo>
                  <a:pt x="0" y="1261128"/>
                </a:moveTo>
                <a:lnTo>
                  <a:pt x="0" y="0"/>
                </a:lnTo>
              </a:path>
            </a:pathLst>
          </a:custGeom>
          <a:ln w="4701">
            <a:solidFill>
              <a:srgbClr val="FFFFFF"/>
            </a:solidFill>
          </a:ln>
        </p:spPr>
        <p:txBody>
          <a:bodyPr wrap="square" lIns="0" tIns="0" rIns="0" bIns="0" rtlCol="0">
            <a:noAutofit/>
          </a:bodyPr>
          <a:lstStyle/>
          <a:p>
            <a:endParaRPr/>
          </a:p>
        </p:txBody>
      </p:sp>
      <p:sp>
        <p:nvSpPr>
          <p:cNvPr id="876" name="object 876"/>
          <p:cNvSpPr txBox="1"/>
          <p:nvPr/>
        </p:nvSpPr>
        <p:spPr>
          <a:xfrm>
            <a:off x="8551847"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877" name="object 877"/>
          <p:cNvSpPr txBox="1"/>
          <p:nvPr/>
        </p:nvSpPr>
        <p:spPr>
          <a:xfrm>
            <a:off x="8404047" y="643185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878" name="object 878"/>
          <p:cNvSpPr txBox="1"/>
          <p:nvPr/>
        </p:nvSpPr>
        <p:spPr>
          <a:xfrm>
            <a:off x="8259695"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460</a:t>
            </a:r>
            <a:endParaRPr sz="300">
              <a:latin typeface="Arial"/>
              <a:cs typeface="Arial"/>
            </a:endParaRPr>
          </a:p>
        </p:txBody>
      </p:sp>
      <p:sp>
        <p:nvSpPr>
          <p:cNvPr id="879" name="object 879"/>
          <p:cNvSpPr txBox="1"/>
          <p:nvPr/>
        </p:nvSpPr>
        <p:spPr>
          <a:xfrm>
            <a:off x="8112478"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880" name="object 880"/>
          <p:cNvSpPr txBox="1"/>
          <p:nvPr/>
        </p:nvSpPr>
        <p:spPr>
          <a:xfrm>
            <a:off x="7964678"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881" name="object 881"/>
          <p:cNvSpPr txBox="1"/>
          <p:nvPr/>
        </p:nvSpPr>
        <p:spPr>
          <a:xfrm>
            <a:off x="7820327" y="643185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4</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882" name="object 882"/>
          <p:cNvSpPr txBox="1"/>
          <p:nvPr/>
        </p:nvSpPr>
        <p:spPr>
          <a:xfrm>
            <a:off x="7672521"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380</a:t>
            </a:r>
            <a:endParaRPr sz="300">
              <a:latin typeface="Arial"/>
              <a:cs typeface="Arial"/>
            </a:endParaRPr>
          </a:p>
        </p:txBody>
      </p:sp>
      <p:sp>
        <p:nvSpPr>
          <p:cNvPr id="883" name="object 883"/>
          <p:cNvSpPr txBox="1"/>
          <p:nvPr/>
        </p:nvSpPr>
        <p:spPr>
          <a:xfrm>
            <a:off x="7525299"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6</a:t>
            </a:r>
            <a:r>
              <a:rPr sz="300" dirty="0">
                <a:solidFill>
                  <a:srgbClr val="FFFFFF"/>
                </a:solidFill>
                <a:latin typeface="Arial"/>
                <a:cs typeface="Arial"/>
              </a:rPr>
              <a:t>0</a:t>
            </a:r>
            <a:endParaRPr sz="300">
              <a:latin typeface="Arial"/>
              <a:cs typeface="Arial"/>
            </a:endParaRPr>
          </a:p>
        </p:txBody>
      </p:sp>
      <p:sp>
        <p:nvSpPr>
          <p:cNvPr id="884" name="object 884"/>
          <p:cNvSpPr txBox="1"/>
          <p:nvPr/>
        </p:nvSpPr>
        <p:spPr>
          <a:xfrm>
            <a:off x="7377499"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a:t>
            </a:r>
            <a:r>
              <a:rPr sz="300" spc="-4" dirty="0">
                <a:solidFill>
                  <a:srgbClr val="FFFFFF"/>
                </a:solidFill>
                <a:latin typeface="Arial"/>
                <a:cs typeface="Arial"/>
              </a:rPr>
              <a:t>4</a:t>
            </a:r>
            <a:r>
              <a:rPr sz="300" dirty="0">
                <a:solidFill>
                  <a:srgbClr val="FFFFFF"/>
                </a:solidFill>
                <a:latin typeface="Arial"/>
                <a:cs typeface="Arial"/>
              </a:rPr>
              <a:t>0</a:t>
            </a:r>
            <a:endParaRPr sz="300">
              <a:latin typeface="Arial"/>
              <a:cs typeface="Arial"/>
            </a:endParaRPr>
          </a:p>
        </p:txBody>
      </p:sp>
      <p:sp>
        <p:nvSpPr>
          <p:cNvPr id="885" name="object 885"/>
          <p:cNvSpPr txBox="1"/>
          <p:nvPr/>
        </p:nvSpPr>
        <p:spPr>
          <a:xfrm>
            <a:off x="7233149" y="643185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3</a:t>
            </a:r>
            <a:r>
              <a:rPr sz="300" spc="-7"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886" name="object 886"/>
          <p:cNvSpPr txBox="1"/>
          <p:nvPr/>
        </p:nvSpPr>
        <p:spPr>
          <a:xfrm>
            <a:off x="6498170" y="6431853"/>
            <a:ext cx="670464"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22</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24</a:t>
            </a:r>
            <a:r>
              <a:rPr sz="300" dirty="0">
                <a:solidFill>
                  <a:srgbClr val="FFFFFF"/>
                </a:solidFill>
                <a:latin typeface="Arial"/>
                <a:cs typeface="Arial"/>
              </a:rPr>
              <a:t>0       </a:t>
            </a:r>
            <a:r>
              <a:rPr sz="300" spc="-41" dirty="0">
                <a:solidFill>
                  <a:srgbClr val="FFFFFF"/>
                </a:solidFill>
                <a:latin typeface="Arial"/>
                <a:cs typeface="Arial"/>
              </a:rPr>
              <a:t> </a:t>
            </a:r>
            <a:r>
              <a:rPr sz="300" spc="-7" dirty="0">
                <a:solidFill>
                  <a:srgbClr val="FFFFFF"/>
                </a:solidFill>
                <a:latin typeface="Arial"/>
                <a:cs typeface="Arial"/>
              </a:rPr>
              <a:t>2</a:t>
            </a:r>
            <a:r>
              <a:rPr sz="300" spc="-4" dirty="0">
                <a:solidFill>
                  <a:srgbClr val="FFFFFF"/>
                </a:solidFill>
                <a:latin typeface="Arial"/>
                <a:cs typeface="Arial"/>
              </a:rPr>
              <a:t>6</a:t>
            </a:r>
            <a:r>
              <a:rPr sz="300" dirty="0">
                <a:solidFill>
                  <a:srgbClr val="FFFFFF"/>
                </a:solidFill>
                <a:latin typeface="Arial"/>
                <a:cs typeface="Arial"/>
              </a:rPr>
              <a:t>0       </a:t>
            </a:r>
            <a:r>
              <a:rPr sz="300" spc="-7" dirty="0">
                <a:solidFill>
                  <a:srgbClr val="FFFFFF"/>
                </a:solidFill>
                <a:latin typeface="Arial"/>
                <a:cs typeface="Arial"/>
              </a:rPr>
              <a:t> 2</a:t>
            </a:r>
            <a:r>
              <a:rPr sz="300" spc="-4" dirty="0">
                <a:solidFill>
                  <a:srgbClr val="FFFFFF"/>
                </a:solidFill>
                <a:latin typeface="Arial"/>
                <a:cs typeface="Arial"/>
              </a:rPr>
              <a:t>8</a:t>
            </a:r>
            <a:r>
              <a:rPr sz="300" dirty="0">
                <a:solidFill>
                  <a:srgbClr val="FFFFFF"/>
                </a:solidFill>
                <a:latin typeface="Arial"/>
                <a:cs typeface="Arial"/>
              </a:rPr>
              <a:t>0       </a:t>
            </a:r>
            <a:r>
              <a:rPr sz="300" spc="-15" dirty="0">
                <a:solidFill>
                  <a:srgbClr val="FFFFFF"/>
                </a:solidFill>
                <a:latin typeface="Arial"/>
                <a:cs typeface="Arial"/>
              </a:rPr>
              <a:t> </a:t>
            </a:r>
            <a:r>
              <a:rPr sz="300" spc="-4" dirty="0">
                <a:solidFill>
                  <a:srgbClr val="FFFFFF"/>
                </a:solidFill>
                <a:latin typeface="Arial"/>
                <a:cs typeface="Arial"/>
              </a:rPr>
              <a:t>300</a:t>
            </a:r>
            <a:endParaRPr sz="300">
              <a:latin typeface="Arial"/>
              <a:cs typeface="Arial"/>
            </a:endParaRPr>
          </a:p>
        </p:txBody>
      </p:sp>
      <p:sp>
        <p:nvSpPr>
          <p:cNvPr id="887" name="object 887"/>
          <p:cNvSpPr txBox="1"/>
          <p:nvPr/>
        </p:nvSpPr>
        <p:spPr>
          <a:xfrm>
            <a:off x="6350949"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888" name="object 888"/>
          <p:cNvSpPr txBox="1"/>
          <p:nvPr/>
        </p:nvSpPr>
        <p:spPr>
          <a:xfrm>
            <a:off x="6206607" y="643185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8</a:t>
            </a:r>
            <a:r>
              <a:rPr sz="300" dirty="0">
                <a:solidFill>
                  <a:srgbClr val="FFFFFF"/>
                </a:solidFill>
                <a:latin typeface="Arial"/>
                <a:cs typeface="Arial"/>
              </a:rPr>
              <a:t>0</a:t>
            </a:r>
            <a:endParaRPr sz="300">
              <a:latin typeface="Arial"/>
              <a:cs typeface="Arial"/>
            </a:endParaRPr>
          </a:p>
        </p:txBody>
      </p:sp>
      <p:sp>
        <p:nvSpPr>
          <p:cNvPr id="889" name="object 889"/>
          <p:cNvSpPr txBox="1"/>
          <p:nvPr/>
        </p:nvSpPr>
        <p:spPr>
          <a:xfrm>
            <a:off x="6058801"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160</a:t>
            </a:r>
            <a:endParaRPr sz="300">
              <a:latin typeface="Arial"/>
              <a:cs typeface="Arial"/>
            </a:endParaRPr>
          </a:p>
        </p:txBody>
      </p:sp>
      <p:sp>
        <p:nvSpPr>
          <p:cNvPr id="890" name="object 890"/>
          <p:cNvSpPr txBox="1"/>
          <p:nvPr/>
        </p:nvSpPr>
        <p:spPr>
          <a:xfrm>
            <a:off x="5911001" y="6431853"/>
            <a:ext cx="83388"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140</a:t>
            </a:r>
            <a:endParaRPr sz="300">
              <a:latin typeface="Arial"/>
              <a:cs typeface="Arial"/>
            </a:endParaRPr>
          </a:p>
        </p:txBody>
      </p:sp>
      <p:sp>
        <p:nvSpPr>
          <p:cNvPr id="891" name="object 891"/>
          <p:cNvSpPr txBox="1"/>
          <p:nvPr/>
        </p:nvSpPr>
        <p:spPr>
          <a:xfrm>
            <a:off x="5763776" y="6431853"/>
            <a:ext cx="82909"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a:t>
            </a:r>
            <a:r>
              <a:rPr sz="300" spc="-4" dirty="0">
                <a:solidFill>
                  <a:srgbClr val="FFFFFF"/>
                </a:solidFill>
                <a:latin typeface="Arial"/>
                <a:cs typeface="Arial"/>
              </a:rPr>
              <a:t>2</a:t>
            </a:r>
            <a:r>
              <a:rPr sz="300" dirty="0">
                <a:solidFill>
                  <a:srgbClr val="FFFFFF"/>
                </a:solidFill>
                <a:latin typeface="Arial"/>
                <a:cs typeface="Arial"/>
              </a:rPr>
              <a:t>0</a:t>
            </a:r>
            <a:endParaRPr sz="300">
              <a:latin typeface="Arial"/>
              <a:cs typeface="Arial"/>
            </a:endParaRPr>
          </a:p>
        </p:txBody>
      </p:sp>
      <p:sp>
        <p:nvSpPr>
          <p:cNvPr id="892" name="object 892"/>
          <p:cNvSpPr txBox="1"/>
          <p:nvPr/>
        </p:nvSpPr>
        <p:spPr>
          <a:xfrm>
            <a:off x="5619426" y="6431853"/>
            <a:ext cx="82909"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1</a:t>
            </a:r>
            <a:r>
              <a:rPr sz="300" spc="-7"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893" name="object 893"/>
          <p:cNvSpPr txBox="1"/>
          <p:nvPr/>
        </p:nvSpPr>
        <p:spPr>
          <a:xfrm>
            <a:off x="5482051" y="643185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80</a:t>
            </a:r>
            <a:endParaRPr sz="300">
              <a:latin typeface="Arial"/>
              <a:cs typeface="Arial"/>
            </a:endParaRPr>
          </a:p>
        </p:txBody>
      </p:sp>
      <p:sp>
        <p:nvSpPr>
          <p:cNvPr id="894" name="object 894"/>
          <p:cNvSpPr txBox="1"/>
          <p:nvPr/>
        </p:nvSpPr>
        <p:spPr>
          <a:xfrm>
            <a:off x="5334221" y="643185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60</a:t>
            </a:r>
            <a:endParaRPr sz="300">
              <a:latin typeface="Arial"/>
              <a:cs typeface="Arial"/>
            </a:endParaRPr>
          </a:p>
        </p:txBody>
      </p:sp>
      <p:sp>
        <p:nvSpPr>
          <p:cNvPr id="895" name="object 895"/>
          <p:cNvSpPr txBox="1"/>
          <p:nvPr/>
        </p:nvSpPr>
        <p:spPr>
          <a:xfrm>
            <a:off x="5186948" y="6431853"/>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896" name="object 896"/>
          <p:cNvSpPr txBox="1"/>
          <p:nvPr/>
        </p:nvSpPr>
        <p:spPr>
          <a:xfrm>
            <a:off x="5042676" y="6431853"/>
            <a:ext cx="61823" cy="54362"/>
          </a:xfrm>
          <a:prstGeom prst="rect">
            <a:avLst/>
          </a:prstGeom>
        </p:spPr>
        <p:txBody>
          <a:bodyPr vert="horz" wrap="square" lIns="0" tIns="0" rIns="0" bIns="0" rtlCol="0">
            <a:noAutofit/>
          </a:bodyPr>
          <a:lstStyle/>
          <a:p>
            <a:pPr marL="9357"/>
            <a:r>
              <a:rPr sz="300" spc="-4" dirty="0">
                <a:solidFill>
                  <a:srgbClr val="FFFFFF"/>
                </a:solidFill>
                <a:latin typeface="Arial"/>
                <a:cs typeface="Arial"/>
              </a:rPr>
              <a:t>20</a:t>
            </a:r>
            <a:endParaRPr sz="300">
              <a:latin typeface="Arial"/>
              <a:cs typeface="Arial"/>
            </a:endParaRPr>
          </a:p>
        </p:txBody>
      </p:sp>
      <p:sp>
        <p:nvSpPr>
          <p:cNvPr id="897" name="object 897"/>
          <p:cNvSpPr txBox="1"/>
          <p:nvPr/>
        </p:nvSpPr>
        <p:spPr>
          <a:xfrm>
            <a:off x="4905724" y="6431853"/>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898" name="object 898"/>
          <p:cNvSpPr/>
          <p:nvPr/>
        </p:nvSpPr>
        <p:spPr>
          <a:xfrm>
            <a:off x="4907849" y="6321265"/>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899" name="object 899"/>
          <p:cNvSpPr/>
          <p:nvPr/>
        </p:nvSpPr>
        <p:spPr>
          <a:xfrm>
            <a:off x="4907849" y="622871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900" name="object 900"/>
          <p:cNvSpPr/>
          <p:nvPr/>
        </p:nvSpPr>
        <p:spPr>
          <a:xfrm>
            <a:off x="4907849" y="614006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901" name="object 901"/>
          <p:cNvSpPr/>
          <p:nvPr/>
        </p:nvSpPr>
        <p:spPr>
          <a:xfrm>
            <a:off x="4907849" y="6048065"/>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902" name="object 902"/>
          <p:cNvSpPr/>
          <p:nvPr/>
        </p:nvSpPr>
        <p:spPr>
          <a:xfrm>
            <a:off x="4907849" y="5959414"/>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903" name="object 903"/>
          <p:cNvSpPr/>
          <p:nvPr/>
        </p:nvSpPr>
        <p:spPr>
          <a:xfrm>
            <a:off x="4907849" y="586742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904" name="object 904"/>
          <p:cNvSpPr/>
          <p:nvPr/>
        </p:nvSpPr>
        <p:spPr>
          <a:xfrm>
            <a:off x="4907849" y="577877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905" name="object 905"/>
          <p:cNvSpPr/>
          <p:nvPr/>
        </p:nvSpPr>
        <p:spPr>
          <a:xfrm>
            <a:off x="4907849" y="5686776"/>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906" name="object 906"/>
          <p:cNvSpPr/>
          <p:nvPr/>
        </p:nvSpPr>
        <p:spPr>
          <a:xfrm>
            <a:off x="4907849" y="559422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907" name="object 907"/>
          <p:cNvSpPr/>
          <p:nvPr/>
        </p:nvSpPr>
        <p:spPr>
          <a:xfrm>
            <a:off x="4907849" y="5505570"/>
            <a:ext cx="14376" cy="0"/>
          </a:xfrm>
          <a:custGeom>
            <a:avLst/>
            <a:gdLst/>
            <a:ahLst/>
            <a:cxnLst/>
            <a:rect l="l" t="t" r="r" b="b"/>
            <a:pathLst>
              <a:path w="19048">
                <a:moveTo>
                  <a:pt x="19048" y="0"/>
                </a:moveTo>
                <a:lnTo>
                  <a:pt x="0" y="0"/>
                </a:lnTo>
              </a:path>
            </a:pathLst>
          </a:custGeom>
          <a:ln w="5032">
            <a:solidFill>
              <a:srgbClr val="FFFFFF"/>
            </a:solidFill>
          </a:ln>
        </p:spPr>
        <p:txBody>
          <a:bodyPr wrap="square" lIns="0" tIns="0" rIns="0" bIns="0" rtlCol="0">
            <a:noAutofit/>
          </a:bodyPr>
          <a:lstStyle/>
          <a:p>
            <a:endParaRPr/>
          </a:p>
        </p:txBody>
      </p:sp>
      <p:sp>
        <p:nvSpPr>
          <p:cNvPr id="908" name="object 908"/>
          <p:cNvSpPr txBox="1"/>
          <p:nvPr/>
        </p:nvSpPr>
        <p:spPr>
          <a:xfrm>
            <a:off x="4832139" y="6295257"/>
            <a:ext cx="82909" cy="143107"/>
          </a:xfrm>
          <a:prstGeom prst="rect">
            <a:avLst/>
          </a:prstGeom>
        </p:spPr>
        <p:txBody>
          <a:bodyPr vert="horz" wrap="square" lIns="0" tIns="0" rIns="0" bIns="0" rtlCol="0">
            <a:noAutofit/>
          </a:bodyPr>
          <a:lstStyle/>
          <a:p>
            <a:pPr marL="29946"/>
            <a:r>
              <a:rPr sz="300" spc="-7" dirty="0">
                <a:solidFill>
                  <a:srgbClr val="FFFFFF"/>
                </a:solidFill>
                <a:latin typeface="Arial"/>
                <a:cs typeface="Arial"/>
              </a:rPr>
              <a:t>90</a:t>
            </a:r>
            <a:endParaRPr sz="300">
              <a:latin typeface="Arial"/>
              <a:cs typeface="Arial"/>
            </a:endParaRPr>
          </a:p>
          <a:p>
            <a:pPr marL="9357">
              <a:spcBef>
                <a:spcPts val="350"/>
              </a:spcBef>
            </a:pPr>
            <a:r>
              <a:rPr sz="300" spc="-7" dirty="0">
                <a:solidFill>
                  <a:srgbClr val="FFFFFF"/>
                </a:solidFill>
                <a:latin typeface="Arial"/>
                <a:cs typeface="Arial"/>
              </a:rPr>
              <a:t>1</a:t>
            </a:r>
            <a:r>
              <a:rPr sz="300" spc="-4" dirty="0">
                <a:solidFill>
                  <a:srgbClr val="FFFFFF"/>
                </a:solidFill>
                <a:latin typeface="Arial"/>
                <a:cs typeface="Arial"/>
              </a:rPr>
              <a:t>0</a:t>
            </a:r>
            <a:r>
              <a:rPr sz="300" dirty="0">
                <a:solidFill>
                  <a:srgbClr val="FFFFFF"/>
                </a:solidFill>
                <a:latin typeface="Arial"/>
                <a:cs typeface="Arial"/>
              </a:rPr>
              <a:t>0</a:t>
            </a:r>
            <a:endParaRPr sz="300">
              <a:latin typeface="Arial"/>
              <a:cs typeface="Arial"/>
            </a:endParaRPr>
          </a:p>
        </p:txBody>
      </p:sp>
      <p:sp>
        <p:nvSpPr>
          <p:cNvPr id="909" name="object 909"/>
          <p:cNvSpPr txBox="1"/>
          <p:nvPr/>
        </p:nvSpPr>
        <p:spPr>
          <a:xfrm>
            <a:off x="4853413" y="620269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80</a:t>
            </a:r>
            <a:endParaRPr sz="300">
              <a:latin typeface="Arial"/>
              <a:cs typeface="Arial"/>
            </a:endParaRPr>
          </a:p>
        </p:txBody>
      </p:sp>
      <p:sp>
        <p:nvSpPr>
          <p:cNvPr id="910" name="object 910"/>
          <p:cNvSpPr txBox="1"/>
          <p:nvPr/>
        </p:nvSpPr>
        <p:spPr>
          <a:xfrm>
            <a:off x="4853413" y="6114600"/>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70</a:t>
            </a:r>
            <a:endParaRPr sz="300">
              <a:latin typeface="Arial"/>
              <a:cs typeface="Arial"/>
            </a:endParaRPr>
          </a:p>
        </p:txBody>
      </p:sp>
      <p:sp>
        <p:nvSpPr>
          <p:cNvPr id="911" name="object 911"/>
          <p:cNvSpPr txBox="1"/>
          <p:nvPr/>
        </p:nvSpPr>
        <p:spPr>
          <a:xfrm>
            <a:off x="4853413" y="6022046"/>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60</a:t>
            </a:r>
            <a:endParaRPr sz="300">
              <a:latin typeface="Arial"/>
              <a:cs typeface="Arial"/>
            </a:endParaRPr>
          </a:p>
        </p:txBody>
      </p:sp>
      <p:sp>
        <p:nvSpPr>
          <p:cNvPr id="912" name="object 912"/>
          <p:cNvSpPr txBox="1"/>
          <p:nvPr/>
        </p:nvSpPr>
        <p:spPr>
          <a:xfrm>
            <a:off x="4853413" y="5933395"/>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50</a:t>
            </a:r>
            <a:endParaRPr sz="300">
              <a:latin typeface="Arial"/>
              <a:cs typeface="Arial"/>
            </a:endParaRPr>
          </a:p>
        </p:txBody>
      </p:sp>
      <p:sp>
        <p:nvSpPr>
          <p:cNvPr id="913" name="object 913"/>
          <p:cNvSpPr txBox="1"/>
          <p:nvPr/>
        </p:nvSpPr>
        <p:spPr>
          <a:xfrm>
            <a:off x="4853413" y="5841399"/>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40</a:t>
            </a:r>
            <a:endParaRPr sz="300">
              <a:latin typeface="Arial"/>
              <a:cs typeface="Arial"/>
            </a:endParaRPr>
          </a:p>
        </p:txBody>
      </p:sp>
      <p:sp>
        <p:nvSpPr>
          <p:cNvPr id="914" name="object 914"/>
          <p:cNvSpPr txBox="1"/>
          <p:nvPr/>
        </p:nvSpPr>
        <p:spPr>
          <a:xfrm>
            <a:off x="4853413" y="575274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30</a:t>
            </a:r>
            <a:endParaRPr sz="300">
              <a:latin typeface="Arial"/>
              <a:cs typeface="Arial"/>
            </a:endParaRPr>
          </a:p>
        </p:txBody>
      </p:sp>
      <p:sp>
        <p:nvSpPr>
          <p:cNvPr id="915" name="object 915"/>
          <p:cNvSpPr txBox="1"/>
          <p:nvPr/>
        </p:nvSpPr>
        <p:spPr>
          <a:xfrm>
            <a:off x="4853413" y="5660752"/>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20</a:t>
            </a:r>
            <a:endParaRPr sz="300">
              <a:latin typeface="Arial"/>
              <a:cs typeface="Arial"/>
            </a:endParaRPr>
          </a:p>
        </p:txBody>
      </p:sp>
      <p:sp>
        <p:nvSpPr>
          <p:cNvPr id="916" name="object 916"/>
          <p:cNvSpPr txBox="1"/>
          <p:nvPr/>
        </p:nvSpPr>
        <p:spPr>
          <a:xfrm>
            <a:off x="4853413" y="5568197"/>
            <a:ext cx="60864" cy="54362"/>
          </a:xfrm>
          <a:prstGeom prst="rect">
            <a:avLst/>
          </a:prstGeom>
        </p:spPr>
        <p:txBody>
          <a:bodyPr vert="horz" wrap="square" lIns="0" tIns="0" rIns="0" bIns="0" rtlCol="0">
            <a:noAutofit/>
          </a:bodyPr>
          <a:lstStyle/>
          <a:p>
            <a:pPr marL="9357"/>
            <a:r>
              <a:rPr sz="300" spc="-7" dirty="0">
                <a:solidFill>
                  <a:srgbClr val="FFFFFF"/>
                </a:solidFill>
                <a:latin typeface="Arial"/>
                <a:cs typeface="Arial"/>
              </a:rPr>
              <a:t>10</a:t>
            </a:r>
            <a:endParaRPr sz="300">
              <a:latin typeface="Arial"/>
              <a:cs typeface="Arial"/>
            </a:endParaRPr>
          </a:p>
        </p:txBody>
      </p:sp>
      <p:sp>
        <p:nvSpPr>
          <p:cNvPr id="917" name="object 917"/>
          <p:cNvSpPr txBox="1"/>
          <p:nvPr/>
        </p:nvSpPr>
        <p:spPr>
          <a:xfrm>
            <a:off x="4874117" y="5479545"/>
            <a:ext cx="40736" cy="54362"/>
          </a:xfrm>
          <a:prstGeom prst="rect">
            <a:avLst/>
          </a:prstGeom>
        </p:spPr>
        <p:txBody>
          <a:bodyPr vert="horz" wrap="square" lIns="0" tIns="0" rIns="0" bIns="0" rtlCol="0">
            <a:noAutofit/>
          </a:bodyPr>
          <a:lstStyle/>
          <a:p>
            <a:pPr marL="9357"/>
            <a:r>
              <a:rPr sz="300" dirty="0">
                <a:solidFill>
                  <a:srgbClr val="FFFFFF"/>
                </a:solidFill>
                <a:latin typeface="Arial"/>
                <a:cs typeface="Arial"/>
              </a:rPr>
              <a:t>0</a:t>
            </a:r>
            <a:endParaRPr sz="300">
              <a:latin typeface="Arial"/>
              <a:cs typeface="Arial"/>
            </a:endParaRPr>
          </a:p>
        </p:txBody>
      </p:sp>
      <p:sp>
        <p:nvSpPr>
          <p:cNvPr id="918" name="object 918"/>
          <p:cNvSpPr/>
          <p:nvPr/>
        </p:nvSpPr>
        <p:spPr>
          <a:xfrm>
            <a:off x="4929192" y="5985389"/>
            <a:ext cx="3441" cy="3613"/>
          </a:xfrm>
          <a:custGeom>
            <a:avLst/>
            <a:gdLst/>
            <a:ahLst/>
            <a:cxnLst/>
            <a:rect l="l" t="t" r="r" b="b"/>
            <a:pathLst>
              <a:path w="4559" h="4938">
                <a:moveTo>
                  <a:pt x="0" y="0"/>
                </a:moveTo>
                <a:lnTo>
                  <a:pt x="4559" y="4938"/>
                </a:lnTo>
              </a:path>
            </a:pathLst>
          </a:custGeom>
          <a:ln w="9667">
            <a:solidFill>
              <a:srgbClr val="00FF00"/>
            </a:solidFill>
          </a:ln>
        </p:spPr>
        <p:txBody>
          <a:bodyPr wrap="square" lIns="0" tIns="0" rIns="0" bIns="0" rtlCol="0">
            <a:noAutofit/>
          </a:bodyPr>
          <a:lstStyle/>
          <a:p>
            <a:endParaRPr/>
          </a:p>
        </p:txBody>
      </p:sp>
      <p:sp>
        <p:nvSpPr>
          <p:cNvPr id="919" name="object 919"/>
          <p:cNvSpPr/>
          <p:nvPr/>
        </p:nvSpPr>
        <p:spPr>
          <a:xfrm>
            <a:off x="4932575" y="5985057"/>
            <a:ext cx="6902" cy="3904"/>
          </a:xfrm>
          <a:custGeom>
            <a:avLst/>
            <a:gdLst/>
            <a:ahLst/>
            <a:cxnLst/>
            <a:rect l="l" t="t" r="r" b="b"/>
            <a:pathLst>
              <a:path w="9145" h="5336">
                <a:moveTo>
                  <a:pt x="0" y="5336"/>
                </a:moveTo>
                <a:lnTo>
                  <a:pt x="9145" y="0"/>
                </a:lnTo>
              </a:path>
            </a:pathLst>
          </a:custGeom>
          <a:ln w="9885">
            <a:solidFill>
              <a:srgbClr val="00FF00"/>
            </a:solidFill>
          </a:ln>
        </p:spPr>
        <p:txBody>
          <a:bodyPr wrap="square" lIns="0" tIns="0" rIns="0" bIns="0" rtlCol="0">
            <a:noAutofit/>
          </a:bodyPr>
          <a:lstStyle/>
          <a:p>
            <a:endParaRPr/>
          </a:p>
        </p:txBody>
      </p:sp>
      <p:sp>
        <p:nvSpPr>
          <p:cNvPr id="920" name="object 920"/>
          <p:cNvSpPr/>
          <p:nvPr/>
        </p:nvSpPr>
        <p:spPr>
          <a:xfrm>
            <a:off x="4939507" y="5841252"/>
            <a:ext cx="1466485" cy="170051"/>
          </a:xfrm>
          <a:custGeom>
            <a:avLst/>
            <a:gdLst/>
            <a:ahLst/>
            <a:cxnLst/>
            <a:rect l="l" t="t" r="r" b="b"/>
            <a:pathLst>
              <a:path w="1943092" h="232403">
                <a:moveTo>
                  <a:pt x="0" y="196593"/>
                </a:moveTo>
                <a:lnTo>
                  <a:pt x="9145" y="192023"/>
                </a:lnTo>
                <a:lnTo>
                  <a:pt x="19048" y="192023"/>
                </a:lnTo>
                <a:lnTo>
                  <a:pt x="28193" y="196593"/>
                </a:lnTo>
                <a:lnTo>
                  <a:pt x="41906" y="186686"/>
                </a:lnTo>
                <a:lnTo>
                  <a:pt x="51051" y="196593"/>
                </a:lnTo>
                <a:lnTo>
                  <a:pt x="60954" y="182116"/>
                </a:lnTo>
                <a:lnTo>
                  <a:pt x="70099" y="176779"/>
                </a:lnTo>
                <a:lnTo>
                  <a:pt x="79245" y="176779"/>
                </a:lnTo>
                <a:lnTo>
                  <a:pt x="88391" y="182116"/>
                </a:lnTo>
                <a:lnTo>
                  <a:pt x="98293" y="176779"/>
                </a:lnTo>
                <a:lnTo>
                  <a:pt x="107439" y="176779"/>
                </a:lnTo>
                <a:lnTo>
                  <a:pt x="116585" y="182116"/>
                </a:lnTo>
                <a:lnTo>
                  <a:pt x="125730" y="182116"/>
                </a:lnTo>
                <a:lnTo>
                  <a:pt x="134876" y="182116"/>
                </a:lnTo>
                <a:lnTo>
                  <a:pt x="144778" y="182116"/>
                </a:lnTo>
                <a:lnTo>
                  <a:pt x="158491" y="186686"/>
                </a:lnTo>
                <a:lnTo>
                  <a:pt x="167636" y="182116"/>
                </a:lnTo>
                <a:lnTo>
                  <a:pt x="176782" y="182116"/>
                </a:lnTo>
                <a:lnTo>
                  <a:pt x="186685" y="176779"/>
                </a:lnTo>
                <a:lnTo>
                  <a:pt x="195830" y="161536"/>
                </a:lnTo>
                <a:lnTo>
                  <a:pt x="204976" y="161536"/>
                </a:lnTo>
                <a:lnTo>
                  <a:pt x="214121" y="192023"/>
                </a:lnTo>
                <a:lnTo>
                  <a:pt x="224024" y="186686"/>
                </a:lnTo>
                <a:lnTo>
                  <a:pt x="233170" y="192023"/>
                </a:lnTo>
                <a:lnTo>
                  <a:pt x="242315" y="192023"/>
                </a:lnTo>
                <a:lnTo>
                  <a:pt x="251461" y="192023"/>
                </a:lnTo>
                <a:lnTo>
                  <a:pt x="265942" y="196593"/>
                </a:lnTo>
                <a:lnTo>
                  <a:pt x="275076" y="201930"/>
                </a:lnTo>
                <a:lnTo>
                  <a:pt x="284221" y="196593"/>
                </a:lnTo>
                <a:lnTo>
                  <a:pt x="293367" y="196593"/>
                </a:lnTo>
                <a:lnTo>
                  <a:pt x="303270" y="201930"/>
                </a:lnTo>
                <a:lnTo>
                  <a:pt x="312415" y="201930"/>
                </a:lnTo>
                <a:lnTo>
                  <a:pt x="321561" y="201930"/>
                </a:lnTo>
                <a:lnTo>
                  <a:pt x="330706" y="201930"/>
                </a:lnTo>
                <a:lnTo>
                  <a:pt x="339852" y="201930"/>
                </a:lnTo>
                <a:lnTo>
                  <a:pt x="349755" y="201930"/>
                </a:lnTo>
                <a:lnTo>
                  <a:pt x="358900" y="207266"/>
                </a:lnTo>
                <a:lnTo>
                  <a:pt x="368046" y="207266"/>
                </a:lnTo>
                <a:lnTo>
                  <a:pt x="381758" y="207266"/>
                </a:lnTo>
                <a:lnTo>
                  <a:pt x="391661" y="211837"/>
                </a:lnTo>
                <a:lnTo>
                  <a:pt x="400806" y="207266"/>
                </a:lnTo>
                <a:lnTo>
                  <a:pt x="409952" y="196593"/>
                </a:lnTo>
                <a:lnTo>
                  <a:pt x="419098" y="222496"/>
                </a:lnTo>
                <a:lnTo>
                  <a:pt x="429000" y="222496"/>
                </a:lnTo>
                <a:lnTo>
                  <a:pt x="438146" y="217173"/>
                </a:lnTo>
                <a:lnTo>
                  <a:pt x="447291" y="217173"/>
                </a:lnTo>
                <a:lnTo>
                  <a:pt x="508258" y="217173"/>
                </a:lnTo>
                <a:lnTo>
                  <a:pt x="517391" y="222496"/>
                </a:lnTo>
                <a:lnTo>
                  <a:pt x="526537" y="222496"/>
                </a:lnTo>
                <a:lnTo>
                  <a:pt x="535683" y="227067"/>
                </a:lnTo>
                <a:lnTo>
                  <a:pt x="544828" y="217173"/>
                </a:lnTo>
                <a:lnTo>
                  <a:pt x="554731" y="217173"/>
                </a:lnTo>
                <a:lnTo>
                  <a:pt x="563876" y="222496"/>
                </a:lnTo>
                <a:lnTo>
                  <a:pt x="573022" y="222496"/>
                </a:lnTo>
                <a:lnTo>
                  <a:pt x="582168" y="217173"/>
                </a:lnTo>
                <a:lnTo>
                  <a:pt x="592070" y="217173"/>
                </a:lnTo>
                <a:lnTo>
                  <a:pt x="605783" y="217173"/>
                </a:lnTo>
                <a:lnTo>
                  <a:pt x="614928" y="222496"/>
                </a:lnTo>
                <a:lnTo>
                  <a:pt x="624074" y="222496"/>
                </a:lnTo>
                <a:lnTo>
                  <a:pt x="633976" y="222496"/>
                </a:lnTo>
                <a:lnTo>
                  <a:pt x="643122" y="222496"/>
                </a:lnTo>
                <a:lnTo>
                  <a:pt x="652268" y="222496"/>
                </a:lnTo>
                <a:lnTo>
                  <a:pt x="661413" y="227067"/>
                </a:lnTo>
                <a:lnTo>
                  <a:pt x="671316" y="227067"/>
                </a:lnTo>
                <a:lnTo>
                  <a:pt x="680461" y="232403"/>
                </a:lnTo>
                <a:lnTo>
                  <a:pt x="689607" y="232403"/>
                </a:lnTo>
                <a:lnTo>
                  <a:pt x="698753" y="222496"/>
                </a:lnTo>
                <a:lnTo>
                  <a:pt x="707898" y="232403"/>
                </a:lnTo>
                <a:lnTo>
                  <a:pt x="722368" y="232403"/>
                </a:lnTo>
                <a:lnTo>
                  <a:pt x="731513" y="217173"/>
                </a:lnTo>
                <a:lnTo>
                  <a:pt x="740659" y="222496"/>
                </a:lnTo>
                <a:lnTo>
                  <a:pt x="749804" y="222496"/>
                </a:lnTo>
                <a:lnTo>
                  <a:pt x="759707" y="211837"/>
                </a:lnTo>
                <a:lnTo>
                  <a:pt x="768853" y="207266"/>
                </a:lnTo>
                <a:lnTo>
                  <a:pt x="777998" y="201930"/>
                </a:lnTo>
                <a:lnTo>
                  <a:pt x="787144" y="207266"/>
                </a:lnTo>
                <a:lnTo>
                  <a:pt x="797047" y="217173"/>
                </a:lnTo>
                <a:lnTo>
                  <a:pt x="806192" y="207266"/>
                </a:lnTo>
                <a:lnTo>
                  <a:pt x="815338" y="217173"/>
                </a:lnTo>
                <a:lnTo>
                  <a:pt x="829050" y="186686"/>
                </a:lnTo>
                <a:lnTo>
                  <a:pt x="838965" y="186686"/>
                </a:lnTo>
                <a:lnTo>
                  <a:pt x="848098" y="192023"/>
                </a:lnTo>
                <a:lnTo>
                  <a:pt x="857244" y="192023"/>
                </a:lnTo>
                <a:lnTo>
                  <a:pt x="866389" y="171443"/>
                </a:lnTo>
                <a:lnTo>
                  <a:pt x="876292" y="171443"/>
                </a:lnTo>
                <a:lnTo>
                  <a:pt x="885438" y="171443"/>
                </a:lnTo>
                <a:lnTo>
                  <a:pt x="894583" y="171443"/>
                </a:lnTo>
                <a:lnTo>
                  <a:pt x="903729" y="161536"/>
                </a:lnTo>
                <a:lnTo>
                  <a:pt x="912875" y="156965"/>
                </a:lnTo>
                <a:lnTo>
                  <a:pt x="922777" y="156965"/>
                </a:lnTo>
                <a:lnTo>
                  <a:pt x="931923" y="161536"/>
                </a:lnTo>
                <a:lnTo>
                  <a:pt x="945635" y="141735"/>
                </a:lnTo>
                <a:lnTo>
                  <a:pt x="954781" y="141735"/>
                </a:lnTo>
                <a:lnTo>
                  <a:pt x="964683" y="141735"/>
                </a:lnTo>
                <a:lnTo>
                  <a:pt x="973829" y="131062"/>
                </a:lnTo>
                <a:lnTo>
                  <a:pt x="982975" y="126491"/>
                </a:lnTo>
                <a:lnTo>
                  <a:pt x="992120" y="121155"/>
                </a:lnTo>
                <a:lnTo>
                  <a:pt x="1002023" y="116585"/>
                </a:lnTo>
                <a:lnTo>
                  <a:pt x="1011168" y="116585"/>
                </a:lnTo>
                <a:lnTo>
                  <a:pt x="1020314" y="116585"/>
                </a:lnTo>
                <a:lnTo>
                  <a:pt x="1029460" y="111248"/>
                </a:lnTo>
                <a:lnTo>
                  <a:pt x="1039362" y="111248"/>
                </a:lnTo>
                <a:lnTo>
                  <a:pt x="1053087" y="116585"/>
                </a:lnTo>
                <a:lnTo>
                  <a:pt x="1062220" y="111248"/>
                </a:lnTo>
                <a:lnTo>
                  <a:pt x="1071366" y="105911"/>
                </a:lnTo>
                <a:lnTo>
                  <a:pt x="1081281" y="101341"/>
                </a:lnTo>
                <a:lnTo>
                  <a:pt x="1090414" y="105911"/>
                </a:lnTo>
                <a:lnTo>
                  <a:pt x="1099560" y="96004"/>
                </a:lnTo>
                <a:lnTo>
                  <a:pt x="1108705" y="91434"/>
                </a:lnTo>
                <a:lnTo>
                  <a:pt x="1117851" y="96004"/>
                </a:lnTo>
                <a:lnTo>
                  <a:pt x="1127753" y="105911"/>
                </a:lnTo>
                <a:lnTo>
                  <a:pt x="1136899" y="86098"/>
                </a:lnTo>
                <a:lnTo>
                  <a:pt x="1187951" y="86098"/>
                </a:lnTo>
                <a:lnTo>
                  <a:pt x="1197096" y="96004"/>
                </a:lnTo>
                <a:lnTo>
                  <a:pt x="1206999" y="91434"/>
                </a:lnTo>
                <a:lnTo>
                  <a:pt x="1216145" y="80774"/>
                </a:lnTo>
                <a:lnTo>
                  <a:pt x="1225290" y="80774"/>
                </a:lnTo>
                <a:lnTo>
                  <a:pt x="1234436" y="80774"/>
                </a:lnTo>
                <a:lnTo>
                  <a:pt x="1244338" y="65531"/>
                </a:lnTo>
                <a:lnTo>
                  <a:pt x="1253484" y="70867"/>
                </a:lnTo>
                <a:lnTo>
                  <a:pt x="1262630" y="70867"/>
                </a:lnTo>
                <a:lnTo>
                  <a:pt x="1271775" y="60960"/>
                </a:lnTo>
                <a:lnTo>
                  <a:pt x="1286257" y="60960"/>
                </a:lnTo>
                <a:lnTo>
                  <a:pt x="1295390" y="60960"/>
                </a:lnTo>
                <a:lnTo>
                  <a:pt x="1304536" y="55624"/>
                </a:lnTo>
                <a:lnTo>
                  <a:pt x="1313681" y="55624"/>
                </a:lnTo>
                <a:lnTo>
                  <a:pt x="1322827" y="55624"/>
                </a:lnTo>
                <a:lnTo>
                  <a:pt x="1332730" y="51053"/>
                </a:lnTo>
                <a:lnTo>
                  <a:pt x="1341875" y="55624"/>
                </a:lnTo>
                <a:lnTo>
                  <a:pt x="1351021" y="55624"/>
                </a:lnTo>
                <a:lnTo>
                  <a:pt x="1360166" y="45717"/>
                </a:lnTo>
                <a:lnTo>
                  <a:pt x="1370069" y="45717"/>
                </a:lnTo>
                <a:lnTo>
                  <a:pt x="1379215" y="45717"/>
                </a:lnTo>
                <a:lnTo>
                  <a:pt x="1392927" y="45717"/>
                </a:lnTo>
                <a:lnTo>
                  <a:pt x="1402073" y="51053"/>
                </a:lnTo>
                <a:lnTo>
                  <a:pt x="1411987" y="51053"/>
                </a:lnTo>
                <a:lnTo>
                  <a:pt x="1421121" y="45717"/>
                </a:lnTo>
                <a:lnTo>
                  <a:pt x="1430266" y="35810"/>
                </a:lnTo>
                <a:lnTo>
                  <a:pt x="1439412" y="35810"/>
                </a:lnTo>
                <a:lnTo>
                  <a:pt x="1448558" y="35810"/>
                </a:lnTo>
                <a:lnTo>
                  <a:pt x="1458460" y="45717"/>
                </a:lnTo>
                <a:lnTo>
                  <a:pt x="1467606" y="45717"/>
                </a:lnTo>
                <a:lnTo>
                  <a:pt x="1476751" y="30473"/>
                </a:lnTo>
                <a:lnTo>
                  <a:pt x="1485897" y="30473"/>
                </a:lnTo>
                <a:lnTo>
                  <a:pt x="1495800" y="30473"/>
                </a:lnTo>
                <a:lnTo>
                  <a:pt x="1509512" y="40380"/>
                </a:lnTo>
                <a:lnTo>
                  <a:pt x="1518658" y="40380"/>
                </a:lnTo>
                <a:lnTo>
                  <a:pt x="1527803" y="30473"/>
                </a:lnTo>
                <a:lnTo>
                  <a:pt x="1537706" y="35810"/>
                </a:lnTo>
                <a:lnTo>
                  <a:pt x="1546851" y="45717"/>
                </a:lnTo>
                <a:lnTo>
                  <a:pt x="1555997" y="35810"/>
                </a:lnTo>
                <a:lnTo>
                  <a:pt x="1565143" y="25903"/>
                </a:lnTo>
                <a:lnTo>
                  <a:pt x="1575045" y="25903"/>
                </a:lnTo>
                <a:lnTo>
                  <a:pt x="1584191" y="25903"/>
                </a:lnTo>
                <a:lnTo>
                  <a:pt x="1593337" y="25903"/>
                </a:lnTo>
                <a:lnTo>
                  <a:pt x="1602482" y="25903"/>
                </a:lnTo>
                <a:lnTo>
                  <a:pt x="1616964" y="20566"/>
                </a:lnTo>
                <a:lnTo>
                  <a:pt x="1626097" y="20566"/>
                </a:lnTo>
                <a:lnTo>
                  <a:pt x="1635243" y="30473"/>
                </a:lnTo>
                <a:lnTo>
                  <a:pt x="1644388" y="35810"/>
                </a:lnTo>
                <a:lnTo>
                  <a:pt x="1653534" y="25903"/>
                </a:lnTo>
                <a:lnTo>
                  <a:pt x="1663437" y="30473"/>
                </a:lnTo>
                <a:lnTo>
                  <a:pt x="1672582" y="25903"/>
                </a:lnTo>
                <a:lnTo>
                  <a:pt x="1681728" y="15230"/>
                </a:lnTo>
                <a:lnTo>
                  <a:pt x="1690873" y="10659"/>
                </a:lnTo>
                <a:lnTo>
                  <a:pt x="1700776" y="20566"/>
                </a:lnTo>
                <a:lnTo>
                  <a:pt x="1709922" y="30473"/>
                </a:lnTo>
                <a:lnTo>
                  <a:pt x="1719067" y="15230"/>
                </a:lnTo>
                <a:lnTo>
                  <a:pt x="1732779" y="25903"/>
                </a:lnTo>
                <a:lnTo>
                  <a:pt x="1742694" y="20566"/>
                </a:lnTo>
                <a:lnTo>
                  <a:pt x="1751828" y="15230"/>
                </a:lnTo>
                <a:lnTo>
                  <a:pt x="1760973" y="20566"/>
                </a:lnTo>
                <a:lnTo>
                  <a:pt x="1770119" y="15230"/>
                </a:lnTo>
                <a:lnTo>
                  <a:pt x="1780022" y="20566"/>
                </a:lnTo>
                <a:lnTo>
                  <a:pt x="1789167" y="15230"/>
                </a:lnTo>
                <a:lnTo>
                  <a:pt x="1798313" y="10659"/>
                </a:lnTo>
                <a:lnTo>
                  <a:pt x="1807458" y="20566"/>
                </a:lnTo>
                <a:lnTo>
                  <a:pt x="1816604" y="15230"/>
                </a:lnTo>
                <a:lnTo>
                  <a:pt x="1826507" y="5336"/>
                </a:lnTo>
                <a:lnTo>
                  <a:pt x="1840219" y="5336"/>
                </a:lnTo>
                <a:lnTo>
                  <a:pt x="1849364" y="5336"/>
                </a:lnTo>
                <a:lnTo>
                  <a:pt x="1858510" y="5336"/>
                </a:lnTo>
                <a:lnTo>
                  <a:pt x="1868413" y="5336"/>
                </a:lnTo>
                <a:lnTo>
                  <a:pt x="1877558" y="10659"/>
                </a:lnTo>
                <a:lnTo>
                  <a:pt x="1886704" y="5336"/>
                </a:lnTo>
                <a:lnTo>
                  <a:pt x="1895850" y="15230"/>
                </a:lnTo>
                <a:lnTo>
                  <a:pt x="1905752" y="20566"/>
                </a:lnTo>
                <a:lnTo>
                  <a:pt x="1914898" y="25903"/>
                </a:lnTo>
                <a:lnTo>
                  <a:pt x="1924043" y="20566"/>
                </a:lnTo>
                <a:lnTo>
                  <a:pt x="1933189" y="10659"/>
                </a:lnTo>
                <a:lnTo>
                  <a:pt x="1943092" y="0"/>
                </a:lnTo>
              </a:path>
            </a:pathLst>
          </a:custGeom>
          <a:ln w="10067">
            <a:solidFill>
              <a:srgbClr val="00FF00"/>
            </a:solidFill>
          </a:ln>
        </p:spPr>
        <p:txBody>
          <a:bodyPr wrap="square" lIns="0" tIns="0" rIns="0" bIns="0" rtlCol="0">
            <a:noAutofit/>
          </a:bodyPr>
          <a:lstStyle/>
          <a:p>
            <a:endParaRPr/>
          </a:p>
        </p:txBody>
      </p:sp>
      <p:sp>
        <p:nvSpPr>
          <p:cNvPr id="921" name="object 921"/>
          <p:cNvSpPr/>
          <p:nvPr/>
        </p:nvSpPr>
        <p:spPr>
          <a:xfrm>
            <a:off x="6406023" y="5774846"/>
            <a:ext cx="1469359" cy="85306"/>
          </a:xfrm>
          <a:custGeom>
            <a:avLst/>
            <a:gdLst/>
            <a:ahLst/>
            <a:cxnLst/>
            <a:rect l="l" t="t" r="r" b="b"/>
            <a:pathLst>
              <a:path w="1946901" h="116585">
                <a:moveTo>
                  <a:pt x="0" y="90681"/>
                </a:moveTo>
                <a:lnTo>
                  <a:pt x="13712" y="96018"/>
                </a:lnTo>
                <a:lnTo>
                  <a:pt x="22857" y="101354"/>
                </a:lnTo>
                <a:lnTo>
                  <a:pt x="32003" y="96018"/>
                </a:lnTo>
                <a:lnTo>
                  <a:pt x="41906" y="96018"/>
                </a:lnTo>
                <a:lnTo>
                  <a:pt x="51051" y="96018"/>
                </a:lnTo>
                <a:lnTo>
                  <a:pt x="60197" y="90681"/>
                </a:lnTo>
                <a:lnTo>
                  <a:pt x="69342" y="90681"/>
                </a:lnTo>
                <a:lnTo>
                  <a:pt x="78488" y="90681"/>
                </a:lnTo>
                <a:lnTo>
                  <a:pt x="88391" y="101354"/>
                </a:lnTo>
                <a:lnTo>
                  <a:pt x="97536" y="111261"/>
                </a:lnTo>
                <a:lnTo>
                  <a:pt x="106682" y="101354"/>
                </a:lnTo>
                <a:lnTo>
                  <a:pt x="115827" y="90681"/>
                </a:lnTo>
                <a:lnTo>
                  <a:pt x="130297" y="96018"/>
                </a:lnTo>
                <a:lnTo>
                  <a:pt x="139442" y="90681"/>
                </a:lnTo>
                <a:lnTo>
                  <a:pt x="148588" y="90681"/>
                </a:lnTo>
                <a:lnTo>
                  <a:pt x="157734" y="105925"/>
                </a:lnTo>
                <a:lnTo>
                  <a:pt x="167636" y="116585"/>
                </a:lnTo>
                <a:lnTo>
                  <a:pt x="176782" y="105925"/>
                </a:lnTo>
                <a:lnTo>
                  <a:pt x="185927" y="101354"/>
                </a:lnTo>
                <a:lnTo>
                  <a:pt x="195073" y="101354"/>
                </a:lnTo>
                <a:lnTo>
                  <a:pt x="204976" y="111261"/>
                </a:lnTo>
                <a:lnTo>
                  <a:pt x="214121" y="90681"/>
                </a:lnTo>
                <a:lnTo>
                  <a:pt x="223267" y="90681"/>
                </a:lnTo>
                <a:lnTo>
                  <a:pt x="236979" y="86111"/>
                </a:lnTo>
                <a:lnTo>
                  <a:pt x="246882" y="96018"/>
                </a:lnTo>
                <a:lnTo>
                  <a:pt x="256027" y="86111"/>
                </a:lnTo>
                <a:lnTo>
                  <a:pt x="265173" y="80774"/>
                </a:lnTo>
                <a:lnTo>
                  <a:pt x="274319" y="80774"/>
                </a:lnTo>
                <a:lnTo>
                  <a:pt x="283464" y="80774"/>
                </a:lnTo>
                <a:lnTo>
                  <a:pt x="293367" y="86111"/>
                </a:lnTo>
                <a:lnTo>
                  <a:pt x="302513" y="80774"/>
                </a:lnTo>
                <a:lnTo>
                  <a:pt x="311658" y="80774"/>
                </a:lnTo>
                <a:lnTo>
                  <a:pt x="320804" y="76204"/>
                </a:lnTo>
                <a:lnTo>
                  <a:pt x="330706" y="76204"/>
                </a:lnTo>
                <a:lnTo>
                  <a:pt x="339852" y="80774"/>
                </a:lnTo>
                <a:lnTo>
                  <a:pt x="353564" y="80774"/>
                </a:lnTo>
                <a:lnTo>
                  <a:pt x="362710" y="76204"/>
                </a:lnTo>
                <a:lnTo>
                  <a:pt x="372613" y="60960"/>
                </a:lnTo>
                <a:lnTo>
                  <a:pt x="381758" y="76204"/>
                </a:lnTo>
                <a:lnTo>
                  <a:pt x="390904" y="70867"/>
                </a:lnTo>
                <a:lnTo>
                  <a:pt x="400049" y="70867"/>
                </a:lnTo>
                <a:lnTo>
                  <a:pt x="409952" y="80774"/>
                </a:lnTo>
                <a:lnTo>
                  <a:pt x="419098" y="90681"/>
                </a:lnTo>
                <a:lnTo>
                  <a:pt x="428243" y="80774"/>
                </a:lnTo>
                <a:lnTo>
                  <a:pt x="437389" y="90681"/>
                </a:lnTo>
                <a:lnTo>
                  <a:pt x="446534" y="86111"/>
                </a:lnTo>
                <a:lnTo>
                  <a:pt x="461004" y="76204"/>
                </a:lnTo>
                <a:lnTo>
                  <a:pt x="470149" y="90681"/>
                </a:lnTo>
                <a:lnTo>
                  <a:pt x="479295" y="86111"/>
                </a:lnTo>
                <a:lnTo>
                  <a:pt x="488441" y="76204"/>
                </a:lnTo>
                <a:lnTo>
                  <a:pt x="498343" y="90681"/>
                </a:lnTo>
                <a:lnTo>
                  <a:pt x="507489" y="86111"/>
                </a:lnTo>
                <a:lnTo>
                  <a:pt x="516634" y="76204"/>
                </a:lnTo>
                <a:lnTo>
                  <a:pt x="525780" y="76204"/>
                </a:lnTo>
                <a:lnTo>
                  <a:pt x="535683" y="86111"/>
                </a:lnTo>
                <a:lnTo>
                  <a:pt x="544828" y="65531"/>
                </a:lnTo>
                <a:lnTo>
                  <a:pt x="553974" y="40393"/>
                </a:lnTo>
                <a:lnTo>
                  <a:pt x="563119" y="50300"/>
                </a:lnTo>
                <a:lnTo>
                  <a:pt x="577589" y="50300"/>
                </a:lnTo>
                <a:lnTo>
                  <a:pt x="586734" y="45717"/>
                </a:lnTo>
                <a:lnTo>
                  <a:pt x="595880" y="45717"/>
                </a:lnTo>
                <a:lnTo>
                  <a:pt x="605026" y="35823"/>
                </a:lnTo>
                <a:lnTo>
                  <a:pt x="614928" y="45717"/>
                </a:lnTo>
                <a:lnTo>
                  <a:pt x="624074" y="65531"/>
                </a:lnTo>
                <a:lnTo>
                  <a:pt x="633219" y="65531"/>
                </a:lnTo>
                <a:lnTo>
                  <a:pt x="642365" y="65531"/>
                </a:lnTo>
                <a:lnTo>
                  <a:pt x="651511" y="70867"/>
                </a:lnTo>
                <a:lnTo>
                  <a:pt x="661413" y="70867"/>
                </a:lnTo>
                <a:lnTo>
                  <a:pt x="670559" y="65531"/>
                </a:lnTo>
                <a:lnTo>
                  <a:pt x="684271" y="65531"/>
                </a:lnTo>
                <a:lnTo>
                  <a:pt x="693417" y="70867"/>
                </a:lnTo>
                <a:lnTo>
                  <a:pt x="703319" y="65531"/>
                </a:lnTo>
                <a:lnTo>
                  <a:pt x="712465" y="65531"/>
                </a:lnTo>
                <a:lnTo>
                  <a:pt x="721611" y="76204"/>
                </a:lnTo>
                <a:lnTo>
                  <a:pt x="730756" y="70867"/>
                </a:lnTo>
                <a:lnTo>
                  <a:pt x="740659" y="60960"/>
                </a:lnTo>
                <a:lnTo>
                  <a:pt x="749804" y="65531"/>
                </a:lnTo>
                <a:lnTo>
                  <a:pt x="758950" y="70867"/>
                </a:lnTo>
                <a:lnTo>
                  <a:pt x="768096" y="65531"/>
                </a:lnTo>
                <a:lnTo>
                  <a:pt x="777998" y="65531"/>
                </a:lnTo>
                <a:lnTo>
                  <a:pt x="787144" y="60960"/>
                </a:lnTo>
                <a:lnTo>
                  <a:pt x="800856" y="60960"/>
                </a:lnTo>
                <a:lnTo>
                  <a:pt x="810002" y="65531"/>
                </a:lnTo>
                <a:lnTo>
                  <a:pt x="819904" y="70867"/>
                </a:lnTo>
                <a:lnTo>
                  <a:pt x="829050" y="65531"/>
                </a:lnTo>
                <a:lnTo>
                  <a:pt x="838196" y="60960"/>
                </a:lnTo>
                <a:lnTo>
                  <a:pt x="847341" y="65531"/>
                </a:lnTo>
                <a:lnTo>
                  <a:pt x="856487" y="70867"/>
                </a:lnTo>
                <a:lnTo>
                  <a:pt x="866389" y="65531"/>
                </a:lnTo>
                <a:lnTo>
                  <a:pt x="875535" y="65531"/>
                </a:lnTo>
                <a:lnTo>
                  <a:pt x="884681" y="60960"/>
                </a:lnTo>
                <a:lnTo>
                  <a:pt x="893826" y="60960"/>
                </a:lnTo>
                <a:lnTo>
                  <a:pt x="908296" y="60960"/>
                </a:lnTo>
                <a:lnTo>
                  <a:pt x="917441" y="65531"/>
                </a:lnTo>
                <a:lnTo>
                  <a:pt x="926587" y="60960"/>
                </a:lnTo>
                <a:lnTo>
                  <a:pt x="935732" y="55624"/>
                </a:lnTo>
                <a:lnTo>
                  <a:pt x="945635" y="55624"/>
                </a:lnTo>
                <a:lnTo>
                  <a:pt x="954781" y="60960"/>
                </a:lnTo>
                <a:lnTo>
                  <a:pt x="963926" y="55624"/>
                </a:lnTo>
                <a:lnTo>
                  <a:pt x="973072" y="55624"/>
                </a:lnTo>
                <a:lnTo>
                  <a:pt x="982975" y="60960"/>
                </a:lnTo>
                <a:lnTo>
                  <a:pt x="992120" y="55624"/>
                </a:lnTo>
                <a:lnTo>
                  <a:pt x="1001266" y="60960"/>
                </a:lnTo>
                <a:lnTo>
                  <a:pt x="1010411" y="55624"/>
                </a:lnTo>
                <a:lnTo>
                  <a:pt x="1024881" y="60960"/>
                </a:lnTo>
                <a:lnTo>
                  <a:pt x="1034026" y="55624"/>
                </a:lnTo>
                <a:lnTo>
                  <a:pt x="1043172" y="55624"/>
                </a:lnTo>
                <a:lnTo>
                  <a:pt x="1052317" y="55624"/>
                </a:lnTo>
                <a:lnTo>
                  <a:pt x="1061463" y="55624"/>
                </a:lnTo>
                <a:lnTo>
                  <a:pt x="1071366" y="60960"/>
                </a:lnTo>
                <a:lnTo>
                  <a:pt x="1080511" y="65531"/>
                </a:lnTo>
                <a:lnTo>
                  <a:pt x="1089657" y="65531"/>
                </a:lnTo>
                <a:lnTo>
                  <a:pt x="1098803" y="65531"/>
                </a:lnTo>
                <a:lnTo>
                  <a:pt x="1108705" y="70867"/>
                </a:lnTo>
                <a:lnTo>
                  <a:pt x="1117851" y="60960"/>
                </a:lnTo>
                <a:lnTo>
                  <a:pt x="1126996" y="65531"/>
                </a:lnTo>
                <a:lnTo>
                  <a:pt x="1140709" y="60960"/>
                </a:lnTo>
                <a:lnTo>
                  <a:pt x="1150611" y="60960"/>
                </a:lnTo>
                <a:lnTo>
                  <a:pt x="1159757" y="65531"/>
                </a:lnTo>
                <a:lnTo>
                  <a:pt x="1168903" y="50300"/>
                </a:lnTo>
                <a:lnTo>
                  <a:pt x="1178048" y="50300"/>
                </a:lnTo>
                <a:lnTo>
                  <a:pt x="1187951" y="55624"/>
                </a:lnTo>
                <a:lnTo>
                  <a:pt x="1197096" y="50300"/>
                </a:lnTo>
                <a:lnTo>
                  <a:pt x="1206242" y="40393"/>
                </a:lnTo>
                <a:lnTo>
                  <a:pt x="1215388" y="45717"/>
                </a:lnTo>
                <a:lnTo>
                  <a:pt x="1224533" y="50300"/>
                </a:lnTo>
                <a:lnTo>
                  <a:pt x="1234436" y="45717"/>
                </a:lnTo>
                <a:lnTo>
                  <a:pt x="1248148" y="40393"/>
                </a:lnTo>
                <a:lnTo>
                  <a:pt x="1257294" y="45717"/>
                </a:lnTo>
                <a:lnTo>
                  <a:pt x="1266439" y="40393"/>
                </a:lnTo>
                <a:lnTo>
                  <a:pt x="1276342" y="45717"/>
                </a:lnTo>
                <a:lnTo>
                  <a:pt x="1285488" y="45717"/>
                </a:lnTo>
                <a:lnTo>
                  <a:pt x="1294633" y="45717"/>
                </a:lnTo>
                <a:lnTo>
                  <a:pt x="1303779" y="40393"/>
                </a:lnTo>
                <a:lnTo>
                  <a:pt x="1313681" y="25150"/>
                </a:lnTo>
                <a:lnTo>
                  <a:pt x="1322827" y="25150"/>
                </a:lnTo>
                <a:lnTo>
                  <a:pt x="1331973" y="25150"/>
                </a:lnTo>
                <a:lnTo>
                  <a:pt x="1341118" y="20580"/>
                </a:lnTo>
                <a:lnTo>
                  <a:pt x="1350264" y="20580"/>
                </a:lnTo>
                <a:lnTo>
                  <a:pt x="1364733" y="20580"/>
                </a:lnTo>
                <a:lnTo>
                  <a:pt x="1373879" y="15243"/>
                </a:lnTo>
                <a:lnTo>
                  <a:pt x="1383024" y="15243"/>
                </a:lnTo>
                <a:lnTo>
                  <a:pt x="1392927" y="10673"/>
                </a:lnTo>
                <a:lnTo>
                  <a:pt x="1402073" y="15243"/>
                </a:lnTo>
                <a:lnTo>
                  <a:pt x="1411218" y="15243"/>
                </a:lnTo>
                <a:lnTo>
                  <a:pt x="1420364" y="10673"/>
                </a:lnTo>
                <a:lnTo>
                  <a:pt x="1429509" y="10673"/>
                </a:lnTo>
                <a:lnTo>
                  <a:pt x="1439412" y="15243"/>
                </a:lnTo>
                <a:lnTo>
                  <a:pt x="1448558" y="20580"/>
                </a:lnTo>
                <a:lnTo>
                  <a:pt x="1457703" y="5336"/>
                </a:lnTo>
                <a:lnTo>
                  <a:pt x="1471416" y="10673"/>
                </a:lnTo>
                <a:lnTo>
                  <a:pt x="1481318" y="5336"/>
                </a:lnTo>
                <a:lnTo>
                  <a:pt x="1490464" y="10673"/>
                </a:lnTo>
                <a:lnTo>
                  <a:pt x="1499609" y="15243"/>
                </a:lnTo>
                <a:lnTo>
                  <a:pt x="1508755" y="15243"/>
                </a:lnTo>
                <a:lnTo>
                  <a:pt x="1518658" y="15243"/>
                </a:lnTo>
                <a:lnTo>
                  <a:pt x="1527803" y="15243"/>
                </a:lnTo>
                <a:lnTo>
                  <a:pt x="1536949" y="20580"/>
                </a:lnTo>
                <a:lnTo>
                  <a:pt x="1546094" y="15243"/>
                </a:lnTo>
                <a:lnTo>
                  <a:pt x="1555240" y="20580"/>
                </a:lnTo>
                <a:lnTo>
                  <a:pt x="1565143" y="20580"/>
                </a:lnTo>
                <a:lnTo>
                  <a:pt x="1574288" y="25150"/>
                </a:lnTo>
                <a:lnTo>
                  <a:pt x="1588001" y="20580"/>
                </a:lnTo>
                <a:lnTo>
                  <a:pt x="1597915" y="20580"/>
                </a:lnTo>
                <a:lnTo>
                  <a:pt x="1607049" y="25150"/>
                </a:lnTo>
                <a:lnTo>
                  <a:pt x="1616194" y="20580"/>
                </a:lnTo>
                <a:lnTo>
                  <a:pt x="1625340" y="15243"/>
                </a:lnTo>
                <a:lnTo>
                  <a:pt x="1634486" y="10673"/>
                </a:lnTo>
                <a:lnTo>
                  <a:pt x="1644388" y="5336"/>
                </a:lnTo>
                <a:lnTo>
                  <a:pt x="1653534" y="10673"/>
                </a:lnTo>
                <a:lnTo>
                  <a:pt x="1662679" y="5336"/>
                </a:lnTo>
                <a:lnTo>
                  <a:pt x="1671825" y="5336"/>
                </a:lnTo>
                <a:lnTo>
                  <a:pt x="1681728" y="5336"/>
                </a:lnTo>
                <a:lnTo>
                  <a:pt x="1695440" y="10673"/>
                </a:lnTo>
                <a:lnTo>
                  <a:pt x="1704586" y="10673"/>
                </a:lnTo>
                <a:lnTo>
                  <a:pt x="1713731" y="15243"/>
                </a:lnTo>
                <a:lnTo>
                  <a:pt x="1723634" y="15243"/>
                </a:lnTo>
                <a:lnTo>
                  <a:pt x="1732779" y="15243"/>
                </a:lnTo>
                <a:lnTo>
                  <a:pt x="1741925" y="15243"/>
                </a:lnTo>
                <a:lnTo>
                  <a:pt x="1751071" y="10673"/>
                </a:lnTo>
                <a:lnTo>
                  <a:pt x="1760216" y="10673"/>
                </a:lnTo>
                <a:lnTo>
                  <a:pt x="1770119" y="10673"/>
                </a:lnTo>
                <a:lnTo>
                  <a:pt x="1779265" y="5336"/>
                </a:lnTo>
                <a:lnTo>
                  <a:pt x="1788410" y="5336"/>
                </a:lnTo>
                <a:lnTo>
                  <a:pt x="1797556" y="5336"/>
                </a:lnTo>
                <a:lnTo>
                  <a:pt x="1812025" y="5336"/>
                </a:lnTo>
                <a:lnTo>
                  <a:pt x="1821171" y="0"/>
                </a:lnTo>
                <a:lnTo>
                  <a:pt x="1830316" y="0"/>
                </a:lnTo>
                <a:lnTo>
                  <a:pt x="1839462" y="0"/>
                </a:lnTo>
                <a:lnTo>
                  <a:pt x="1849364" y="0"/>
                </a:lnTo>
                <a:lnTo>
                  <a:pt x="1858510" y="5336"/>
                </a:lnTo>
                <a:lnTo>
                  <a:pt x="1867656" y="0"/>
                </a:lnTo>
                <a:lnTo>
                  <a:pt x="1876801" y="0"/>
                </a:lnTo>
                <a:lnTo>
                  <a:pt x="1886704" y="0"/>
                </a:lnTo>
                <a:lnTo>
                  <a:pt x="1895850" y="0"/>
                </a:lnTo>
                <a:lnTo>
                  <a:pt x="1904995" y="0"/>
                </a:lnTo>
                <a:lnTo>
                  <a:pt x="1914141" y="5336"/>
                </a:lnTo>
                <a:lnTo>
                  <a:pt x="1928610" y="10673"/>
                </a:lnTo>
                <a:lnTo>
                  <a:pt x="1937756" y="5336"/>
                </a:lnTo>
                <a:lnTo>
                  <a:pt x="1946901" y="5336"/>
                </a:lnTo>
              </a:path>
            </a:pathLst>
          </a:custGeom>
          <a:ln w="10075">
            <a:solidFill>
              <a:srgbClr val="00FF00"/>
            </a:solidFill>
          </a:ln>
        </p:spPr>
        <p:txBody>
          <a:bodyPr wrap="square" lIns="0" tIns="0" rIns="0" bIns="0" rtlCol="0">
            <a:noAutofit/>
          </a:bodyPr>
          <a:lstStyle/>
          <a:p>
            <a:endParaRPr/>
          </a:p>
        </p:txBody>
      </p:sp>
      <p:sp>
        <p:nvSpPr>
          <p:cNvPr id="922" name="object 922"/>
          <p:cNvSpPr/>
          <p:nvPr/>
        </p:nvSpPr>
        <p:spPr>
          <a:xfrm>
            <a:off x="7875325" y="5778752"/>
            <a:ext cx="776951" cy="18402"/>
          </a:xfrm>
          <a:custGeom>
            <a:avLst/>
            <a:gdLst/>
            <a:ahLst/>
            <a:cxnLst/>
            <a:rect l="l" t="t" r="r" b="b"/>
            <a:pathLst>
              <a:path w="1029460" h="25150">
                <a:moveTo>
                  <a:pt x="0" y="0"/>
                </a:moveTo>
                <a:lnTo>
                  <a:pt x="9145" y="0"/>
                </a:lnTo>
                <a:lnTo>
                  <a:pt x="18291" y="0"/>
                </a:lnTo>
                <a:lnTo>
                  <a:pt x="28193" y="5336"/>
                </a:lnTo>
                <a:lnTo>
                  <a:pt x="37339" y="5336"/>
                </a:lnTo>
                <a:lnTo>
                  <a:pt x="46485" y="9906"/>
                </a:lnTo>
                <a:lnTo>
                  <a:pt x="55630" y="9906"/>
                </a:lnTo>
                <a:lnTo>
                  <a:pt x="65533" y="9906"/>
                </a:lnTo>
                <a:lnTo>
                  <a:pt x="74678" y="9906"/>
                </a:lnTo>
                <a:lnTo>
                  <a:pt x="88391" y="9906"/>
                </a:lnTo>
                <a:lnTo>
                  <a:pt x="97536" y="5336"/>
                </a:lnTo>
                <a:lnTo>
                  <a:pt x="107439" y="15243"/>
                </a:lnTo>
                <a:lnTo>
                  <a:pt x="116585" y="19813"/>
                </a:lnTo>
                <a:lnTo>
                  <a:pt x="125730" y="9906"/>
                </a:lnTo>
                <a:lnTo>
                  <a:pt x="134876" y="9906"/>
                </a:lnTo>
                <a:lnTo>
                  <a:pt x="204976" y="9906"/>
                </a:lnTo>
                <a:lnTo>
                  <a:pt x="214121" y="15243"/>
                </a:lnTo>
                <a:lnTo>
                  <a:pt x="223267" y="15243"/>
                </a:lnTo>
                <a:lnTo>
                  <a:pt x="233170" y="15243"/>
                </a:lnTo>
                <a:lnTo>
                  <a:pt x="242315" y="15243"/>
                </a:lnTo>
                <a:lnTo>
                  <a:pt x="251461" y="15243"/>
                </a:lnTo>
                <a:lnTo>
                  <a:pt x="260606" y="9906"/>
                </a:lnTo>
                <a:lnTo>
                  <a:pt x="270509" y="9906"/>
                </a:lnTo>
                <a:lnTo>
                  <a:pt x="279655" y="5336"/>
                </a:lnTo>
                <a:lnTo>
                  <a:pt x="288800" y="9906"/>
                </a:lnTo>
                <a:lnTo>
                  <a:pt x="297946" y="15243"/>
                </a:lnTo>
                <a:lnTo>
                  <a:pt x="312415" y="9906"/>
                </a:lnTo>
                <a:lnTo>
                  <a:pt x="321561" y="9906"/>
                </a:lnTo>
                <a:lnTo>
                  <a:pt x="330706" y="9906"/>
                </a:lnTo>
                <a:lnTo>
                  <a:pt x="339852" y="9906"/>
                </a:lnTo>
                <a:lnTo>
                  <a:pt x="349755" y="9906"/>
                </a:lnTo>
                <a:lnTo>
                  <a:pt x="358900" y="9906"/>
                </a:lnTo>
                <a:lnTo>
                  <a:pt x="368046" y="5336"/>
                </a:lnTo>
                <a:lnTo>
                  <a:pt x="377191" y="9906"/>
                </a:lnTo>
                <a:lnTo>
                  <a:pt x="386337" y="9906"/>
                </a:lnTo>
                <a:lnTo>
                  <a:pt x="396240" y="15243"/>
                </a:lnTo>
                <a:lnTo>
                  <a:pt x="405385" y="5336"/>
                </a:lnTo>
                <a:lnTo>
                  <a:pt x="414531" y="5336"/>
                </a:lnTo>
                <a:lnTo>
                  <a:pt x="428243" y="5336"/>
                </a:lnTo>
                <a:lnTo>
                  <a:pt x="438146" y="5336"/>
                </a:lnTo>
                <a:lnTo>
                  <a:pt x="447291" y="9906"/>
                </a:lnTo>
                <a:lnTo>
                  <a:pt x="456437" y="5336"/>
                </a:lnTo>
                <a:lnTo>
                  <a:pt x="465583" y="9906"/>
                </a:lnTo>
                <a:lnTo>
                  <a:pt x="475485" y="9906"/>
                </a:lnTo>
                <a:lnTo>
                  <a:pt x="484631" y="9906"/>
                </a:lnTo>
                <a:lnTo>
                  <a:pt x="493776" y="0"/>
                </a:lnTo>
                <a:lnTo>
                  <a:pt x="502922" y="0"/>
                </a:lnTo>
                <a:lnTo>
                  <a:pt x="512825" y="5336"/>
                </a:lnTo>
                <a:lnTo>
                  <a:pt x="521970" y="0"/>
                </a:lnTo>
                <a:lnTo>
                  <a:pt x="573022" y="0"/>
                </a:lnTo>
                <a:lnTo>
                  <a:pt x="582168" y="5336"/>
                </a:lnTo>
                <a:lnTo>
                  <a:pt x="591313" y="9906"/>
                </a:lnTo>
                <a:lnTo>
                  <a:pt x="601216" y="0"/>
                </a:lnTo>
                <a:lnTo>
                  <a:pt x="610362" y="0"/>
                </a:lnTo>
                <a:lnTo>
                  <a:pt x="661413" y="0"/>
                </a:lnTo>
                <a:lnTo>
                  <a:pt x="670559" y="5336"/>
                </a:lnTo>
                <a:lnTo>
                  <a:pt x="680461" y="0"/>
                </a:lnTo>
                <a:lnTo>
                  <a:pt x="689607" y="0"/>
                </a:lnTo>
                <a:lnTo>
                  <a:pt x="698753" y="0"/>
                </a:lnTo>
                <a:lnTo>
                  <a:pt x="787144" y="0"/>
                </a:lnTo>
                <a:lnTo>
                  <a:pt x="796289" y="5336"/>
                </a:lnTo>
                <a:lnTo>
                  <a:pt x="806192" y="9906"/>
                </a:lnTo>
                <a:lnTo>
                  <a:pt x="815338" y="19813"/>
                </a:lnTo>
                <a:lnTo>
                  <a:pt x="824483" y="9906"/>
                </a:lnTo>
                <a:lnTo>
                  <a:pt x="833629" y="19813"/>
                </a:lnTo>
                <a:lnTo>
                  <a:pt x="843532" y="15243"/>
                </a:lnTo>
                <a:lnTo>
                  <a:pt x="852677" y="19813"/>
                </a:lnTo>
                <a:lnTo>
                  <a:pt x="861823" y="19813"/>
                </a:lnTo>
                <a:lnTo>
                  <a:pt x="875535" y="25150"/>
                </a:lnTo>
                <a:lnTo>
                  <a:pt x="885438" y="15243"/>
                </a:lnTo>
                <a:lnTo>
                  <a:pt x="894583" y="25150"/>
                </a:lnTo>
                <a:lnTo>
                  <a:pt x="903729" y="25150"/>
                </a:lnTo>
                <a:lnTo>
                  <a:pt x="912875" y="15243"/>
                </a:lnTo>
                <a:lnTo>
                  <a:pt x="922777" y="15243"/>
                </a:lnTo>
                <a:lnTo>
                  <a:pt x="931923" y="19813"/>
                </a:lnTo>
                <a:lnTo>
                  <a:pt x="941068" y="19813"/>
                </a:lnTo>
                <a:lnTo>
                  <a:pt x="950214" y="15243"/>
                </a:lnTo>
                <a:lnTo>
                  <a:pt x="959360" y="15243"/>
                </a:lnTo>
                <a:lnTo>
                  <a:pt x="969262" y="15243"/>
                </a:lnTo>
                <a:lnTo>
                  <a:pt x="978408" y="15243"/>
                </a:lnTo>
                <a:lnTo>
                  <a:pt x="992120" y="19813"/>
                </a:lnTo>
                <a:lnTo>
                  <a:pt x="1001266" y="19813"/>
                </a:lnTo>
                <a:lnTo>
                  <a:pt x="1011168" y="19813"/>
                </a:lnTo>
                <a:lnTo>
                  <a:pt x="1020314" y="19813"/>
                </a:lnTo>
                <a:lnTo>
                  <a:pt x="1029460" y="19813"/>
                </a:lnTo>
              </a:path>
            </a:pathLst>
          </a:custGeom>
          <a:ln w="10078">
            <a:solidFill>
              <a:srgbClr val="00FF00"/>
            </a:solidFill>
          </a:ln>
        </p:spPr>
        <p:txBody>
          <a:bodyPr wrap="square" lIns="0" tIns="0" rIns="0" bIns="0" rtlCol="0">
            <a:noAutofit/>
          </a:bodyPr>
          <a:lstStyle/>
          <a:p>
            <a:endParaRPr/>
          </a:p>
        </p:txBody>
      </p:sp>
      <p:sp>
        <p:nvSpPr>
          <p:cNvPr id="923" name="object 923"/>
          <p:cNvSpPr/>
          <p:nvPr/>
        </p:nvSpPr>
        <p:spPr>
          <a:xfrm>
            <a:off x="8652274" y="5793249"/>
            <a:ext cx="6902" cy="0"/>
          </a:xfrm>
          <a:custGeom>
            <a:avLst/>
            <a:gdLst/>
            <a:ahLst/>
            <a:cxnLst/>
            <a:rect l="l" t="t" r="r" b="b"/>
            <a:pathLst>
              <a:path w="9145">
                <a:moveTo>
                  <a:pt x="0" y="0"/>
                </a:moveTo>
                <a:lnTo>
                  <a:pt x="9145" y="0"/>
                </a:lnTo>
              </a:path>
            </a:pathLst>
          </a:custGeom>
          <a:ln w="10078">
            <a:solidFill>
              <a:srgbClr val="00FF00"/>
            </a:solidFill>
          </a:ln>
        </p:spPr>
        <p:txBody>
          <a:bodyPr wrap="square" lIns="0" tIns="0" rIns="0" bIns="0" rtlCol="0">
            <a:noAutofit/>
          </a:bodyPr>
          <a:lstStyle/>
          <a:p>
            <a:endParaRPr/>
          </a:p>
        </p:txBody>
      </p:sp>
      <p:sp>
        <p:nvSpPr>
          <p:cNvPr id="924" name="object 924"/>
          <p:cNvSpPr txBox="1"/>
          <p:nvPr/>
        </p:nvSpPr>
        <p:spPr>
          <a:xfrm>
            <a:off x="6317066" y="441789"/>
            <a:ext cx="803215" cy="241610"/>
          </a:xfrm>
          <a:prstGeom prst="rect">
            <a:avLst/>
          </a:prstGeom>
        </p:spPr>
        <p:txBody>
          <a:bodyPr vert="horz" wrap="square" lIns="0" tIns="0" rIns="0" bIns="0" rtlCol="0">
            <a:noAutofit/>
          </a:bodyPr>
          <a:lstStyle/>
          <a:p>
            <a:pPr marL="9357"/>
            <a:r>
              <a:rPr sz="1600" spc="-7" dirty="0">
                <a:solidFill>
                  <a:srgbClr val="FFFFFF"/>
                </a:solidFill>
                <a:latin typeface="Arial"/>
                <a:cs typeface="Arial"/>
              </a:rPr>
              <a:t>Hull</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925" name="object 925"/>
          <p:cNvSpPr txBox="1"/>
          <p:nvPr/>
        </p:nvSpPr>
        <p:spPr>
          <a:xfrm>
            <a:off x="3446227" y="207624"/>
            <a:ext cx="2238555"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Eugene </a:t>
            </a:r>
            <a:r>
              <a:rPr sz="1600" spc="-7" dirty="0">
                <a:solidFill>
                  <a:srgbClr val="FFFFFF"/>
                </a:solidFill>
                <a:latin typeface="Arial"/>
                <a:cs typeface="Arial"/>
              </a:rPr>
              <a:t>Island</a:t>
            </a:r>
            <a:r>
              <a:rPr sz="1600" spc="4" dirty="0">
                <a:solidFill>
                  <a:srgbClr val="FFFFFF"/>
                </a:solidFill>
                <a:latin typeface="Arial"/>
                <a:cs typeface="Arial"/>
              </a:rPr>
              <a:t> </a:t>
            </a:r>
            <a:r>
              <a:rPr sz="1600" spc="-7" dirty="0">
                <a:solidFill>
                  <a:srgbClr val="FFFFFF"/>
                </a:solidFill>
                <a:latin typeface="Arial"/>
                <a:cs typeface="Arial"/>
              </a:rPr>
              <a:t>-</a:t>
            </a:r>
            <a:r>
              <a:rPr sz="1600" spc="4" dirty="0">
                <a:solidFill>
                  <a:srgbClr val="FFFFFF"/>
                </a:solidFill>
                <a:latin typeface="Arial"/>
                <a:cs typeface="Arial"/>
              </a:rPr>
              <a:t> </a:t>
            </a:r>
            <a:r>
              <a:rPr sz="1600" spc="-11" dirty="0">
                <a:solidFill>
                  <a:srgbClr val="FFFFFF"/>
                </a:solidFill>
                <a:latin typeface="Arial"/>
                <a:cs typeface="Arial"/>
              </a:rPr>
              <a:t>RG0005</a:t>
            </a:r>
            <a:endParaRPr sz="1600">
              <a:latin typeface="Arial"/>
              <a:cs typeface="Arial"/>
            </a:endParaRPr>
          </a:p>
        </p:txBody>
      </p:sp>
    </p:spTree>
    <p:extLst>
      <p:ext uri="{BB962C8B-B14F-4D97-AF65-F5344CB8AC3E}">
        <p14:creationId xmlns:p14="http://schemas.microsoft.com/office/powerpoint/2010/main" val="22627566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71718" y="817512"/>
            <a:ext cx="3680607" cy="902148"/>
          </a:xfrm>
          <a:custGeom>
            <a:avLst/>
            <a:gdLst/>
            <a:ahLst/>
            <a:cxnLst/>
            <a:rect l="l" t="t" r="r" b="b"/>
            <a:pathLst>
              <a:path w="4876804" h="1232935">
                <a:moveTo>
                  <a:pt x="4876804" y="0"/>
                </a:moveTo>
                <a:lnTo>
                  <a:pt x="0" y="0"/>
                </a:lnTo>
                <a:lnTo>
                  <a:pt x="0" y="1232935"/>
                </a:lnTo>
                <a:lnTo>
                  <a:pt x="4876804" y="1232935"/>
                </a:lnTo>
                <a:lnTo>
                  <a:pt x="4876804" y="0"/>
                </a:lnTo>
                <a:close/>
              </a:path>
            </a:pathLst>
          </a:custGeom>
          <a:solidFill>
            <a:srgbClr val="000000"/>
          </a:solidFill>
        </p:spPr>
        <p:txBody>
          <a:bodyPr wrap="square" lIns="0" tIns="0" rIns="0" bIns="0" rtlCol="0">
            <a:noAutofit/>
          </a:bodyPr>
          <a:lstStyle/>
          <a:p>
            <a:endParaRPr/>
          </a:p>
        </p:txBody>
      </p:sp>
      <p:sp>
        <p:nvSpPr>
          <p:cNvPr id="3" name="object 3"/>
          <p:cNvSpPr/>
          <p:nvPr/>
        </p:nvSpPr>
        <p:spPr>
          <a:xfrm>
            <a:off x="671718" y="817512"/>
            <a:ext cx="3680607" cy="902148"/>
          </a:xfrm>
          <a:custGeom>
            <a:avLst/>
            <a:gdLst/>
            <a:ahLst/>
            <a:cxnLst/>
            <a:rect l="l" t="t" r="r" b="b"/>
            <a:pathLst>
              <a:path w="4876804" h="1232935">
                <a:moveTo>
                  <a:pt x="4876804" y="0"/>
                </a:moveTo>
                <a:lnTo>
                  <a:pt x="0" y="0"/>
                </a:lnTo>
                <a:lnTo>
                  <a:pt x="0" y="1232935"/>
                </a:lnTo>
                <a:lnTo>
                  <a:pt x="4876804" y="1232935"/>
                </a:lnTo>
                <a:lnTo>
                  <a:pt x="4876804" y="0"/>
                </a:lnTo>
                <a:close/>
              </a:path>
            </a:pathLst>
          </a:custGeom>
          <a:ln w="5047">
            <a:solidFill>
              <a:srgbClr val="FFFFFF"/>
            </a:solidFill>
          </a:ln>
        </p:spPr>
        <p:txBody>
          <a:bodyPr wrap="square" lIns="0" tIns="0" rIns="0" bIns="0" rtlCol="0">
            <a:noAutofit/>
          </a:bodyPr>
          <a:lstStyle/>
          <a:p>
            <a:endParaRPr/>
          </a:p>
        </p:txBody>
      </p:sp>
      <p:sp>
        <p:nvSpPr>
          <p:cNvPr id="4" name="object 4"/>
          <p:cNvSpPr/>
          <p:nvPr/>
        </p:nvSpPr>
        <p:spPr>
          <a:xfrm>
            <a:off x="654462" y="1719660"/>
            <a:ext cx="3697860" cy="0"/>
          </a:xfrm>
          <a:custGeom>
            <a:avLst/>
            <a:gdLst/>
            <a:ahLst/>
            <a:cxnLst/>
            <a:rect l="l" t="t" r="r" b="b"/>
            <a:pathLst>
              <a:path w="4899664">
                <a:moveTo>
                  <a:pt x="0" y="0"/>
                </a:moveTo>
                <a:lnTo>
                  <a:pt x="4899664" y="0"/>
                </a:lnTo>
              </a:path>
            </a:pathLst>
          </a:custGeom>
          <a:ln w="5098">
            <a:solidFill>
              <a:srgbClr val="FFFFFF"/>
            </a:solidFill>
          </a:ln>
        </p:spPr>
        <p:txBody>
          <a:bodyPr wrap="square" lIns="0" tIns="0" rIns="0" bIns="0" rtlCol="0">
            <a:noAutofit/>
          </a:bodyPr>
          <a:lstStyle/>
          <a:p>
            <a:endParaRPr/>
          </a:p>
        </p:txBody>
      </p:sp>
      <p:sp>
        <p:nvSpPr>
          <p:cNvPr id="5" name="object 5"/>
          <p:cNvSpPr/>
          <p:nvPr/>
        </p:nvSpPr>
        <p:spPr>
          <a:xfrm>
            <a:off x="435232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 name="object 6"/>
          <p:cNvSpPr/>
          <p:nvPr/>
        </p:nvSpPr>
        <p:spPr>
          <a:xfrm>
            <a:off x="4158517"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7" name="object 7"/>
          <p:cNvSpPr/>
          <p:nvPr/>
        </p:nvSpPr>
        <p:spPr>
          <a:xfrm>
            <a:off x="396471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 name="object 8"/>
          <p:cNvSpPr/>
          <p:nvPr/>
        </p:nvSpPr>
        <p:spPr>
          <a:xfrm>
            <a:off x="3770906"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 name="object 9"/>
          <p:cNvSpPr/>
          <p:nvPr/>
        </p:nvSpPr>
        <p:spPr>
          <a:xfrm>
            <a:off x="357710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0" name="object 10"/>
          <p:cNvSpPr/>
          <p:nvPr/>
        </p:nvSpPr>
        <p:spPr>
          <a:xfrm>
            <a:off x="3383864"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1" name="object 11"/>
          <p:cNvSpPr/>
          <p:nvPr/>
        </p:nvSpPr>
        <p:spPr>
          <a:xfrm>
            <a:off x="3190058"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 name="object 12"/>
          <p:cNvSpPr/>
          <p:nvPr/>
        </p:nvSpPr>
        <p:spPr>
          <a:xfrm>
            <a:off x="2996253"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 name="object 13"/>
          <p:cNvSpPr/>
          <p:nvPr/>
        </p:nvSpPr>
        <p:spPr>
          <a:xfrm>
            <a:off x="2802447"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 name="object 14"/>
          <p:cNvSpPr/>
          <p:nvPr/>
        </p:nvSpPr>
        <p:spPr>
          <a:xfrm>
            <a:off x="260864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5" name="object 15"/>
          <p:cNvSpPr/>
          <p:nvPr/>
        </p:nvSpPr>
        <p:spPr>
          <a:xfrm>
            <a:off x="2415405"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6" name="object 16"/>
          <p:cNvSpPr/>
          <p:nvPr/>
        </p:nvSpPr>
        <p:spPr>
          <a:xfrm>
            <a:off x="222160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7" name="object 17"/>
          <p:cNvSpPr/>
          <p:nvPr/>
        </p:nvSpPr>
        <p:spPr>
          <a:xfrm>
            <a:off x="2027794"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8" name="object 18"/>
          <p:cNvSpPr/>
          <p:nvPr/>
        </p:nvSpPr>
        <p:spPr>
          <a:xfrm>
            <a:off x="1833989"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9" name="object 19"/>
          <p:cNvSpPr/>
          <p:nvPr/>
        </p:nvSpPr>
        <p:spPr>
          <a:xfrm>
            <a:off x="1640183"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0" name="object 20"/>
          <p:cNvSpPr/>
          <p:nvPr/>
        </p:nvSpPr>
        <p:spPr>
          <a:xfrm>
            <a:off x="1446377"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 name="object 21"/>
          <p:cNvSpPr/>
          <p:nvPr/>
        </p:nvSpPr>
        <p:spPr>
          <a:xfrm>
            <a:off x="125314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 name="object 22"/>
          <p:cNvSpPr/>
          <p:nvPr/>
        </p:nvSpPr>
        <p:spPr>
          <a:xfrm>
            <a:off x="1059336"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 name="object 23"/>
          <p:cNvSpPr/>
          <p:nvPr/>
        </p:nvSpPr>
        <p:spPr>
          <a:xfrm>
            <a:off x="86553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4" name="object 24"/>
          <p:cNvSpPr/>
          <p:nvPr/>
        </p:nvSpPr>
        <p:spPr>
          <a:xfrm>
            <a:off x="671720" y="817516"/>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endParaRPr/>
          </a:p>
        </p:txBody>
      </p:sp>
      <p:sp>
        <p:nvSpPr>
          <p:cNvPr id="25" name="object 25"/>
          <p:cNvSpPr/>
          <p:nvPr/>
        </p:nvSpPr>
        <p:spPr>
          <a:xfrm>
            <a:off x="654470" y="81751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6" name="object 26"/>
          <p:cNvSpPr/>
          <p:nvPr/>
        </p:nvSpPr>
        <p:spPr>
          <a:xfrm>
            <a:off x="654470" y="9061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 name="object 27"/>
          <p:cNvSpPr/>
          <p:nvPr/>
        </p:nvSpPr>
        <p:spPr>
          <a:xfrm>
            <a:off x="654470" y="99928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8" name="object 28"/>
          <p:cNvSpPr/>
          <p:nvPr/>
        </p:nvSpPr>
        <p:spPr>
          <a:xfrm>
            <a:off x="654470" y="108849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9" name="object 29"/>
          <p:cNvSpPr/>
          <p:nvPr/>
        </p:nvSpPr>
        <p:spPr>
          <a:xfrm>
            <a:off x="654470" y="11777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0" name="object 30"/>
          <p:cNvSpPr/>
          <p:nvPr/>
        </p:nvSpPr>
        <p:spPr>
          <a:xfrm>
            <a:off x="654470" y="126636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 name="object 31"/>
          <p:cNvSpPr/>
          <p:nvPr/>
        </p:nvSpPr>
        <p:spPr>
          <a:xfrm>
            <a:off x="654470" y="135947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2" name="object 32"/>
          <p:cNvSpPr/>
          <p:nvPr/>
        </p:nvSpPr>
        <p:spPr>
          <a:xfrm>
            <a:off x="654470" y="14486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3" name="object 33"/>
          <p:cNvSpPr/>
          <p:nvPr/>
        </p:nvSpPr>
        <p:spPr>
          <a:xfrm>
            <a:off x="654470" y="153734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4" name="object 34"/>
          <p:cNvSpPr/>
          <p:nvPr/>
        </p:nvSpPr>
        <p:spPr>
          <a:xfrm>
            <a:off x="654470" y="163046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5" name="object 35"/>
          <p:cNvSpPr/>
          <p:nvPr/>
        </p:nvSpPr>
        <p:spPr>
          <a:xfrm>
            <a:off x="675777" y="1660077"/>
            <a:ext cx="189785" cy="3824"/>
          </a:xfrm>
          <a:custGeom>
            <a:avLst/>
            <a:gdLst/>
            <a:ahLst/>
            <a:cxnLst/>
            <a:rect l="l" t="t" r="r" b="b"/>
            <a:pathLst>
              <a:path w="251465" h="5226">
                <a:moveTo>
                  <a:pt x="0" y="0"/>
                </a:moveTo>
                <a:lnTo>
                  <a:pt x="251465" y="5226"/>
                </a:lnTo>
              </a:path>
            </a:pathLst>
          </a:custGeom>
          <a:ln w="10144">
            <a:solidFill>
              <a:srgbClr val="FF0000"/>
            </a:solidFill>
          </a:ln>
        </p:spPr>
        <p:txBody>
          <a:bodyPr wrap="square" lIns="0" tIns="0" rIns="0" bIns="0" rtlCol="0">
            <a:noAutofit/>
          </a:bodyPr>
          <a:lstStyle/>
          <a:p>
            <a:endParaRPr/>
          </a:p>
        </p:txBody>
      </p:sp>
      <p:sp>
        <p:nvSpPr>
          <p:cNvPr id="36" name="object 36"/>
          <p:cNvSpPr/>
          <p:nvPr/>
        </p:nvSpPr>
        <p:spPr>
          <a:xfrm>
            <a:off x="865521" y="1129237"/>
            <a:ext cx="774652" cy="534707"/>
          </a:xfrm>
          <a:custGeom>
            <a:avLst/>
            <a:gdLst/>
            <a:ahLst/>
            <a:cxnLst/>
            <a:rect l="l" t="t" r="r" b="b"/>
            <a:pathLst>
              <a:path w="1026414" h="730766">
                <a:moveTo>
                  <a:pt x="0" y="730766"/>
                </a:moveTo>
                <a:lnTo>
                  <a:pt x="256792" y="730766"/>
                </a:lnTo>
                <a:lnTo>
                  <a:pt x="513585" y="725429"/>
                </a:lnTo>
                <a:lnTo>
                  <a:pt x="769622" y="553223"/>
                </a:lnTo>
                <a:lnTo>
                  <a:pt x="1026414" y="0"/>
                </a:lnTo>
              </a:path>
            </a:pathLst>
          </a:custGeom>
          <a:ln w="9870">
            <a:solidFill>
              <a:srgbClr val="FF0000"/>
            </a:solidFill>
          </a:ln>
        </p:spPr>
        <p:txBody>
          <a:bodyPr wrap="square" lIns="0" tIns="0" rIns="0" bIns="0" rtlCol="0">
            <a:noAutofit/>
          </a:bodyPr>
          <a:lstStyle/>
          <a:p>
            <a:endParaRPr/>
          </a:p>
        </p:txBody>
      </p:sp>
      <p:sp>
        <p:nvSpPr>
          <p:cNvPr id="37" name="object 37"/>
          <p:cNvSpPr/>
          <p:nvPr/>
        </p:nvSpPr>
        <p:spPr>
          <a:xfrm>
            <a:off x="1640178" y="817589"/>
            <a:ext cx="193805" cy="311606"/>
          </a:xfrm>
          <a:custGeom>
            <a:avLst/>
            <a:gdLst/>
            <a:ahLst/>
            <a:cxnLst/>
            <a:rect l="l" t="t" r="r" b="b"/>
            <a:pathLst>
              <a:path w="256792" h="425861">
                <a:moveTo>
                  <a:pt x="0" y="425965"/>
                </a:moveTo>
                <a:lnTo>
                  <a:pt x="256729" y="104"/>
                </a:lnTo>
              </a:path>
            </a:pathLst>
          </a:custGeom>
          <a:ln w="9546">
            <a:solidFill>
              <a:srgbClr val="FF0000"/>
            </a:solidFill>
          </a:ln>
        </p:spPr>
        <p:txBody>
          <a:bodyPr wrap="square" lIns="0" tIns="0" rIns="0" bIns="0" rtlCol="0">
            <a:noAutofit/>
          </a:bodyPr>
          <a:lstStyle/>
          <a:p>
            <a:endParaRPr/>
          </a:p>
        </p:txBody>
      </p:sp>
      <p:sp>
        <p:nvSpPr>
          <p:cNvPr id="38" name="object 38"/>
          <p:cNvSpPr/>
          <p:nvPr/>
        </p:nvSpPr>
        <p:spPr>
          <a:xfrm>
            <a:off x="1833980" y="819405"/>
            <a:ext cx="774652" cy="0"/>
          </a:xfrm>
          <a:custGeom>
            <a:avLst/>
            <a:gdLst/>
            <a:ahLst/>
            <a:cxnLst/>
            <a:rect l="l" t="t" r="r" b="b"/>
            <a:pathLst>
              <a:path w="1026414">
                <a:moveTo>
                  <a:pt x="0" y="0"/>
                </a:moveTo>
                <a:lnTo>
                  <a:pt x="1026414" y="0"/>
                </a:lnTo>
              </a:path>
            </a:pathLst>
          </a:custGeom>
          <a:ln w="4968">
            <a:solidFill>
              <a:srgbClr val="FF0000"/>
            </a:solidFill>
          </a:ln>
        </p:spPr>
        <p:txBody>
          <a:bodyPr wrap="square" lIns="0" tIns="0" rIns="0" bIns="0" rtlCol="0">
            <a:noAutofit/>
          </a:bodyPr>
          <a:lstStyle/>
          <a:p>
            <a:endParaRPr/>
          </a:p>
        </p:txBody>
      </p:sp>
      <p:sp>
        <p:nvSpPr>
          <p:cNvPr id="39" name="object 39"/>
          <p:cNvSpPr/>
          <p:nvPr/>
        </p:nvSpPr>
        <p:spPr>
          <a:xfrm>
            <a:off x="2608639" y="817594"/>
            <a:ext cx="193805" cy="29469"/>
          </a:xfrm>
          <a:custGeom>
            <a:avLst/>
            <a:gdLst/>
            <a:ahLst/>
            <a:cxnLst/>
            <a:rect l="l" t="t" r="r" b="b"/>
            <a:pathLst>
              <a:path w="256792" h="40274">
                <a:moveTo>
                  <a:pt x="666" y="104"/>
                </a:moveTo>
                <a:lnTo>
                  <a:pt x="256792" y="40379"/>
                </a:lnTo>
              </a:path>
            </a:pathLst>
          </a:custGeom>
          <a:ln w="10124">
            <a:solidFill>
              <a:srgbClr val="FF0000"/>
            </a:solidFill>
          </a:ln>
        </p:spPr>
        <p:txBody>
          <a:bodyPr wrap="square" lIns="0" tIns="0" rIns="0" bIns="0" rtlCol="0">
            <a:noAutofit/>
          </a:bodyPr>
          <a:lstStyle/>
          <a:p>
            <a:endParaRPr/>
          </a:p>
        </p:txBody>
      </p:sp>
      <p:sp>
        <p:nvSpPr>
          <p:cNvPr id="40" name="object 40"/>
          <p:cNvSpPr/>
          <p:nvPr/>
        </p:nvSpPr>
        <p:spPr>
          <a:xfrm>
            <a:off x="2802484" y="847059"/>
            <a:ext cx="1356069" cy="812938"/>
          </a:xfrm>
          <a:custGeom>
            <a:avLst/>
            <a:gdLst/>
            <a:ahLst/>
            <a:cxnLst/>
            <a:rect l="l" t="t" r="r" b="b"/>
            <a:pathLst>
              <a:path w="1796792" h="1111015">
                <a:moveTo>
                  <a:pt x="0" y="0"/>
                </a:moveTo>
                <a:lnTo>
                  <a:pt x="256792" y="187449"/>
                </a:lnTo>
                <a:lnTo>
                  <a:pt x="513585" y="527305"/>
                </a:lnTo>
                <a:lnTo>
                  <a:pt x="770377" y="872498"/>
                </a:lnTo>
                <a:lnTo>
                  <a:pt x="1026414" y="1034811"/>
                </a:lnTo>
                <a:lnTo>
                  <a:pt x="1283207" y="1085865"/>
                </a:lnTo>
                <a:lnTo>
                  <a:pt x="1539999" y="1095772"/>
                </a:lnTo>
                <a:lnTo>
                  <a:pt x="1796792" y="1111015"/>
                </a:lnTo>
              </a:path>
            </a:pathLst>
          </a:custGeom>
          <a:ln w="9919">
            <a:solidFill>
              <a:srgbClr val="FF0000"/>
            </a:solidFill>
          </a:ln>
        </p:spPr>
        <p:txBody>
          <a:bodyPr wrap="square" lIns="0" tIns="0" rIns="0" bIns="0" rtlCol="0">
            <a:noAutofit/>
          </a:bodyPr>
          <a:lstStyle/>
          <a:p>
            <a:endParaRPr/>
          </a:p>
        </p:txBody>
      </p:sp>
      <p:sp>
        <p:nvSpPr>
          <p:cNvPr id="41" name="object 41"/>
          <p:cNvSpPr/>
          <p:nvPr/>
        </p:nvSpPr>
        <p:spPr>
          <a:xfrm>
            <a:off x="4158510" y="1660002"/>
            <a:ext cx="193805" cy="11153"/>
          </a:xfrm>
          <a:custGeom>
            <a:avLst/>
            <a:gdLst/>
            <a:ahLst/>
            <a:cxnLst/>
            <a:rect l="l" t="t" r="r" b="b"/>
            <a:pathLst>
              <a:path w="256792" h="15243">
                <a:moveTo>
                  <a:pt x="0" y="0"/>
                </a:moveTo>
                <a:lnTo>
                  <a:pt x="256792" y="15243"/>
                </a:lnTo>
              </a:path>
            </a:pathLst>
          </a:custGeom>
          <a:ln w="10141">
            <a:solidFill>
              <a:srgbClr val="FF0000"/>
            </a:solidFill>
          </a:ln>
        </p:spPr>
        <p:txBody>
          <a:bodyPr wrap="square" lIns="0" tIns="0" rIns="0" bIns="0" rtlCol="0">
            <a:noAutofit/>
          </a:bodyPr>
          <a:lstStyle/>
          <a:p>
            <a:endParaRPr/>
          </a:p>
        </p:txBody>
      </p:sp>
      <p:sp>
        <p:nvSpPr>
          <p:cNvPr id="42" name="object 42"/>
          <p:cNvSpPr/>
          <p:nvPr/>
        </p:nvSpPr>
        <p:spPr>
          <a:xfrm>
            <a:off x="344481" y="1845215"/>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43" name="object 43"/>
          <p:cNvSpPr/>
          <p:nvPr/>
        </p:nvSpPr>
        <p:spPr>
          <a:xfrm>
            <a:off x="618808" y="1989519"/>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endParaRPr/>
          </a:p>
        </p:txBody>
      </p:sp>
      <p:sp>
        <p:nvSpPr>
          <p:cNvPr id="44" name="object 44"/>
          <p:cNvSpPr/>
          <p:nvPr/>
        </p:nvSpPr>
        <p:spPr>
          <a:xfrm>
            <a:off x="618808" y="1989519"/>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ln w="5048">
            <a:solidFill>
              <a:srgbClr val="FFFFFF"/>
            </a:solidFill>
          </a:ln>
        </p:spPr>
        <p:txBody>
          <a:bodyPr wrap="square" lIns="0" tIns="0" rIns="0" bIns="0" rtlCol="0">
            <a:noAutofit/>
          </a:bodyPr>
          <a:lstStyle/>
          <a:p>
            <a:endParaRPr/>
          </a:p>
        </p:txBody>
      </p:sp>
      <p:sp>
        <p:nvSpPr>
          <p:cNvPr id="45" name="object 45"/>
          <p:cNvSpPr/>
          <p:nvPr/>
        </p:nvSpPr>
        <p:spPr>
          <a:xfrm>
            <a:off x="601549" y="2891657"/>
            <a:ext cx="3750767" cy="0"/>
          </a:xfrm>
          <a:custGeom>
            <a:avLst/>
            <a:gdLst/>
            <a:ahLst/>
            <a:cxnLst/>
            <a:rect l="l" t="t" r="r" b="b"/>
            <a:pathLst>
              <a:path w="4969766">
                <a:moveTo>
                  <a:pt x="0" y="0"/>
                </a:moveTo>
                <a:lnTo>
                  <a:pt x="4969766" y="0"/>
                </a:lnTo>
              </a:path>
            </a:pathLst>
          </a:custGeom>
          <a:ln w="5098">
            <a:solidFill>
              <a:srgbClr val="FFFFFF"/>
            </a:solidFill>
          </a:ln>
        </p:spPr>
        <p:txBody>
          <a:bodyPr wrap="square" lIns="0" tIns="0" rIns="0" bIns="0" rtlCol="0">
            <a:noAutofit/>
          </a:bodyPr>
          <a:lstStyle/>
          <a:p>
            <a:endParaRPr/>
          </a:p>
        </p:txBody>
      </p:sp>
      <p:sp>
        <p:nvSpPr>
          <p:cNvPr id="46" name="object 46"/>
          <p:cNvSpPr/>
          <p:nvPr/>
        </p:nvSpPr>
        <p:spPr>
          <a:xfrm>
            <a:off x="4352313"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7" name="object 47"/>
          <p:cNvSpPr/>
          <p:nvPr/>
        </p:nvSpPr>
        <p:spPr>
          <a:xfrm>
            <a:off x="415505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8" name="object 48"/>
          <p:cNvSpPr/>
          <p:nvPr/>
        </p:nvSpPr>
        <p:spPr>
          <a:xfrm>
            <a:off x="395779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49" name="object 49"/>
          <p:cNvSpPr/>
          <p:nvPr/>
        </p:nvSpPr>
        <p:spPr>
          <a:xfrm>
            <a:off x="376398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0" name="object 50"/>
          <p:cNvSpPr/>
          <p:nvPr/>
        </p:nvSpPr>
        <p:spPr>
          <a:xfrm>
            <a:off x="356672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1" name="object 51"/>
          <p:cNvSpPr/>
          <p:nvPr/>
        </p:nvSpPr>
        <p:spPr>
          <a:xfrm>
            <a:off x="336946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2" name="object 52"/>
          <p:cNvSpPr/>
          <p:nvPr/>
        </p:nvSpPr>
        <p:spPr>
          <a:xfrm>
            <a:off x="317219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3" name="object 53"/>
          <p:cNvSpPr/>
          <p:nvPr/>
        </p:nvSpPr>
        <p:spPr>
          <a:xfrm>
            <a:off x="2974937"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4" name="object 54"/>
          <p:cNvSpPr/>
          <p:nvPr/>
        </p:nvSpPr>
        <p:spPr>
          <a:xfrm>
            <a:off x="278113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5" name="object 55"/>
          <p:cNvSpPr/>
          <p:nvPr/>
        </p:nvSpPr>
        <p:spPr>
          <a:xfrm>
            <a:off x="258387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6" name="object 56"/>
          <p:cNvSpPr/>
          <p:nvPr/>
        </p:nvSpPr>
        <p:spPr>
          <a:xfrm>
            <a:off x="2387187"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7" name="object 57"/>
          <p:cNvSpPr/>
          <p:nvPr/>
        </p:nvSpPr>
        <p:spPr>
          <a:xfrm>
            <a:off x="218992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8" name="object 58"/>
          <p:cNvSpPr/>
          <p:nvPr/>
        </p:nvSpPr>
        <p:spPr>
          <a:xfrm>
            <a:off x="199612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59" name="object 59"/>
          <p:cNvSpPr/>
          <p:nvPr/>
        </p:nvSpPr>
        <p:spPr>
          <a:xfrm>
            <a:off x="179885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0" name="object 60"/>
          <p:cNvSpPr/>
          <p:nvPr/>
        </p:nvSpPr>
        <p:spPr>
          <a:xfrm>
            <a:off x="1601596"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1" name="object 61"/>
          <p:cNvSpPr/>
          <p:nvPr/>
        </p:nvSpPr>
        <p:spPr>
          <a:xfrm>
            <a:off x="140433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2" name="object 62"/>
          <p:cNvSpPr/>
          <p:nvPr/>
        </p:nvSpPr>
        <p:spPr>
          <a:xfrm>
            <a:off x="1207073"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3" name="object 63"/>
          <p:cNvSpPr/>
          <p:nvPr/>
        </p:nvSpPr>
        <p:spPr>
          <a:xfrm>
            <a:off x="1013267"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4" name="object 64"/>
          <p:cNvSpPr/>
          <p:nvPr/>
        </p:nvSpPr>
        <p:spPr>
          <a:xfrm>
            <a:off x="81600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65" name="object 65"/>
          <p:cNvSpPr/>
          <p:nvPr/>
        </p:nvSpPr>
        <p:spPr>
          <a:xfrm>
            <a:off x="618771" y="1989519"/>
            <a:ext cx="0" cy="921112"/>
          </a:xfrm>
          <a:custGeom>
            <a:avLst/>
            <a:gdLst/>
            <a:ahLst/>
            <a:cxnLst/>
            <a:rect l="l" t="t" r="r" b="b"/>
            <a:pathLst>
              <a:path h="1258853">
                <a:moveTo>
                  <a:pt x="0" y="1258853"/>
                </a:moveTo>
                <a:lnTo>
                  <a:pt x="0" y="0"/>
                </a:lnTo>
              </a:path>
            </a:pathLst>
          </a:custGeom>
          <a:ln w="4737">
            <a:solidFill>
              <a:srgbClr val="FFFFFF"/>
            </a:solidFill>
          </a:ln>
        </p:spPr>
        <p:txBody>
          <a:bodyPr wrap="square" lIns="0" tIns="0" rIns="0" bIns="0" rtlCol="0">
            <a:noAutofit/>
          </a:bodyPr>
          <a:lstStyle/>
          <a:p>
            <a:endParaRPr/>
          </a:p>
        </p:txBody>
      </p:sp>
      <p:sp>
        <p:nvSpPr>
          <p:cNvPr id="66" name="object 66"/>
          <p:cNvSpPr/>
          <p:nvPr/>
        </p:nvSpPr>
        <p:spPr>
          <a:xfrm>
            <a:off x="601550"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67" name="object 67"/>
          <p:cNvSpPr/>
          <p:nvPr/>
        </p:nvSpPr>
        <p:spPr>
          <a:xfrm>
            <a:off x="601550"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68" name="object 68"/>
          <p:cNvSpPr/>
          <p:nvPr/>
        </p:nvSpPr>
        <p:spPr>
          <a:xfrm>
            <a:off x="601550"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69" name="object 69"/>
          <p:cNvSpPr/>
          <p:nvPr/>
        </p:nvSpPr>
        <p:spPr>
          <a:xfrm>
            <a:off x="601550"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70" name="object 70"/>
          <p:cNvSpPr/>
          <p:nvPr/>
        </p:nvSpPr>
        <p:spPr>
          <a:xfrm>
            <a:off x="601550"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71" name="object 71"/>
          <p:cNvSpPr/>
          <p:nvPr/>
        </p:nvSpPr>
        <p:spPr>
          <a:xfrm>
            <a:off x="601550"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72" name="object 72"/>
          <p:cNvSpPr/>
          <p:nvPr/>
        </p:nvSpPr>
        <p:spPr>
          <a:xfrm>
            <a:off x="601550"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73" name="object 73"/>
          <p:cNvSpPr/>
          <p:nvPr/>
        </p:nvSpPr>
        <p:spPr>
          <a:xfrm>
            <a:off x="601550"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74" name="object 74"/>
          <p:cNvSpPr/>
          <p:nvPr/>
        </p:nvSpPr>
        <p:spPr>
          <a:xfrm>
            <a:off x="601550"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75" name="object 75"/>
          <p:cNvSpPr/>
          <p:nvPr/>
        </p:nvSpPr>
        <p:spPr>
          <a:xfrm>
            <a:off x="601550"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76" name="object 76"/>
          <p:cNvSpPr/>
          <p:nvPr/>
        </p:nvSpPr>
        <p:spPr>
          <a:xfrm>
            <a:off x="622836" y="2884538"/>
            <a:ext cx="193233" cy="3825"/>
          </a:xfrm>
          <a:custGeom>
            <a:avLst/>
            <a:gdLst/>
            <a:ahLst/>
            <a:cxnLst/>
            <a:rect l="l" t="t" r="r" b="b"/>
            <a:pathLst>
              <a:path w="256034" h="5228">
                <a:moveTo>
                  <a:pt x="0" y="0"/>
                </a:moveTo>
                <a:lnTo>
                  <a:pt x="256034" y="5228"/>
                </a:lnTo>
              </a:path>
            </a:pathLst>
          </a:custGeom>
          <a:ln w="10144">
            <a:solidFill>
              <a:srgbClr val="00FF00"/>
            </a:solidFill>
          </a:ln>
        </p:spPr>
        <p:txBody>
          <a:bodyPr wrap="square" lIns="0" tIns="0" rIns="0" bIns="0" rtlCol="0">
            <a:noAutofit/>
          </a:bodyPr>
          <a:lstStyle/>
          <a:p>
            <a:endParaRPr/>
          </a:p>
        </p:txBody>
      </p:sp>
      <p:sp>
        <p:nvSpPr>
          <p:cNvPr id="77" name="object 77"/>
          <p:cNvSpPr/>
          <p:nvPr/>
        </p:nvSpPr>
        <p:spPr>
          <a:xfrm>
            <a:off x="816060" y="2888314"/>
            <a:ext cx="391058" cy="0"/>
          </a:xfrm>
          <a:custGeom>
            <a:avLst/>
            <a:gdLst/>
            <a:ahLst/>
            <a:cxnLst/>
            <a:rect l="l" t="t" r="r" b="b"/>
            <a:pathLst>
              <a:path w="518152">
                <a:moveTo>
                  <a:pt x="0" y="0"/>
                </a:moveTo>
                <a:lnTo>
                  <a:pt x="518152" y="0"/>
                </a:lnTo>
              </a:path>
            </a:pathLst>
          </a:custGeom>
          <a:ln w="10144">
            <a:solidFill>
              <a:srgbClr val="00FF00"/>
            </a:solidFill>
          </a:ln>
        </p:spPr>
        <p:txBody>
          <a:bodyPr wrap="square" lIns="0" tIns="0" rIns="0" bIns="0" rtlCol="0">
            <a:noAutofit/>
          </a:bodyPr>
          <a:lstStyle/>
          <a:p>
            <a:endParaRPr/>
          </a:p>
        </p:txBody>
      </p:sp>
      <p:sp>
        <p:nvSpPr>
          <p:cNvPr id="78" name="object 78"/>
          <p:cNvSpPr/>
          <p:nvPr/>
        </p:nvSpPr>
        <p:spPr>
          <a:xfrm>
            <a:off x="1207207" y="2866048"/>
            <a:ext cx="197261" cy="22307"/>
          </a:xfrm>
          <a:custGeom>
            <a:avLst/>
            <a:gdLst/>
            <a:ahLst/>
            <a:cxnLst/>
            <a:rect l="l" t="t" r="r" b="b"/>
            <a:pathLst>
              <a:path w="261371" h="30486">
                <a:moveTo>
                  <a:pt x="0" y="30486"/>
                </a:moveTo>
                <a:lnTo>
                  <a:pt x="261371" y="0"/>
                </a:lnTo>
              </a:path>
            </a:pathLst>
          </a:custGeom>
          <a:ln w="10133">
            <a:solidFill>
              <a:srgbClr val="00FF00"/>
            </a:solidFill>
          </a:ln>
        </p:spPr>
        <p:txBody>
          <a:bodyPr wrap="square" lIns="0" tIns="0" rIns="0" bIns="0" rtlCol="0">
            <a:noAutofit/>
          </a:bodyPr>
          <a:lstStyle/>
          <a:p>
            <a:endParaRPr/>
          </a:p>
        </p:txBody>
      </p:sp>
      <p:sp>
        <p:nvSpPr>
          <p:cNvPr id="79" name="object 79"/>
          <p:cNvSpPr/>
          <p:nvPr/>
        </p:nvSpPr>
        <p:spPr>
          <a:xfrm>
            <a:off x="1404382" y="2246044"/>
            <a:ext cx="2750680" cy="638413"/>
          </a:xfrm>
          <a:custGeom>
            <a:avLst/>
            <a:gdLst/>
            <a:ahLst/>
            <a:cxnLst/>
            <a:rect l="l" t="t" r="r" b="b"/>
            <a:pathLst>
              <a:path w="3644651" h="872498">
                <a:moveTo>
                  <a:pt x="0" y="847349"/>
                </a:moveTo>
                <a:lnTo>
                  <a:pt x="261371" y="664469"/>
                </a:lnTo>
                <a:lnTo>
                  <a:pt x="522731" y="273558"/>
                </a:lnTo>
                <a:lnTo>
                  <a:pt x="784103" y="0"/>
                </a:lnTo>
                <a:lnTo>
                  <a:pt x="1040895" y="156962"/>
                </a:lnTo>
                <a:lnTo>
                  <a:pt x="1302255" y="395479"/>
                </a:lnTo>
                <a:lnTo>
                  <a:pt x="1562859" y="492249"/>
                </a:lnTo>
                <a:lnTo>
                  <a:pt x="1824231" y="603509"/>
                </a:lnTo>
                <a:lnTo>
                  <a:pt x="2081024" y="685036"/>
                </a:lnTo>
                <a:lnTo>
                  <a:pt x="2342395" y="755902"/>
                </a:lnTo>
                <a:lnTo>
                  <a:pt x="2603755" y="826768"/>
                </a:lnTo>
                <a:lnTo>
                  <a:pt x="2865127" y="857255"/>
                </a:lnTo>
                <a:lnTo>
                  <a:pt x="3126486" y="867161"/>
                </a:lnTo>
                <a:lnTo>
                  <a:pt x="3383279" y="867161"/>
                </a:lnTo>
                <a:lnTo>
                  <a:pt x="3644651" y="872498"/>
                </a:lnTo>
              </a:path>
            </a:pathLst>
          </a:custGeom>
          <a:ln w="10100">
            <a:solidFill>
              <a:srgbClr val="00FF00"/>
            </a:solidFill>
          </a:ln>
        </p:spPr>
        <p:txBody>
          <a:bodyPr wrap="square" lIns="0" tIns="0" rIns="0" bIns="0" rtlCol="0">
            <a:noAutofit/>
          </a:bodyPr>
          <a:lstStyle/>
          <a:p>
            <a:endParaRPr/>
          </a:p>
        </p:txBody>
      </p:sp>
      <p:sp>
        <p:nvSpPr>
          <p:cNvPr id="80" name="object 80"/>
          <p:cNvSpPr/>
          <p:nvPr/>
        </p:nvSpPr>
        <p:spPr>
          <a:xfrm>
            <a:off x="4155066" y="2884418"/>
            <a:ext cx="197253" cy="0"/>
          </a:xfrm>
          <a:custGeom>
            <a:avLst/>
            <a:gdLst/>
            <a:ahLst/>
            <a:cxnLst/>
            <a:rect l="l" t="t" r="r" b="b"/>
            <a:pathLst>
              <a:path w="261360">
                <a:moveTo>
                  <a:pt x="0" y="0"/>
                </a:moveTo>
                <a:lnTo>
                  <a:pt x="261360" y="0"/>
                </a:lnTo>
              </a:path>
            </a:pathLst>
          </a:custGeom>
          <a:ln w="10144">
            <a:solidFill>
              <a:srgbClr val="00FF00"/>
            </a:solidFill>
          </a:ln>
        </p:spPr>
        <p:txBody>
          <a:bodyPr wrap="square" lIns="0" tIns="0" rIns="0" bIns="0" rtlCol="0">
            <a:noAutofit/>
          </a:bodyPr>
          <a:lstStyle/>
          <a:p>
            <a:endParaRPr/>
          </a:p>
        </p:txBody>
      </p:sp>
      <p:sp>
        <p:nvSpPr>
          <p:cNvPr id="81" name="object 81"/>
          <p:cNvSpPr/>
          <p:nvPr/>
        </p:nvSpPr>
        <p:spPr>
          <a:xfrm>
            <a:off x="344481"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82" name="object 82"/>
          <p:cNvSpPr/>
          <p:nvPr/>
        </p:nvSpPr>
        <p:spPr>
          <a:xfrm>
            <a:off x="618808" y="3162087"/>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endParaRPr/>
          </a:p>
        </p:txBody>
      </p:sp>
      <p:sp>
        <p:nvSpPr>
          <p:cNvPr id="83" name="object 83"/>
          <p:cNvSpPr/>
          <p:nvPr/>
        </p:nvSpPr>
        <p:spPr>
          <a:xfrm>
            <a:off x="618808" y="3162087"/>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ln w="5048">
            <a:solidFill>
              <a:srgbClr val="FFFFFF"/>
            </a:solidFill>
          </a:ln>
        </p:spPr>
        <p:txBody>
          <a:bodyPr wrap="square" lIns="0" tIns="0" rIns="0" bIns="0" rtlCol="0">
            <a:noAutofit/>
          </a:bodyPr>
          <a:lstStyle/>
          <a:p>
            <a:endParaRPr/>
          </a:p>
        </p:txBody>
      </p:sp>
      <p:sp>
        <p:nvSpPr>
          <p:cNvPr id="84" name="object 84"/>
          <p:cNvSpPr/>
          <p:nvPr/>
        </p:nvSpPr>
        <p:spPr>
          <a:xfrm>
            <a:off x="601549" y="4064235"/>
            <a:ext cx="3750767" cy="0"/>
          </a:xfrm>
          <a:custGeom>
            <a:avLst/>
            <a:gdLst/>
            <a:ahLst/>
            <a:cxnLst/>
            <a:rect l="l" t="t" r="r" b="b"/>
            <a:pathLst>
              <a:path w="4969766">
                <a:moveTo>
                  <a:pt x="0" y="0"/>
                </a:moveTo>
                <a:lnTo>
                  <a:pt x="4969766" y="0"/>
                </a:lnTo>
              </a:path>
            </a:pathLst>
          </a:custGeom>
          <a:ln w="5098">
            <a:solidFill>
              <a:srgbClr val="FFFFFF"/>
            </a:solidFill>
          </a:ln>
        </p:spPr>
        <p:txBody>
          <a:bodyPr wrap="square" lIns="0" tIns="0" rIns="0" bIns="0" rtlCol="0">
            <a:noAutofit/>
          </a:bodyPr>
          <a:lstStyle/>
          <a:p>
            <a:endParaRPr/>
          </a:p>
        </p:txBody>
      </p:sp>
      <p:sp>
        <p:nvSpPr>
          <p:cNvPr id="85" name="object 85"/>
          <p:cNvSpPr/>
          <p:nvPr/>
        </p:nvSpPr>
        <p:spPr>
          <a:xfrm>
            <a:off x="435231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6" name="object 86"/>
          <p:cNvSpPr/>
          <p:nvPr/>
        </p:nvSpPr>
        <p:spPr>
          <a:xfrm>
            <a:off x="415505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7" name="object 87"/>
          <p:cNvSpPr/>
          <p:nvPr/>
        </p:nvSpPr>
        <p:spPr>
          <a:xfrm>
            <a:off x="395779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8" name="object 88"/>
          <p:cNvSpPr/>
          <p:nvPr/>
        </p:nvSpPr>
        <p:spPr>
          <a:xfrm>
            <a:off x="3763984"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89" name="object 89"/>
          <p:cNvSpPr/>
          <p:nvPr/>
        </p:nvSpPr>
        <p:spPr>
          <a:xfrm>
            <a:off x="3566722"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0" name="object 90"/>
          <p:cNvSpPr/>
          <p:nvPr/>
        </p:nvSpPr>
        <p:spPr>
          <a:xfrm>
            <a:off x="336946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1" name="object 91"/>
          <p:cNvSpPr/>
          <p:nvPr/>
        </p:nvSpPr>
        <p:spPr>
          <a:xfrm>
            <a:off x="317219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2" name="object 92"/>
          <p:cNvSpPr/>
          <p:nvPr/>
        </p:nvSpPr>
        <p:spPr>
          <a:xfrm>
            <a:off x="2974937"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3" name="object 93"/>
          <p:cNvSpPr/>
          <p:nvPr/>
        </p:nvSpPr>
        <p:spPr>
          <a:xfrm>
            <a:off x="278113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4" name="object 94"/>
          <p:cNvSpPr/>
          <p:nvPr/>
        </p:nvSpPr>
        <p:spPr>
          <a:xfrm>
            <a:off x="258387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5" name="object 95"/>
          <p:cNvSpPr/>
          <p:nvPr/>
        </p:nvSpPr>
        <p:spPr>
          <a:xfrm>
            <a:off x="2387187"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6" name="object 96"/>
          <p:cNvSpPr/>
          <p:nvPr/>
        </p:nvSpPr>
        <p:spPr>
          <a:xfrm>
            <a:off x="218992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7" name="object 97"/>
          <p:cNvSpPr/>
          <p:nvPr/>
        </p:nvSpPr>
        <p:spPr>
          <a:xfrm>
            <a:off x="199612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8" name="object 98"/>
          <p:cNvSpPr/>
          <p:nvPr/>
        </p:nvSpPr>
        <p:spPr>
          <a:xfrm>
            <a:off x="179885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99" name="object 99"/>
          <p:cNvSpPr/>
          <p:nvPr/>
        </p:nvSpPr>
        <p:spPr>
          <a:xfrm>
            <a:off x="1601596"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00" name="object 100"/>
          <p:cNvSpPr/>
          <p:nvPr/>
        </p:nvSpPr>
        <p:spPr>
          <a:xfrm>
            <a:off x="1404334"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01" name="object 101"/>
          <p:cNvSpPr/>
          <p:nvPr/>
        </p:nvSpPr>
        <p:spPr>
          <a:xfrm>
            <a:off x="120707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02" name="object 102"/>
          <p:cNvSpPr/>
          <p:nvPr/>
        </p:nvSpPr>
        <p:spPr>
          <a:xfrm>
            <a:off x="1013267"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03" name="object 103"/>
          <p:cNvSpPr/>
          <p:nvPr/>
        </p:nvSpPr>
        <p:spPr>
          <a:xfrm>
            <a:off x="81600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04" name="object 104"/>
          <p:cNvSpPr/>
          <p:nvPr/>
        </p:nvSpPr>
        <p:spPr>
          <a:xfrm>
            <a:off x="618771" y="3162092"/>
            <a:ext cx="0" cy="920540"/>
          </a:xfrm>
          <a:custGeom>
            <a:avLst/>
            <a:gdLst/>
            <a:ahLst/>
            <a:cxnLst/>
            <a:rect l="l" t="t" r="r" b="b"/>
            <a:pathLst>
              <a:path h="1258071">
                <a:moveTo>
                  <a:pt x="0" y="1258071"/>
                </a:moveTo>
                <a:lnTo>
                  <a:pt x="0" y="0"/>
                </a:lnTo>
              </a:path>
            </a:pathLst>
          </a:custGeom>
          <a:ln w="4737">
            <a:solidFill>
              <a:srgbClr val="FFFFFF"/>
            </a:solidFill>
          </a:ln>
        </p:spPr>
        <p:txBody>
          <a:bodyPr wrap="square" lIns="0" tIns="0" rIns="0" bIns="0" rtlCol="0">
            <a:noAutofit/>
          </a:bodyPr>
          <a:lstStyle/>
          <a:p>
            <a:endParaRPr/>
          </a:p>
        </p:txBody>
      </p:sp>
      <p:sp>
        <p:nvSpPr>
          <p:cNvPr id="105" name="object 105"/>
          <p:cNvSpPr/>
          <p:nvPr/>
        </p:nvSpPr>
        <p:spPr>
          <a:xfrm>
            <a:off x="601550" y="31988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6" name="object 106"/>
          <p:cNvSpPr/>
          <p:nvPr/>
        </p:nvSpPr>
        <p:spPr>
          <a:xfrm>
            <a:off x="601550" y="326969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7" name="object 107"/>
          <p:cNvSpPr/>
          <p:nvPr/>
        </p:nvSpPr>
        <p:spPr>
          <a:xfrm>
            <a:off x="601550" y="33438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8" name="object 108"/>
          <p:cNvSpPr/>
          <p:nvPr/>
        </p:nvSpPr>
        <p:spPr>
          <a:xfrm>
            <a:off x="601550" y="341466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09" name="object 109"/>
          <p:cNvSpPr/>
          <p:nvPr/>
        </p:nvSpPr>
        <p:spPr>
          <a:xfrm>
            <a:off x="601550" y="348492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0" name="object 110"/>
          <p:cNvSpPr/>
          <p:nvPr/>
        </p:nvSpPr>
        <p:spPr>
          <a:xfrm>
            <a:off x="601550" y="35590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1" name="object 111"/>
          <p:cNvSpPr/>
          <p:nvPr/>
        </p:nvSpPr>
        <p:spPr>
          <a:xfrm>
            <a:off x="601550" y="362989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2" name="object 112"/>
          <p:cNvSpPr/>
          <p:nvPr/>
        </p:nvSpPr>
        <p:spPr>
          <a:xfrm>
            <a:off x="601550" y="370405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3" name="object 113"/>
          <p:cNvSpPr/>
          <p:nvPr/>
        </p:nvSpPr>
        <p:spPr>
          <a:xfrm>
            <a:off x="601550" y="37743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4" name="object 114"/>
          <p:cNvSpPr/>
          <p:nvPr/>
        </p:nvSpPr>
        <p:spPr>
          <a:xfrm>
            <a:off x="601550" y="384902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5" name="object 115"/>
          <p:cNvSpPr/>
          <p:nvPr/>
        </p:nvSpPr>
        <p:spPr>
          <a:xfrm>
            <a:off x="601550" y="39192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6" name="object 116"/>
          <p:cNvSpPr/>
          <p:nvPr/>
        </p:nvSpPr>
        <p:spPr>
          <a:xfrm>
            <a:off x="601550" y="399343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17" name="object 117"/>
          <p:cNvSpPr/>
          <p:nvPr/>
        </p:nvSpPr>
        <p:spPr>
          <a:xfrm>
            <a:off x="622836" y="4057046"/>
            <a:ext cx="193233" cy="3274"/>
          </a:xfrm>
          <a:custGeom>
            <a:avLst/>
            <a:gdLst/>
            <a:ahLst/>
            <a:cxnLst/>
            <a:rect l="l" t="t" r="r" b="b"/>
            <a:pathLst>
              <a:path w="256034" h="4475">
                <a:moveTo>
                  <a:pt x="0" y="0"/>
                </a:moveTo>
                <a:lnTo>
                  <a:pt x="256034" y="4475"/>
                </a:lnTo>
              </a:path>
            </a:pathLst>
          </a:custGeom>
          <a:ln w="10144">
            <a:solidFill>
              <a:srgbClr val="00FF00"/>
            </a:solidFill>
          </a:ln>
        </p:spPr>
        <p:txBody>
          <a:bodyPr wrap="square" lIns="0" tIns="0" rIns="0" bIns="0" rtlCol="0">
            <a:noAutofit/>
          </a:bodyPr>
          <a:lstStyle/>
          <a:p>
            <a:endParaRPr/>
          </a:p>
        </p:txBody>
      </p:sp>
      <p:sp>
        <p:nvSpPr>
          <p:cNvPr id="118" name="object 118"/>
          <p:cNvSpPr/>
          <p:nvPr/>
        </p:nvSpPr>
        <p:spPr>
          <a:xfrm>
            <a:off x="816060" y="4060320"/>
            <a:ext cx="391058" cy="0"/>
          </a:xfrm>
          <a:custGeom>
            <a:avLst/>
            <a:gdLst/>
            <a:ahLst/>
            <a:cxnLst/>
            <a:rect l="l" t="t" r="r" b="b"/>
            <a:pathLst>
              <a:path w="518152">
                <a:moveTo>
                  <a:pt x="0" y="0"/>
                </a:moveTo>
                <a:lnTo>
                  <a:pt x="518152" y="0"/>
                </a:lnTo>
              </a:path>
            </a:pathLst>
          </a:custGeom>
          <a:ln w="10144">
            <a:solidFill>
              <a:srgbClr val="00FF00"/>
            </a:solidFill>
          </a:ln>
        </p:spPr>
        <p:txBody>
          <a:bodyPr wrap="square" lIns="0" tIns="0" rIns="0" bIns="0" rtlCol="0">
            <a:noAutofit/>
          </a:bodyPr>
          <a:lstStyle/>
          <a:p>
            <a:endParaRPr/>
          </a:p>
        </p:txBody>
      </p:sp>
      <p:sp>
        <p:nvSpPr>
          <p:cNvPr id="119" name="object 119"/>
          <p:cNvSpPr/>
          <p:nvPr/>
        </p:nvSpPr>
        <p:spPr>
          <a:xfrm>
            <a:off x="1207207" y="4041919"/>
            <a:ext cx="197261" cy="18402"/>
          </a:xfrm>
          <a:custGeom>
            <a:avLst/>
            <a:gdLst/>
            <a:ahLst/>
            <a:cxnLst/>
            <a:rect l="l" t="t" r="r" b="b"/>
            <a:pathLst>
              <a:path w="261371" h="25149">
                <a:moveTo>
                  <a:pt x="0" y="25149"/>
                </a:moveTo>
                <a:lnTo>
                  <a:pt x="261371" y="0"/>
                </a:lnTo>
              </a:path>
            </a:pathLst>
          </a:custGeom>
          <a:ln w="10137">
            <a:solidFill>
              <a:srgbClr val="00FF00"/>
            </a:solidFill>
          </a:ln>
        </p:spPr>
        <p:txBody>
          <a:bodyPr wrap="square" lIns="0" tIns="0" rIns="0" bIns="0" rtlCol="0">
            <a:noAutofit/>
          </a:bodyPr>
          <a:lstStyle/>
          <a:p>
            <a:endParaRPr/>
          </a:p>
        </p:txBody>
      </p:sp>
      <p:sp>
        <p:nvSpPr>
          <p:cNvPr id="120" name="object 120"/>
          <p:cNvSpPr/>
          <p:nvPr/>
        </p:nvSpPr>
        <p:spPr>
          <a:xfrm>
            <a:off x="1404382" y="3559074"/>
            <a:ext cx="2750680" cy="497912"/>
          </a:xfrm>
          <a:custGeom>
            <a:avLst/>
            <a:gdLst/>
            <a:ahLst/>
            <a:cxnLst/>
            <a:rect l="l" t="t" r="r" b="b"/>
            <a:pathLst>
              <a:path w="3644651" h="680480">
                <a:moveTo>
                  <a:pt x="0" y="659900"/>
                </a:moveTo>
                <a:lnTo>
                  <a:pt x="261371" y="528073"/>
                </a:lnTo>
                <a:lnTo>
                  <a:pt x="522731" y="213366"/>
                </a:lnTo>
                <a:lnTo>
                  <a:pt x="784103" y="0"/>
                </a:lnTo>
                <a:lnTo>
                  <a:pt x="1040895" y="121920"/>
                </a:lnTo>
                <a:lnTo>
                  <a:pt x="1302255" y="233934"/>
                </a:lnTo>
                <a:lnTo>
                  <a:pt x="1562859" y="324612"/>
                </a:lnTo>
                <a:lnTo>
                  <a:pt x="1824231" y="421396"/>
                </a:lnTo>
                <a:lnTo>
                  <a:pt x="2081024" y="497587"/>
                </a:lnTo>
                <a:lnTo>
                  <a:pt x="2342395" y="563129"/>
                </a:lnTo>
                <a:lnTo>
                  <a:pt x="2603755" y="629413"/>
                </a:lnTo>
                <a:lnTo>
                  <a:pt x="2865127" y="665237"/>
                </a:lnTo>
                <a:lnTo>
                  <a:pt x="3126486" y="675143"/>
                </a:lnTo>
                <a:lnTo>
                  <a:pt x="3383279" y="675143"/>
                </a:lnTo>
                <a:lnTo>
                  <a:pt x="3644651" y="680480"/>
                </a:lnTo>
              </a:path>
            </a:pathLst>
          </a:custGeom>
          <a:ln w="10117">
            <a:solidFill>
              <a:srgbClr val="00FF00"/>
            </a:solidFill>
          </a:ln>
        </p:spPr>
        <p:txBody>
          <a:bodyPr wrap="square" lIns="0" tIns="0" rIns="0" bIns="0" rtlCol="0">
            <a:noAutofit/>
          </a:bodyPr>
          <a:lstStyle/>
          <a:p>
            <a:endParaRPr/>
          </a:p>
        </p:txBody>
      </p:sp>
      <p:sp>
        <p:nvSpPr>
          <p:cNvPr id="121" name="object 121"/>
          <p:cNvSpPr/>
          <p:nvPr/>
        </p:nvSpPr>
        <p:spPr>
          <a:xfrm>
            <a:off x="4155066" y="4056977"/>
            <a:ext cx="197253" cy="0"/>
          </a:xfrm>
          <a:custGeom>
            <a:avLst/>
            <a:gdLst/>
            <a:ahLst/>
            <a:cxnLst/>
            <a:rect l="l" t="t" r="r" b="b"/>
            <a:pathLst>
              <a:path w="261360">
                <a:moveTo>
                  <a:pt x="0" y="0"/>
                </a:moveTo>
                <a:lnTo>
                  <a:pt x="261360" y="0"/>
                </a:lnTo>
              </a:path>
            </a:pathLst>
          </a:custGeom>
          <a:ln w="10144">
            <a:solidFill>
              <a:srgbClr val="00FF00"/>
            </a:solidFill>
          </a:ln>
        </p:spPr>
        <p:txBody>
          <a:bodyPr wrap="square" lIns="0" tIns="0" rIns="0" bIns="0" rtlCol="0">
            <a:noAutofit/>
          </a:bodyPr>
          <a:lstStyle/>
          <a:p>
            <a:endParaRPr/>
          </a:p>
        </p:txBody>
      </p:sp>
      <p:sp>
        <p:nvSpPr>
          <p:cNvPr id="122" name="object 122"/>
          <p:cNvSpPr/>
          <p:nvPr/>
        </p:nvSpPr>
        <p:spPr>
          <a:xfrm>
            <a:off x="344481"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123" name="object 123"/>
          <p:cNvSpPr/>
          <p:nvPr/>
        </p:nvSpPr>
        <p:spPr>
          <a:xfrm>
            <a:off x="650440" y="4334094"/>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solidFill>
            <a:srgbClr val="000000"/>
          </a:solidFill>
        </p:spPr>
        <p:txBody>
          <a:bodyPr wrap="square" lIns="0" tIns="0" rIns="0" bIns="0" rtlCol="0">
            <a:noAutofit/>
          </a:bodyPr>
          <a:lstStyle/>
          <a:p>
            <a:endParaRPr/>
          </a:p>
        </p:txBody>
      </p:sp>
      <p:sp>
        <p:nvSpPr>
          <p:cNvPr id="124" name="object 124"/>
          <p:cNvSpPr/>
          <p:nvPr/>
        </p:nvSpPr>
        <p:spPr>
          <a:xfrm>
            <a:off x="650440" y="4334094"/>
            <a:ext cx="3701885" cy="902148"/>
          </a:xfrm>
          <a:custGeom>
            <a:avLst/>
            <a:gdLst/>
            <a:ahLst/>
            <a:cxnLst/>
            <a:rect l="l" t="t" r="r" b="b"/>
            <a:pathLst>
              <a:path w="4904998" h="1232935">
                <a:moveTo>
                  <a:pt x="4904998" y="0"/>
                </a:moveTo>
                <a:lnTo>
                  <a:pt x="0" y="0"/>
                </a:lnTo>
                <a:lnTo>
                  <a:pt x="0" y="1232935"/>
                </a:lnTo>
                <a:lnTo>
                  <a:pt x="4904998" y="1232935"/>
                </a:lnTo>
                <a:lnTo>
                  <a:pt x="4904998" y="0"/>
                </a:lnTo>
                <a:close/>
              </a:path>
            </a:pathLst>
          </a:custGeom>
          <a:ln w="5048">
            <a:solidFill>
              <a:srgbClr val="FFFFFF"/>
            </a:solidFill>
          </a:ln>
        </p:spPr>
        <p:txBody>
          <a:bodyPr wrap="square" lIns="0" tIns="0" rIns="0" bIns="0" rtlCol="0">
            <a:noAutofit/>
          </a:bodyPr>
          <a:lstStyle/>
          <a:p>
            <a:endParaRPr/>
          </a:p>
        </p:txBody>
      </p:sp>
      <p:sp>
        <p:nvSpPr>
          <p:cNvPr id="125" name="object 125"/>
          <p:cNvSpPr/>
          <p:nvPr/>
        </p:nvSpPr>
        <p:spPr>
          <a:xfrm>
            <a:off x="633185" y="5236237"/>
            <a:ext cx="3719138" cy="0"/>
          </a:xfrm>
          <a:custGeom>
            <a:avLst/>
            <a:gdLst/>
            <a:ahLst/>
            <a:cxnLst/>
            <a:rect l="l" t="t" r="r" b="b"/>
            <a:pathLst>
              <a:path w="4927858">
                <a:moveTo>
                  <a:pt x="0" y="0"/>
                </a:moveTo>
                <a:lnTo>
                  <a:pt x="4927858" y="0"/>
                </a:lnTo>
              </a:path>
            </a:pathLst>
          </a:custGeom>
          <a:ln w="5085">
            <a:solidFill>
              <a:srgbClr val="FFFFFF"/>
            </a:solidFill>
          </a:ln>
        </p:spPr>
        <p:txBody>
          <a:bodyPr wrap="square" lIns="0" tIns="0" rIns="0" bIns="0" rtlCol="0">
            <a:noAutofit/>
          </a:bodyPr>
          <a:lstStyle/>
          <a:p>
            <a:endParaRPr/>
          </a:p>
        </p:txBody>
      </p:sp>
      <p:sp>
        <p:nvSpPr>
          <p:cNvPr id="126" name="object 126"/>
          <p:cNvSpPr/>
          <p:nvPr/>
        </p:nvSpPr>
        <p:spPr>
          <a:xfrm>
            <a:off x="434139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7" name="object 127"/>
          <p:cNvSpPr/>
          <p:nvPr/>
        </p:nvSpPr>
        <p:spPr>
          <a:xfrm>
            <a:off x="414815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8" name="object 128"/>
          <p:cNvSpPr/>
          <p:nvPr/>
        </p:nvSpPr>
        <p:spPr>
          <a:xfrm>
            <a:off x="395435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29" name="object 129"/>
          <p:cNvSpPr/>
          <p:nvPr/>
        </p:nvSpPr>
        <p:spPr>
          <a:xfrm>
            <a:off x="376054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0" name="object 130"/>
          <p:cNvSpPr/>
          <p:nvPr/>
        </p:nvSpPr>
        <p:spPr>
          <a:xfrm>
            <a:off x="356674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1" name="object 131"/>
          <p:cNvSpPr/>
          <p:nvPr/>
        </p:nvSpPr>
        <p:spPr>
          <a:xfrm>
            <a:off x="337293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2" name="object 132"/>
          <p:cNvSpPr/>
          <p:nvPr/>
        </p:nvSpPr>
        <p:spPr>
          <a:xfrm>
            <a:off x="3179130"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3" name="object 133"/>
          <p:cNvSpPr/>
          <p:nvPr/>
        </p:nvSpPr>
        <p:spPr>
          <a:xfrm>
            <a:off x="298589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4" name="object 134"/>
          <p:cNvSpPr/>
          <p:nvPr/>
        </p:nvSpPr>
        <p:spPr>
          <a:xfrm>
            <a:off x="279208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5" name="object 135"/>
          <p:cNvSpPr/>
          <p:nvPr/>
        </p:nvSpPr>
        <p:spPr>
          <a:xfrm>
            <a:off x="259828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6" name="object 136"/>
          <p:cNvSpPr/>
          <p:nvPr/>
        </p:nvSpPr>
        <p:spPr>
          <a:xfrm>
            <a:off x="240447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7" name="object 137"/>
          <p:cNvSpPr/>
          <p:nvPr/>
        </p:nvSpPr>
        <p:spPr>
          <a:xfrm>
            <a:off x="221067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8" name="object 138"/>
          <p:cNvSpPr/>
          <p:nvPr/>
        </p:nvSpPr>
        <p:spPr>
          <a:xfrm>
            <a:off x="201743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39" name="object 139"/>
          <p:cNvSpPr/>
          <p:nvPr/>
        </p:nvSpPr>
        <p:spPr>
          <a:xfrm>
            <a:off x="182362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0" name="object 140"/>
          <p:cNvSpPr/>
          <p:nvPr/>
        </p:nvSpPr>
        <p:spPr>
          <a:xfrm>
            <a:off x="162982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1" name="object 141"/>
          <p:cNvSpPr/>
          <p:nvPr/>
        </p:nvSpPr>
        <p:spPr>
          <a:xfrm>
            <a:off x="143601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2" name="object 142"/>
          <p:cNvSpPr/>
          <p:nvPr/>
        </p:nvSpPr>
        <p:spPr>
          <a:xfrm>
            <a:off x="124221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3" name="object 143"/>
          <p:cNvSpPr/>
          <p:nvPr/>
        </p:nvSpPr>
        <p:spPr>
          <a:xfrm>
            <a:off x="104840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4" name="object 144"/>
          <p:cNvSpPr/>
          <p:nvPr/>
        </p:nvSpPr>
        <p:spPr>
          <a:xfrm>
            <a:off x="85517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5" name="object 145"/>
          <p:cNvSpPr/>
          <p:nvPr/>
        </p:nvSpPr>
        <p:spPr>
          <a:xfrm>
            <a:off x="66136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146" name="object 146"/>
          <p:cNvSpPr/>
          <p:nvPr/>
        </p:nvSpPr>
        <p:spPr>
          <a:xfrm>
            <a:off x="650436"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147" name="object 147"/>
          <p:cNvSpPr/>
          <p:nvPr/>
        </p:nvSpPr>
        <p:spPr>
          <a:xfrm>
            <a:off x="633190" y="433409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48" name="object 148"/>
          <p:cNvSpPr/>
          <p:nvPr/>
        </p:nvSpPr>
        <p:spPr>
          <a:xfrm>
            <a:off x="633190" y="44233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49" name="object 149"/>
          <p:cNvSpPr/>
          <p:nvPr/>
        </p:nvSpPr>
        <p:spPr>
          <a:xfrm>
            <a:off x="633190" y="45164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0" name="object 150"/>
          <p:cNvSpPr/>
          <p:nvPr/>
        </p:nvSpPr>
        <p:spPr>
          <a:xfrm>
            <a:off x="633190" y="46050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1" name="object 151"/>
          <p:cNvSpPr/>
          <p:nvPr/>
        </p:nvSpPr>
        <p:spPr>
          <a:xfrm>
            <a:off x="633190" y="46942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2" name="object 152"/>
          <p:cNvSpPr/>
          <p:nvPr/>
        </p:nvSpPr>
        <p:spPr>
          <a:xfrm>
            <a:off x="633190" y="478349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3" name="object 153"/>
          <p:cNvSpPr/>
          <p:nvPr/>
        </p:nvSpPr>
        <p:spPr>
          <a:xfrm>
            <a:off x="633190" y="487604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4" name="object 154"/>
          <p:cNvSpPr/>
          <p:nvPr/>
        </p:nvSpPr>
        <p:spPr>
          <a:xfrm>
            <a:off x="633190" y="49652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5" name="object 155"/>
          <p:cNvSpPr/>
          <p:nvPr/>
        </p:nvSpPr>
        <p:spPr>
          <a:xfrm>
            <a:off x="633190" y="50544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6" name="object 156"/>
          <p:cNvSpPr/>
          <p:nvPr/>
        </p:nvSpPr>
        <p:spPr>
          <a:xfrm>
            <a:off x="633190" y="51475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57" name="object 157"/>
          <p:cNvSpPr/>
          <p:nvPr/>
        </p:nvSpPr>
        <p:spPr>
          <a:xfrm>
            <a:off x="661398" y="4456755"/>
            <a:ext cx="1162263" cy="764980"/>
          </a:xfrm>
          <a:custGeom>
            <a:avLst/>
            <a:gdLst/>
            <a:ahLst/>
            <a:cxnLst/>
            <a:rect l="l" t="t" r="r" b="b"/>
            <a:pathLst>
              <a:path w="1539999" h="1045473">
                <a:moveTo>
                  <a:pt x="0" y="1045473"/>
                </a:moveTo>
                <a:lnTo>
                  <a:pt x="256792" y="1045473"/>
                </a:lnTo>
                <a:lnTo>
                  <a:pt x="512829" y="1045473"/>
                </a:lnTo>
                <a:lnTo>
                  <a:pt x="769622" y="1045473"/>
                </a:lnTo>
                <a:lnTo>
                  <a:pt x="1026414" y="994419"/>
                </a:lnTo>
                <a:lnTo>
                  <a:pt x="1283207" y="675130"/>
                </a:lnTo>
                <a:lnTo>
                  <a:pt x="1539999" y="0"/>
                </a:lnTo>
              </a:path>
            </a:pathLst>
          </a:custGeom>
          <a:ln w="9887">
            <a:solidFill>
              <a:srgbClr val="00FF00"/>
            </a:solidFill>
          </a:ln>
        </p:spPr>
        <p:txBody>
          <a:bodyPr wrap="square" lIns="0" tIns="0" rIns="0" bIns="0" rtlCol="0">
            <a:noAutofit/>
          </a:bodyPr>
          <a:lstStyle/>
          <a:p>
            <a:endParaRPr/>
          </a:p>
        </p:txBody>
      </p:sp>
      <p:sp>
        <p:nvSpPr>
          <p:cNvPr id="158" name="object 158"/>
          <p:cNvSpPr/>
          <p:nvPr/>
        </p:nvSpPr>
        <p:spPr>
          <a:xfrm>
            <a:off x="1823629" y="4334725"/>
            <a:ext cx="69218" cy="122071"/>
          </a:xfrm>
          <a:custGeom>
            <a:avLst/>
            <a:gdLst/>
            <a:ahLst/>
            <a:cxnLst/>
            <a:rect l="l" t="t" r="r" b="b"/>
            <a:pathLst>
              <a:path w="91714" h="166831">
                <a:moveTo>
                  <a:pt x="0" y="166831"/>
                </a:moveTo>
                <a:lnTo>
                  <a:pt x="91714" y="0"/>
                </a:lnTo>
              </a:path>
            </a:pathLst>
          </a:custGeom>
          <a:ln w="9518">
            <a:solidFill>
              <a:srgbClr val="00FF00"/>
            </a:solidFill>
          </a:ln>
        </p:spPr>
        <p:txBody>
          <a:bodyPr wrap="square" lIns="0" tIns="0" rIns="0" bIns="0" rtlCol="0">
            <a:noAutofit/>
          </a:bodyPr>
          <a:lstStyle/>
          <a:p>
            <a:endParaRPr/>
          </a:p>
        </p:txBody>
      </p:sp>
      <p:sp>
        <p:nvSpPr>
          <p:cNvPr id="159" name="object 159"/>
          <p:cNvSpPr/>
          <p:nvPr/>
        </p:nvSpPr>
        <p:spPr>
          <a:xfrm>
            <a:off x="2225247" y="4334761"/>
            <a:ext cx="179229" cy="281537"/>
          </a:xfrm>
          <a:custGeom>
            <a:avLst/>
            <a:gdLst/>
            <a:ahLst/>
            <a:cxnLst/>
            <a:rect l="l" t="t" r="r" b="b"/>
            <a:pathLst>
              <a:path w="237478" h="384767">
                <a:moveTo>
                  <a:pt x="0" y="0"/>
                </a:moveTo>
                <a:lnTo>
                  <a:pt x="237478" y="384767"/>
                </a:lnTo>
              </a:path>
            </a:pathLst>
          </a:custGeom>
          <a:ln w="9554">
            <a:solidFill>
              <a:srgbClr val="00FF00"/>
            </a:solidFill>
          </a:ln>
        </p:spPr>
        <p:txBody>
          <a:bodyPr wrap="square" lIns="0" tIns="0" rIns="0" bIns="0" rtlCol="0">
            <a:noAutofit/>
          </a:bodyPr>
          <a:lstStyle/>
          <a:p>
            <a:endParaRPr/>
          </a:p>
        </p:txBody>
      </p:sp>
      <p:sp>
        <p:nvSpPr>
          <p:cNvPr id="160" name="object 160"/>
          <p:cNvSpPr/>
          <p:nvPr/>
        </p:nvSpPr>
        <p:spPr>
          <a:xfrm>
            <a:off x="2404467" y="4616262"/>
            <a:ext cx="1936916" cy="605515"/>
          </a:xfrm>
          <a:custGeom>
            <a:avLst/>
            <a:gdLst/>
            <a:ahLst/>
            <a:cxnLst/>
            <a:rect l="l" t="t" r="r" b="b"/>
            <a:pathLst>
              <a:path w="2566414" h="827537">
                <a:moveTo>
                  <a:pt x="0" y="0"/>
                </a:moveTo>
                <a:lnTo>
                  <a:pt x="256792" y="162313"/>
                </a:lnTo>
                <a:lnTo>
                  <a:pt x="513585" y="355099"/>
                </a:lnTo>
                <a:lnTo>
                  <a:pt x="770377" y="497587"/>
                </a:lnTo>
                <a:lnTo>
                  <a:pt x="1026414" y="624089"/>
                </a:lnTo>
                <a:lnTo>
                  <a:pt x="1283207" y="746009"/>
                </a:lnTo>
                <a:lnTo>
                  <a:pt x="1539999" y="797063"/>
                </a:lnTo>
                <a:lnTo>
                  <a:pt x="1796792" y="812306"/>
                </a:lnTo>
                <a:lnTo>
                  <a:pt x="2053597" y="816875"/>
                </a:lnTo>
                <a:lnTo>
                  <a:pt x="2310389" y="822213"/>
                </a:lnTo>
                <a:lnTo>
                  <a:pt x="2566414" y="827537"/>
                </a:lnTo>
              </a:path>
            </a:pathLst>
          </a:custGeom>
          <a:ln w="10067">
            <a:solidFill>
              <a:srgbClr val="00FF00"/>
            </a:solidFill>
          </a:ln>
        </p:spPr>
        <p:txBody>
          <a:bodyPr wrap="square" lIns="0" tIns="0" rIns="0" bIns="0" rtlCol="0">
            <a:noAutofit/>
          </a:bodyPr>
          <a:lstStyle/>
          <a:p>
            <a:endParaRPr/>
          </a:p>
        </p:txBody>
      </p:sp>
      <p:sp>
        <p:nvSpPr>
          <p:cNvPr id="161" name="object 161"/>
          <p:cNvSpPr/>
          <p:nvPr/>
        </p:nvSpPr>
        <p:spPr>
          <a:xfrm>
            <a:off x="661434" y="5232889"/>
            <a:ext cx="387041" cy="0"/>
          </a:xfrm>
          <a:custGeom>
            <a:avLst/>
            <a:gdLst/>
            <a:ahLst/>
            <a:cxnLst/>
            <a:rect l="l" t="t" r="r" b="b"/>
            <a:pathLst>
              <a:path w="512829">
                <a:moveTo>
                  <a:pt x="0" y="0"/>
                </a:moveTo>
                <a:lnTo>
                  <a:pt x="512829" y="0"/>
                </a:lnTo>
              </a:path>
            </a:pathLst>
          </a:custGeom>
          <a:ln w="10144">
            <a:solidFill>
              <a:srgbClr val="FFFF00"/>
            </a:solidFill>
          </a:ln>
        </p:spPr>
        <p:txBody>
          <a:bodyPr wrap="square" lIns="0" tIns="0" rIns="0" bIns="0" rtlCol="0">
            <a:noAutofit/>
          </a:bodyPr>
          <a:lstStyle/>
          <a:p>
            <a:endParaRPr/>
          </a:p>
        </p:txBody>
      </p:sp>
      <p:sp>
        <p:nvSpPr>
          <p:cNvPr id="162" name="object 162"/>
          <p:cNvSpPr/>
          <p:nvPr/>
        </p:nvSpPr>
        <p:spPr>
          <a:xfrm>
            <a:off x="1048408" y="5229030"/>
            <a:ext cx="193805" cy="3905"/>
          </a:xfrm>
          <a:custGeom>
            <a:avLst/>
            <a:gdLst/>
            <a:ahLst/>
            <a:cxnLst/>
            <a:rect l="l" t="t" r="r" b="b"/>
            <a:pathLst>
              <a:path w="256792" h="5337">
                <a:moveTo>
                  <a:pt x="0" y="5337"/>
                </a:moveTo>
                <a:lnTo>
                  <a:pt x="256792" y="0"/>
                </a:lnTo>
              </a:path>
            </a:pathLst>
          </a:custGeom>
          <a:ln w="10144">
            <a:solidFill>
              <a:srgbClr val="FFFF00"/>
            </a:solidFill>
          </a:ln>
        </p:spPr>
        <p:txBody>
          <a:bodyPr wrap="square" lIns="0" tIns="0" rIns="0" bIns="0" rtlCol="0">
            <a:noAutofit/>
          </a:bodyPr>
          <a:lstStyle/>
          <a:p>
            <a:endParaRPr/>
          </a:p>
        </p:txBody>
      </p:sp>
      <p:sp>
        <p:nvSpPr>
          <p:cNvPr id="163" name="object 163"/>
          <p:cNvSpPr/>
          <p:nvPr/>
        </p:nvSpPr>
        <p:spPr>
          <a:xfrm>
            <a:off x="1242208" y="5228983"/>
            <a:ext cx="193805" cy="0"/>
          </a:xfrm>
          <a:custGeom>
            <a:avLst/>
            <a:gdLst/>
            <a:ahLst/>
            <a:cxnLst/>
            <a:rect l="l" t="t" r="r" b="b"/>
            <a:pathLst>
              <a:path w="256792">
                <a:moveTo>
                  <a:pt x="0" y="0"/>
                </a:moveTo>
                <a:lnTo>
                  <a:pt x="256792" y="0"/>
                </a:lnTo>
              </a:path>
            </a:pathLst>
          </a:custGeom>
          <a:ln w="10144">
            <a:solidFill>
              <a:srgbClr val="FFFF00"/>
            </a:solidFill>
          </a:ln>
        </p:spPr>
        <p:txBody>
          <a:bodyPr wrap="square" lIns="0" tIns="0" rIns="0" bIns="0" rtlCol="0">
            <a:noAutofit/>
          </a:bodyPr>
          <a:lstStyle/>
          <a:p>
            <a:endParaRPr/>
          </a:p>
        </p:txBody>
      </p:sp>
      <p:sp>
        <p:nvSpPr>
          <p:cNvPr id="164" name="object 164"/>
          <p:cNvSpPr/>
          <p:nvPr/>
        </p:nvSpPr>
        <p:spPr>
          <a:xfrm>
            <a:off x="1436011" y="5229030"/>
            <a:ext cx="193805" cy="3905"/>
          </a:xfrm>
          <a:custGeom>
            <a:avLst/>
            <a:gdLst/>
            <a:ahLst/>
            <a:cxnLst/>
            <a:rect l="l" t="t" r="r" b="b"/>
            <a:pathLst>
              <a:path w="256792" h="5337">
                <a:moveTo>
                  <a:pt x="0" y="0"/>
                </a:moveTo>
                <a:lnTo>
                  <a:pt x="256792" y="5337"/>
                </a:lnTo>
              </a:path>
            </a:pathLst>
          </a:custGeom>
          <a:ln w="10144">
            <a:solidFill>
              <a:srgbClr val="FFFF00"/>
            </a:solidFill>
          </a:ln>
        </p:spPr>
        <p:txBody>
          <a:bodyPr wrap="square" lIns="0" tIns="0" rIns="0" bIns="0" rtlCol="0">
            <a:noAutofit/>
          </a:bodyPr>
          <a:lstStyle/>
          <a:p>
            <a:endParaRPr/>
          </a:p>
        </p:txBody>
      </p:sp>
      <p:sp>
        <p:nvSpPr>
          <p:cNvPr id="165" name="object 165"/>
          <p:cNvSpPr/>
          <p:nvPr/>
        </p:nvSpPr>
        <p:spPr>
          <a:xfrm>
            <a:off x="1629818" y="5232889"/>
            <a:ext cx="193805" cy="0"/>
          </a:xfrm>
          <a:custGeom>
            <a:avLst/>
            <a:gdLst/>
            <a:ahLst/>
            <a:cxnLst/>
            <a:rect l="l" t="t" r="r" b="b"/>
            <a:pathLst>
              <a:path w="256792">
                <a:moveTo>
                  <a:pt x="0" y="0"/>
                </a:moveTo>
                <a:lnTo>
                  <a:pt x="256792" y="0"/>
                </a:lnTo>
              </a:path>
            </a:pathLst>
          </a:custGeom>
          <a:ln w="10144">
            <a:solidFill>
              <a:srgbClr val="FFFF00"/>
            </a:solidFill>
          </a:ln>
        </p:spPr>
        <p:txBody>
          <a:bodyPr wrap="square" lIns="0" tIns="0" rIns="0" bIns="0" rtlCol="0">
            <a:noAutofit/>
          </a:bodyPr>
          <a:lstStyle/>
          <a:p>
            <a:endParaRPr/>
          </a:p>
        </p:txBody>
      </p:sp>
      <p:sp>
        <p:nvSpPr>
          <p:cNvPr id="166" name="object 166"/>
          <p:cNvSpPr/>
          <p:nvPr/>
        </p:nvSpPr>
        <p:spPr>
          <a:xfrm>
            <a:off x="2404468" y="5234669"/>
            <a:ext cx="387620" cy="0"/>
          </a:xfrm>
          <a:custGeom>
            <a:avLst/>
            <a:gdLst/>
            <a:ahLst/>
            <a:cxnLst/>
            <a:rect l="l" t="t" r="r" b="b"/>
            <a:pathLst>
              <a:path w="513597">
                <a:moveTo>
                  <a:pt x="0" y="0"/>
                </a:moveTo>
                <a:lnTo>
                  <a:pt x="513597" y="0"/>
                </a:lnTo>
              </a:path>
            </a:pathLst>
          </a:custGeom>
          <a:ln w="5871">
            <a:solidFill>
              <a:srgbClr val="FFFF00"/>
            </a:solidFill>
          </a:ln>
        </p:spPr>
        <p:txBody>
          <a:bodyPr wrap="square" lIns="0" tIns="0" rIns="0" bIns="0" rtlCol="0">
            <a:noAutofit/>
          </a:bodyPr>
          <a:lstStyle/>
          <a:p>
            <a:endParaRPr/>
          </a:p>
        </p:txBody>
      </p:sp>
      <p:sp>
        <p:nvSpPr>
          <p:cNvPr id="167" name="object 167"/>
          <p:cNvSpPr/>
          <p:nvPr/>
        </p:nvSpPr>
        <p:spPr>
          <a:xfrm>
            <a:off x="2792091" y="5232968"/>
            <a:ext cx="193805" cy="3343"/>
          </a:xfrm>
          <a:custGeom>
            <a:avLst/>
            <a:gdLst/>
            <a:ahLst/>
            <a:cxnLst/>
            <a:rect l="l" t="t" r="r" b="b"/>
            <a:pathLst>
              <a:path w="256792" h="4569">
                <a:moveTo>
                  <a:pt x="0" y="4569"/>
                </a:moveTo>
                <a:lnTo>
                  <a:pt x="256792" y="0"/>
                </a:lnTo>
              </a:path>
            </a:pathLst>
          </a:custGeom>
          <a:ln w="10144">
            <a:solidFill>
              <a:srgbClr val="FFFF00"/>
            </a:solidFill>
          </a:ln>
        </p:spPr>
        <p:txBody>
          <a:bodyPr wrap="square" lIns="0" tIns="0" rIns="0" bIns="0" rtlCol="0">
            <a:noAutofit/>
          </a:bodyPr>
          <a:lstStyle/>
          <a:p>
            <a:endParaRPr/>
          </a:p>
        </p:txBody>
      </p:sp>
      <p:sp>
        <p:nvSpPr>
          <p:cNvPr id="168" name="object 168"/>
          <p:cNvSpPr/>
          <p:nvPr/>
        </p:nvSpPr>
        <p:spPr>
          <a:xfrm>
            <a:off x="2985894" y="5232889"/>
            <a:ext cx="1355500" cy="0"/>
          </a:xfrm>
          <a:custGeom>
            <a:avLst/>
            <a:gdLst/>
            <a:ahLst/>
            <a:cxnLst/>
            <a:rect l="l" t="t" r="r" b="b"/>
            <a:pathLst>
              <a:path w="1796037">
                <a:moveTo>
                  <a:pt x="0" y="0"/>
                </a:moveTo>
                <a:lnTo>
                  <a:pt x="0" y="0"/>
                </a:lnTo>
                <a:lnTo>
                  <a:pt x="1539999" y="0"/>
                </a:lnTo>
                <a:lnTo>
                  <a:pt x="1796037" y="0"/>
                </a:lnTo>
              </a:path>
            </a:pathLst>
          </a:custGeom>
          <a:ln w="10144">
            <a:solidFill>
              <a:srgbClr val="FFFF00"/>
            </a:solidFill>
          </a:ln>
        </p:spPr>
        <p:txBody>
          <a:bodyPr wrap="square" lIns="0" tIns="0" rIns="0" bIns="0" rtlCol="0">
            <a:noAutofit/>
          </a:bodyPr>
          <a:lstStyle/>
          <a:p>
            <a:endParaRPr/>
          </a:p>
        </p:txBody>
      </p:sp>
      <p:sp>
        <p:nvSpPr>
          <p:cNvPr id="169" name="object 169"/>
          <p:cNvSpPr/>
          <p:nvPr/>
        </p:nvSpPr>
        <p:spPr>
          <a:xfrm>
            <a:off x="344481"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170" name="object 170"/>
          <p:cNvSpPr/>
          <p:nvPr/>
        </p:nvSpPr>
        <p:spPr>
          <a:xfrm>
            <a:off x="618808" y="5506653"/>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solidFill>
            <a:srgbClr val="000000"/>
          </a:solidFill>
        </p:spPr>
        <p:txBody>
          <a:bodyPr wrap="square" lIns="0" tIns="0" rIns="0" bIns="0" rtlCol="0">
            <a:noAutofit/>
          </a:bodyPr>
          <a:lstStyle/>
          <a:p>
            <a:endParaRPr/>
          </a:p>
        </p:txBody>
      </p:sp>
      <p:sp>
        <p:nvSpPr>
          <p:cNvPr id="171" name="object 171"/>
          <p:cNvSpPr/>
          <p:nvPr/>
        </p:nvSpPr>
        <p:spPr>
          <a:xfrm>
            <a:off x="618808" y="5506653"/>
            <a:ext cx="3733514" cy="902148"/>
          </a:xfrm>
          <a:custGeom>
            <a:avLst/>
            <a:gdLst/>
            <a:ahLst/>
            <a:cxnLst/>
            <a:rect l="l" t="t" r="r" b="b"/>
            <a:pathLst>
              <a:path w="4946906" h="1232935">
                <a:moveTo>
                  <a:pt x="4946906" y="0"/>
                </a:moveTo>
                <a:lnTo>
                  <a:pt x="0" y="0"/>
                </a:lnTo>
                <a:lnTo>
                  <a:pt x="0" y="1232935"/>
                </a:lnTo>
                <a:lnTo>
                  <a:pt x="4946906" y="1232935"/>
                </a:lnTo>
                <a:lnTo>
                  <a:pt x="4946906" y="0"/>
                </a:lnTo>
                <a:close/>
              </a:path>
            </a:pathLst>
          </a:custGeom>
          <a:ln w="5048">
            <a:solidFill>
              <a:srgbClr val="FFFFFF"/>
            </a:solidFill>
          </a:ln>
        </p:spPr>
        <p:txBody>
          <a:bodyPr wrap="square" lIns="0" tIns="0" rIns="0" bIns="0" rtlCol="0">
            <a:noAutofit/>
          </a:bodyPr>
          <a:lstStyle/>
          <a:p>
            <a:endParaRPr/>
          </a:p>
        </p:txBody>
      </p:sp>
      <p:sp>
        <p:nvSpPr>
          <p:cNvPr id="172" name="object 172"/>
          <p:cNvSpPr/>
          <p:nvPr/>
        </p:nvSpPr>
        <p:spPr>
          <a:xfrm>
            <a:off x="601549" y="6408800"/>
            <a:ext cx="3750767" cy="0"/>
          </a:xfrm>
          <a:custGeom>
            <a:avLst/>
            <a:gdLst/>
            <a:ahLst/>
            <a:cxnLst/>
            <a:rect l="l" t="t" r="r" b="b"/>
            <a:pathLst>
              <a:path w="4969766">
                <a:moveTo>
                  <a:pt x="0" y="0"/>
                </a:moveTo>
                <a:lnTo>
                  <a:pt x="4969766" y="0"/>
                </a:lnTo>
              </a:path>
            </a:pathLst>
          </a:custGeom>
          <a:ln w="5072">
            <a:solidFill>
              <a:srgbClr val="FFFFFF"/>
            </a:solidFill>
          </a:ln>
        </p:spPr>
        <p:txBody>
          <a:bodyPr wrap="square" lIns="0" tIns="0" rIns="0" bIns="0" rtlCol="0">
            <a:noAutofit/>
          </a:bodyPr>
          <a:lstStyle/>
          <a:p>
            <a:endParaRPr/>
          </a:p>
        </p:txBody>
      </p:sp>
      <p:sp>
        <p:nvSpPr>
          <p:cNvPr id="173" name="object 173"/>
          <p:cNvSpPr/>
          <p:nvPr/>
        </p:nvSpPr>
        <p:spPr>
          <a:xfrm>
            <a:off x="4352313"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74" name="object 174"/>
          <p:cNvSpPr/>
          <p:nvPr/>
        </p:nvSpPr>
        <p:spPr>
          <a:xfrm>
            <a:off x="4155051"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75" name="object 175"/>
          <p:cNvSpPr/>
          <p:nvPr/>
        </p:nvSpPr>
        <p:spPr>
          <a:xfrm>
            <a:off x="3957790"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76" name="object 176"/>
          <p:cNvSpPr/>
          <p:nvPr/>
        </p:nvSpPr>
        <p:spPr>
          <a:xfrm>
            <a:off x="376398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77" name="object 177"/>
          <p:cNvSpPr/>
          <p:nvPr/>
        </p:nvSpPr>
        <p:spPr>
          <a:xfrm>
            <a:off x="3566722"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78" name="object 178"/>
          <p:cNvSpPr/>
          <p:nvPr/>
        </p:nvSpPr>
        <p:spPr>
          <a:xfrm>
            <a:off x="3369461"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79" name="object 179"/>
          <p:cNvSpPr/>
          <p:nvPr/>
        </p:nvSpPr>
        <p:spPr>
          <a:xfrm>
            <a:off x="3172198"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0" name="object 180"/>
          <p:cNvSpPr/>
          <p:nvPr/>
        </p:nvSpPr>
        <p:spPr>
          <a:xfrm>
            <a:off x="2974937"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1" name="object 181"/>
          <p:cNvSpPr/>
          <p:nvPr/>
        </p:nvSpPr>
        <p:spPr>
          <a:xfrm>
            <a:off x="2781131"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2" name="object 182"/>
          <p:cNvSpPr/>
          <p:nvPr/>
        </p:nvSpPr>
        <p:spPr>
          <a:xfrm>
            <a:off x="2583870"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3" name="object 183"/>
          <p:cNvSpPr/>
          <p:nvPr/>
        </p:nvSpPr>
        <p:spPr>
          <a:xfrm>
            <a:off x="2387187"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4" name="object 184"/>
          <p:cNvSpPr/>
          <p:nvPr/>
        </p:nvSpPr>
        <p:spPr>
          <a:xfrm>
            <a:off x="2189925"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5" name="object 185"/>
          <p:cNvSpPr/>
          <p:nvPr/>
        </p:nvSpPr>
        <p:spPr>
          <a:xfrm>
            <a:off x="1996120"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6" name="object 186"/>
          <p:cNvSpPr/>
          <p:nvPr/>
        </p:nvSpPr>
        <p:spPr>
          <a:xfrm>
            <a:off x="1798858"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7" name="object 187"/>
          <p:cNvSpPr/>
          <p:nvPr/>
        </p:nvSpPr>
        <p:spPr>
          <a:xfrm>
            <a:off x="1601596"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8" name="object 188"/>
          <p:cNvSpPr/>
          <p:nvPr/>
        </p:nvSpPr>
        <p:spPr>
          <a:xfrm>
            <a:off x="140433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89" name="object 189"/>
          <p:cNvSpPr/>
          <p:nvPr/>
        </p:nvSpPr>
        <p:spPr>
          <a:xfrm>
            <a:off x="1207073"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90" name="object 190"/>
          <p:cNvSpPr/>
          <p:nvPr/>
        </p:nvSpPr>
        <p:spPr>
          <a:xfrm>
            <a:off x="1013267"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91" name="object 191"/>
          <p:cNvSpPr/>
          <p:nvPr/>
        </p:nvSpPr>
        <p:spPr>
          <a:xfrm>
            <a:off x="816005"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192" name="object 192"/>
          <p:cNvSpPr/>
          <p:nvPr/>
        </p:nvSpPr>
        <p:spPr>
          <a:xfrm>
            <a:off x="618771" y="5506653"/>
            <a:ext cx="0" cy="920550"/>
          </a:xfrm>
          <a:custGeom>
            <a:avLst/>
            <a:gdLst/>
            <a:ahLst/>
            <a:cxnLst/>
            <a:rect l="l" t="t" r="r" b="b"/>
            <a:pathLst>
              <a:path h="1258085">
                <a:moveTo>
                  <a:pt x="0" y="1258085"/>
                </a:moveTo>
                <a:lnTo>
                  <a:pt x="0" y="0"/>
                </a:lnTo>
              </a:path>
            </a:pathLst>
          </a:custGeom>
          <a:ln w="4737">
            <a:solidFill>
              <a:srgbClr val="FFFFFF"/>
            </a:solidFill>
          </a:ln>
        </p:spPr>
        <p:txBody>
          <a:bodyPr wrap="square" lIns="0" tIns="0" rIns="0" bIns="0" rtlCol="0">
            <a:noAutofit/>
          </a:bodyPr>
          <a:lstStyle/>
          <a:p>
            <a:endParaRPr/>
          </a:p>
        </p:txBody>
      </p:sp>
      <p:sp>
        <p:nvSpPr>
          <p:cNvPr id="193" name="object 193"/>
          <p:cNvSpPr/>
          <p:nvPr/>
        </p:nvSpPr>
        <p:spPr>
          <a:xfrm>
            <a:off x="601550" y="63195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94" name="object 194"/>
          <p:cNvSpPr/>
          <p:nvPr/>
        </p:nvSpPr>
        <p:spPr>
          <a:xfrm>
            <a:off x="601550" y="62270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95" name="object 195"/>
          <p:cNvSpPr/>
          <p:nvPr/>
        </p:nvSpPr>
        <p:spPr>
          <a:xfrm>
            <a:off x="601550" y="61378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96" name="object 196"/>
          <p:cNvSpPr/>
          <p:nvPr/>
        </p:nvSpPr>
        <p:spPr>
          <a:xfrm>
            <a:off x="601550" y="604861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97" name="object 197"/>
          <p:cNvSpPr/>
          <p:nvPr/>
        </p:nvSpPr>
        <p:spPr>
          <a:xfrm>
            <a:off x="601550" y="59594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98" name="object 198"/>
          <p:cNvSpPr/>
          <p:nvPr/>
        </p:nvSpPr>
        <p:spPr>
          <a:xfrm>
            <a:off x="601550" y="586685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199" name="object 199"/>
          <p:cNvSpPr/>
          <p:nvPr/>
        </p:nvSpPr>
        <p:spPr>
          <a:xfrm>
            <a:off x="601550" y="577764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0" name="object 200"/>
          <p:cNvSpPr/>
          <p:nvPr/>
        </p:nvSpPr>
        <p:spPr>
          <a:xfrm>
            <a:off x="601550" y="568843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1" name="object 201"/>
          <p:cNvSpPr/>
          <p:nvPr/>
        </p:nvSpPr>
        <p:spPr>
          <a:xfrm>
            <a:off x="601550" y="559588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2" name="object 202"/>
          <p:cNvSpPr/>
          <p:nvPr/>
        </p:nvSpPr>
        <p:spPr>
          <a:xfrm>
            <a:off x="601550" y="550667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04" name="object 204"/>
          <p:cNvSpPr/>
          <p:nvPr/>
        </p:nvSpPr>
        <p:spPr>
          <a:xfrm>
            <a:off x="622836" y="5784886"/>
            <a:ext cx="193233" cy="10926"/>
          </a:xfrm>
          <a:custGeom>
            <a:avLst/>
            <a:gdLst/>
            <a:ahLst/>
            <a:cxnLst/>
            <a:rect l="l" t="t" r="r" b="b"/>
            <a:pathLst>
              <a:path w="256034" h="14932">
                <a:moveTo>
                  <a:pt x="0" y="14932"/>
                </a:moveTo>
                <a:lnTo>
                  <a:pt x="256034" y="0"/>
                </a:lnTo>
              </a:path>
            </a:pathLst>
          </a:custGeom>
          <a:ln w="10141">
            <a:solidFill>
              <a:srgbClr val="00FF00"/>
            </a:solidFill>
          </a:ln>
        </p:spPr>
        <p:txBody>
          <a:bodyPr wrap="square" lIns="0" tIns="0" rIns="0" bIns="0" rtlCol="0">
            <a:noAutofit/>
          </a:bodyPr>
          <a:lstStyle/>
          <a:p>
            <a:endParaRPr/>
          </a:p>
        </p:txBody>
      </p:sp>
      <p:sp>
        <p:nvSpPr>
          <p:cNvPr id="205" name="object 205"/>
          <p:cNvSpPr/>
          <p:nvPr/>
        </p:nvSpPr>
        <p:spPr>
          <a:xfrm>
            <a:off x="816062" y="5762617"/>
            <a:ext cx="3339000" cy="30117"/>
          </a:xfrm>
          <a:custGeom>
            <a:avLst/>
            <a:gdLst/>
            <a:ahLst/>
            <a:cxnLst/>
            <a:rect l="l" t="t" r="r" b="b"/>
            <a:pathLst>
              <a:path w="4424175" h="41160">
                <a:moveTo>
                  <a:pt x="0" y="30486"/>
                </a:moveTo>
                <a:lnTo>
                  <a:pt x="261371" y="41160"/>
                </a:lnTo>
                <a:lnTo>
                  <a:pt x="518164" y="25917"/>
                </a:lnTo>
                <a:lnTo>
                  <a:pt x="779523" y="30486"/>
                </a:lnTo>
                <a:lnTo>
                  <a:pt x="1040895" y="20580"/>
                </a:lnTo>
                <a:lnTo>
                  <a:pt x="1302255" y="0"/>
                </a:lnTo>
                <a:lnTo>
                  <a:pt x="1563627" y="5337"/>
                </a:lnTo>
                <a:lnTo>
                  <a:pt x="1820419" y="20580"/>
                </a:lnTo>
                <a:lnTo>
                  <a:pt x="2081791" y="10674"/>
                </a:lnTo>
                <a:lnTo>
                  <a:pt x="2342395" y="5337"/>
                </a:lnTo>
                <a:lnTo>
                  <a:pt x="2603755" y="10674"/>
                </a:lnTo>
                <a:lnTo>
                  <a:pt x="2860547" y="5337"/>
                </a:lnTo>
                <a:lnTo>
                  <a:pt x="3121919" y="5337"/>
                </a:lnTo>
                <a:lnTo>
                  <a:pt x="3383279" y="0"/>
                </a:lnTo>
                <a:lnTo>
                  <a:pt x="3644651" y="5337"/>
                </a:lnTo>
                <a:lnTo>
                  <a:pt x="3906010" y="5337"/>
                </a:lnTo>
                <a:lnTo>
                  <a:pt x="4162815" y="5337"/>
                </a:lnTo>
                <a:lnTo>
                  <a:pt x="4424175" y="0"/>
                </a:lnTo>
              </a:path>
            </a:pathLst>
          </a:custGeom>
          <a:ln w="10144">
            <a:solidFill>
              <a:srgbClr val="00FF00"/>
            </a:solidFill>
          </a:ln>
        </p:spPr>
        <p:txBody>
          <a:bodyPr wrap="square" lIns="0" tIns="0" rIns="0" bIns="0" rtlCol="0">
            <a:noAutofit/>
          </a:bodyPr>
          <a:lstStyle/>
          <a:p>
            <a:endParaRPr/>
          </a:p>
        </p:txBody>
      </p:sp>
      <p:sp>
        <p:nvSpPr>
          <p:cNvPr id="206" name="object 206"/>
          <p:cNvSpPr/>
          <p:nvPr/>
        </p:nvSpPr>
        <p:spPr>
          <a:xfrm>
            <a:off x="4155066" y="5762576"/>
            <a:ext cx="197253" cy="0"/>
          </a:xfrm>
          <a:custGeom>
            <a:avLst/>
            <a:gdLst/>
            <a:ahLst/>
            <a:cxnLst/>
            <a:rect l="l" t="t" r="r" b="b"/>
            <a:pathLst>
              <a:path w="261360">
                <a:moveTo>
                  <a:pt x="0" y="0"/>
                </a:moveTo>
                <a:lnTo>
                  <a:pt x="261360" y="0"/>
                </a:lnTo>
              </a:path>
            </a:pathLst>
          </a:custGeom>
          <a:ln w="10144">
            <a:solidFill>
              <a:srgbClr val="00FF00"/>
            </a:solidFill>
          </a:ln>
        </p:spPr>
        <p:txBody>
          <a:bodyPr wrap="square" lIns="0" tIns="0" rIns="0" bIns="0" rtlCol="0">
            <a:noAutofit/>
          </a:bodyPr>
          <a:lstStyle/>
          <a:p>
            <a:endParaRPr/>
          </a:p>
        </p:txBody>
      </p:sp>
      <p:sp>
        <p:nvSpPr>
          <p:cNvPr id="207" name="object 207"/>
          <p:cNvSpPr txBox="1"/>
          <p:nvPr/>
        </p:nvSpPr>
        <p:spPr>
          <a:xfrm>
            <a:off x="1942860" y="441789"/>
            <a:ext cx="938842"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Deep</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208" name="object 208"/>
          <p:cNvSpPr/>
          <p:nvPr/>
        </p:nvSpPr>
        <p:spPr>
          <a:xfrm>
            <a:off x="4651362" y="672664"/>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209" name="object 209"/>
          <p:cNvSpPr/>
          <p:nvPr/>
        </p:nvSpPr>
        <p:spPr>
          <a:xfrm>
            <a:off x="4978598" y="817512"/>
            <a:ext cx="3680607" cy="902148"/>
          </a:xfrm>
          <a:custGeom>
            <a:avLst/>
            <a:gdLst/>
            <a:ahLst/>
            <a:cxnLst/>
            <a:rect l="l" t="t" r="r" b="b"/>
            <a:pathLst>
              <a:path w="4876804" h="1232935">
                <a:moveTo>
                  <a:pt x="4876804" y="0"/>
                </a:moveTo>
                <a:lnTo>
                  <a:pt x="0" y="0"/>
                </a:lnTo>
                <a:lnTo>
                  <a:pt x="0" y="1232935"/>
                </a:lnTo>
                <a:lnTo>
                  <a:pt x="4876804" y="1232935"/>
                </a:lnTo>
                <a:lnTo>
                  <a:pt x="4876804" y="0"/>
                </a:lnTo>
                <a:close/>
              </a:path>
            </a:pathLst>
          </a:custGeom>
          <a:solidFill>
            <a:srgbClr val="000000"/>
          </a:solidFill>
        </p:spPr>
        <p:txBody>
          <a:bodyPr wrap="square" lIns="0" tIns="0" rIns="0" bIns="0" rtlCol="0">
            <a:noAutofit/>
          </a:bodyPr>
          <a:lstStyle/>
          <a:p>
            <a:endParaRPr/>
          </a:p>
        </p:txBody>
      </p:sp>
      <p:sp>
        <p:nvSpPr>
          <p:cNvPr id="210" name="object 210"/>
          <p:cNvSpPr/>
          <p:nvPr/>
        </p:nvSpPr>
        <p:spPr>
          <a:xfrm>
            <a:off x="4978598" y="817512"/>
            <a:ext cx="3680607" cy="902148"/>
          </a:xfrm>
          <a:custGeom>
            <a:avLst/>
            <a:gdLst/>
            <a:ahLst/>
            <a:cxnLst/>
            <a:rect l="l" t="t" r="r" b="b"/>
            <a:pathLst>
              <a:path w="4876804" h="1232935">
                <a:moveTo>
                  <a:pt x="4876804" y="0"/>
                </a:moveTo>
                <a:lnTo>
                  <a:pt x="0" y="0"/>
                </a:lnTo>
                <a:lnTo>
                  <a:pt x="0" y="1232935"/>
                </a:lnTo>
                <a:lnTo>
                  <a:pt x="4876804" y="1232935"/>
                </a:lnTo>
                <a:lnTo>
                  <a:pt x="4876804" y="0"/>
                </a:lnTo>
                <a:close/>
              </a:path>
            </a:pathLst>
          </a:custGeom>
          <a:ln w="5047">
            <a:solidFill>
              <a:srgbClr val="FFFFFF"/>
            </a:solidFill>
          </a:ln>
        </p:spPr>
        <p:txBody>
          <a:bodyPr wrap="square" lIns="0" tIns="0" rIns="0" bIns="0" rtlCol="0">
            <a:noAutofit/>
          </a:bodyPr>
          <a:lstStyle/>
          <a:p>
            <a:endParaRPr/>
          </a:p>
        </p:txBody>
      </p:sp>
      <p:sp>
        <p:nvSpPr>
          <p:cNvPr id="211" name="object 211"/>
          <p:cNvSpPr/>
          <p:nvPr/>
        </p:nvSpPr>
        <p:spPr>
          <a:xfrm>
            <a:off x="4961342" y="1719660"/>
            <a:ext cx="3697860" cy="0"/>
          </a:xfrm>
          <a:custGeom>
            <a:avLst/>
            <a:gdLst/>
            <a:ahLst/>
            <a:cxnLst/>
            <a:rect l="l" t="t" r="r" b="b"/>
            <a:pathLst>
              <a:path w="4899664">
                <a:moveTo>
                  <a:pt x="0" y="0"/>
                </a:moveTo>
                <a:lnTo>
                  <a:pt x="4899664" y="0"/>
                </a:lnTo>
              </a:path>
            </a:pathLst>
          </a:custGeom>
          <a:ln w="5098">
            <a:solidFill>
              <a:srgbClr val="FFFFFF"/>
            </a:solidFill>
          </a:ln>
        </p:spPr>
        <p:txBody>
          <a:bodyPr wrap="square" lIns="0" tIns="0" rIns="0" bIns="0" rtlCol="0">
            <a:noAutofit/>
          </a:bodyPr>
          <a:lstStyle/>
          <a:p>
            <a:endParaRPr/>
          </a:p>
        </p:txBody>
      </p:sp>
      <p:sp>
        <p:nvSpPr>
          <p:cNvPr id="212" name="object 212"/>
          <p:cNvSpPr/>
          <p:nvPr/>
        </p:nvSpPr>
        <p:spPr>
          <a:xfrm>
            <a:off x="865920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3" name="object 213"/>
          <p:cNvSpPr/>
          <p:nvPr/>
        </p:nvSpPr>
        <p:spPr>
          <a:xfrm>
            <a:off x="8465396"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4" name="object 214"/>
          <p:cNvSpPr/>
          <p:nvPr/>
        </p:nvSpPr>
        <p:spPr>
          <a:xfrm>
            <a:off x="827159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5" name="object 215"/>
          <p:cNvSpPr/>
          <p:nvPr/>
        </p:nvSpPr>
        <p:spPr>
          <a:xfrm>
            <a:off x="8077785"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6" name="object 216"/>
          <p:cNvSpPr/>
          <p:nvPr/>
        </p:nvSpPr>
        <p:spPr>
          <a:xfrm>
            <a:off x="7884549"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7" name="object 217"/>
          <p:cNvSpPr/>
          <p:nvPr/>
        </p:nvSpPr>
        <p:spPr>
          <a:xfrm>
            <a:off x="7690743"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8" name="object 218"/>
          <p:cNvSpPr/>
          <p:nvPr/>
        </p:nvSpPr>
        <p:spPr>
          <a:xfrm>
            <a:off x="7496938"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19" name="object 219"/>
          <p:cNvSpPr/>
          <p:nvPr/>
        </p:nvSpPr>
        <p:spPr>
          <a:xfrm>
            <a:off x="730313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0" name="object 220"/>
          <p:cNvSpPr/>
          <p:nvPr/>
        </p:nvSpPr>
        <p:spPr>
          <a:xfrm>
            <a:off x="7109327"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1" name="object 221"/>
          <p:cNvSpPr/>
          <p:nvPr/>
        </p:nvSpPr>
        <p:spPr>
          <a:xfrm>
            <a:off x="6916091"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2" name="object 222"/>
          <p:cNvSpPr/>
          <p:nvPr/>
        </p:nvSpPr>
        <p:spPr>
          <a:xfrm>
            <a:off x="6722285"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3" name="object 223"/>
          <p:cNvSpPr/>
          <p:nvPr/>
        </p:nvSpPr>
        <p:spPr>
          <a:xfrm>
            <a:off x="6528479"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4" name="object 224"/>
          <p:cNvSpPr/>
          <p:nvPr/>
        </p:nvSpPr>
        <p:spPr>
          <a:xfrm>
            <a:off x="6334673"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5" name="object 225"/>
          <p:cNvSpPr/>
          <p:nvPr/>
        </p:nvSpPr>
        <p:spPr>
          <a:xfrm>
            <a:off x="6140868"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6" name="object 226"/>
          <p:cNvSpPr/>
          <p:nvPr/>
        </p:nvSpPr>
        <p:spPr>
          <a:xfrm>
            <a:off x="5947062"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7" name="object 227"/>
          <p:cNvSpPr/>
          <p:nvPr/>
        </p:nvSpPr>
        <p:spPr>
          <a:xfrm>
            <a:off x="5753826"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8" name="object 228"/>
          <p:cNvSpPr/>
          <p:nvPr/>
        </p:nvSpPr>
        <p:spPr>
          <a:xfrm>
            <a:off x="5560020"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29" name="object 229"/>
          <p:cNvSpPr/>
          <p:nvPr/>
        </p:nvSpPr>
        <p:spPr>
          <a:xfrm>
            <a:off x="5366215"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0" name="object 230"/>
          <p:cNvSpPr/>
          <p:nvPr/>
        </p:nvSpPr>
        <p:spPr>
          <a:xfrm>
            <a:off x="5172409" y="1723048"/>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31" name="object 231"/>
          <p:cNvSpPr/>
          <p:nvPr/>
        </p:nvSpPr>
        <p:spPr>
          <a:xfrm>
            <a:off x="4978598" y="817516"/>
            <a:ext cx="0" cy="920540"/>
          </a:xfrm>
          <a:custGeom>
            <a:avLst/>
            <a:gdLst/>
            <a:ahLst/>
            <a:cxnLst/>
            <a:rect l="l" t="t" r="r" b="b"/>
            <a:pathLst>
              <a:path h="1258071">
                <a:moveTo>
                  <a:pt x="0" y="1258071"/>
                </a:moveTo>
                <a:lnTo>
                  <a:pt x="0" y="0"/>
                </a:lnTo>
              </a:path>
            </a:pathLst>
          </a:custGeom>
          <a:ln w="4676">
            <a:solidFill>
              <a:srgbClr val="FFFFFF"/>
            </a:solidFill>
          </a:ln>
        </p:spPr>
        <p:txBody>
          <a:bodyPr wrap="square" lIns="0" tIns="0" rIns="0" bIns="0" rtlCol="0">
            <a:noAutofit/>
          </a:bodyPr>
          <a:lstStyle/>
          <a:p>
            <a:endParaRPr/>
          </a:p>
        </p:txBody>
      </p:sp>
      <p:sp>
        <p:nvSpPr>
          <p:cNvPr id="232" name="object 232"/>
          <p:cNvSpPr/>
          <p:nvPr/>
        </p:nvSpPr>
        <p:spPr>
          <a:xfrm>
            <a:off x="4961350" y="81751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3" name="object 233"/>
          <p:cNvSpPr/>
          <p:nvPr/>
        </p:nvSpPr>
        <p:spPr>
          <a:xfrm>
            <a:off x="4961350" y="90616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4" name="object 234"/>
          <p:cNvSpPr/>
          <p:nvPr/>
        </p:nvSpPr>
        <p:spPr>
          <a:xfrm>
            <a:off x="4961350" y="99928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5" name="object 235"/>
          <p:cNvSpPr/>
          <p:nvPr/>
        </p:nvSpPr>
        <p:spPr>
          <a:xfrm>
            <a:off x="4961350" y="108849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6" name="object 236"/>
          <p:cNvSpPr/>
          <p:nvPr/>
        </p:nvSpPr>
        <p:spPr>
          <a:xfrm>
            <a:off x="4961350" y="117770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7" name="object 237"/>
          <p:cNvSpPr/>
          <p:nvPr/>
        </p:nvSpPr>
        <p:spPr>
          <a:xfrm>
            <a:off x="4961350" y="126636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8" name="object 238"/>
          <p:cNvSpPr/>
          <p:nvPr/>
        </p:nvSpPr>
        <p:spPr>
          <a:xfrm>
            <a:off x="4961350" y="135947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39" name="object 239"/>
          <p:cNvSpPr/>
          <p:nvPr/>
        </p:nvSpPr>
        <p:spPr>
          <a:xfrm>
            <a:off x="4961350" y="144868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0" name="object 240"/>
          <p:cNvSpPr/>
          <p:nvPr/>
        </p:nvSpPr>
        <p:spPr>
          <a:xfrm>
            <a:off x="4961350" y="153734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1" name="object 241"/>
          <p:cNvSpPr/>
          <p:nvPr/>
        </p:nvSpPr>
        <p:spPr>
          <a:xfrm>
            <a:off x="4961350" y="163046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42" name="object 242"/>
          <p:cNvSpPr/>
          <p:nvPr/>
        </p:nvSpPr>
        <p:spPr>
          <a:xfrm>
            <a:off x="4982659" y="1689542"/>
            <a:ext cx="189783" cy="0"/>
          </a:xfrm>
          <a:custGeom>
            <a:avLst/>
            <a:gdLst/>
            <a:ahLst/>
            <a:cxnLst/>
            <a:rect l="l" t="t" r="r" b="b"/>
            <a:pathLst>
              <a:path w="251462">
                <a:moveTo>
                  <a:pt x="0" y="0"/>
                </a:moveTo>
                <a:lnTo>
                  <a:pt x="251462" y="0"/>
                </a:lnTo>
              </a:path>
            </a:pathLst>
          </a:custGeom>
          <a:ln w="10144">
            <a:solidFill>
              <a:srgbClr val="FF0000"/>
            </a:solidFill>
          </a:ln>
        </p:spPr>
        <p:txBody>
          <a:bodyPr wrap="square" lIns="0" tIns="0" rIns="0" bIns="0" rtlCol="0">
            <a:noAutofit/>
          </a:bodyPr>
          <a:lstStyle/>
          <a:p>
            <a:endParaRPr/>
          </a:p>
        </p:txBody>
      </p:sp>
      <p:sp>
        <p:nvSpPr>
          <p:cNvPr id="243" name="object 243"/>
          <p:cNvSpPr/>
          <p:nvPr/>
        </p:nvSpPr>
        <p:spPr>
          <a:xfrm>
            <a:off x="5172444" y="1225685"/>
            <a:ext cx="3292995" cy="463899"/>
          </a:xfrm>
          <a:custGeom>
            <a:avLst/>
            <a:gdLst/>
            <a:ahLst/>
            <a:cxnLst/>
            <a:rect l="l" t="t" r="r" b="b"/>
            <a:pathLst>
              <a:path w="4363219" h="633995">
                <a:moveTo>
                  <a:pt x="0" y="633995"/>
                </a:moveTo>
                <a:lnTo>
                  <a:pt x="256792" y="629426"/>
                </a:lnTo>
                <a:lnTo>
                  <a:pt x="513585" y="629426"/>
                </a:lnTo>
                <a:lnTo>
                  <a:pt x="770377" y="629426"/>
                </a:lnTo>
                <a:lnTo>
                  <a:pt x="1026414" y="624089"/>
                </a:lnTo>
                <a:lnTo>
                  <a:pt x="1283207" y="614183"/>
                </a:lnTo>
                <a:lnTo>
                  <a:pt x="1539999" y="588278"/>
                </a:lnTo>
                <a:lnTo>
                  <a:pt x="1796804" y="486925"/>
                </a:lnTo>
                <a:lnTo>
                  <a:pt x="2053597" y="228610"/>
                </a:lnTo>
                <a:lnTo>
                  <a:pt x="2310389" y="0"/>
                </a:lnTo>
                <a:lnTo>
                  <a:pt x="2566414" y="152406"/>
                </a:lnTo>
                <a:lnTo>
                  <a:pt x="2823219" y="421396"/>
                </a:lnTo>
                <a:lnTo>
                  <a:pt x="3080012" y="522736"/>
                </a:lnTo>
                <a:lnTo>
                  <a:pt x="3336804" y="563129"/>
                </a:lnTo>
                <a:lnTo>
                  <a:pt x="3593597" y="583696"/>
                </a:lnTo>
                <a:lnTo>
                  <a:pt x="3849634" y="598939"/>
                </a:lnTo>
                <a:lnTo>
                  <a:pt x="4106427" y="603509"/>
                </a:lnTo>
                <a:lnTo>
                  <a:pt x="4363219" y="614183"/>
                </a:lnTo>
              </a:path>
            </a:pathLst>
          </a:custGeom>
          <a:ln w="10127">
            <a:solidFill>
              <a:srgbClr val="FF0000"/>
            </a:solidFill>
          </a:ln>
        </p:spPr>
        <p:txBody>
          <a:bodyPr wrap="square" lIns="0" tIns="0" rIns="0" bIns="0" rtlCol="0">
            <a:noAutofit/>
          </a:bodyPr>
          <a:lstStyle/>
          <a:p>
            <a:endParaRPr/>
          </a:p>
        </p:txBody>
      </p:sp>
      <p:sp>
        <p:nvSpPr>
          <p:cNvPr id="244" name="object 244"/>
          <p:cNvSpPr/>
          <p:nvPr/>
        </p:nvSpPr>
        <p:spPr>
          <a:xfrm>
            <a:off x="8465397" y="1675045"/>
            <a:ext cx="193798" cy="7248"/>
          </a:xfrm>
          <a:custGeom>
            <a:avLst/>
            <a:gdLst/>
            <a:ahLst/>
            <a:cxnLst/>
            <a:rect l="l" t="t" r="r" b="b"/>
            <a:pathLst>
              <a:path w="256783" h="9906">
                <a:moveTo>
                  <a:pt x="0" y="0"/>
                </a:moveTo>
                <a:lnTo>
                  <a:pt x="256783" y="9905"/>
                </a:lnTo>
              </a:path>
            </a:pathLst>
          </a:custGeom>
          <a:ln w="10143">
            <a:solidFill>
              <a:srgbClr val="FF0000"/>
            </a:solidFill>
          </a:ln>
        </p:spPr>
        <p:txBody>
          <a:bodyPr wrap="square" lIns="0" tIns="0" rIns="0" bIns="0" rtlCol="0">
            <a:noAutofit/>
          </a:bodyPr>
          <a:lstStyle/>
          <a:p>
            <a:endParaRPr/>
          </a:p>
        </p:txBody>
      </p:sp>
      <p:sp>
        <p:nvSpPr>
          <p:cNvPr id="245" name="object 245"/>
          <p:cNvSpPr/>
          <p:nvPr/>
        </p:nvSpPr>
        <p:spPr>
          <a:xfrm>
            <a:off x="4651362" y="1845215"/>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246" name="object 246"/>
          <p:cNvSpPr/>
          <p:nvPr/>
        </p:nvSpPr>
        <p:spPr>
          <a:xfrm>
            <a:off x="4926259" y="1989519"/>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endParaRPr/>
          </a:p>
        </p:txBody>
      </p:sp>
      <p:sp>
        <p:nvSpPr>
          <p:cNvPr id="247" name="object 247"/>
          <p:cNvSpPr/>
          <p:nvPr/>
        </p:nvSpPr>
        <p:spPr>
          <a:xfrm>
            <a:off x="4926259" y="1989519"/>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ln w="5048">
            <a:solidFill>
              <a:srgbClr val="FFFFFF"/>
            </a:solidFill>
          </a:ln>
        </p:spPr>
        <p:txBody>
          <a:bodyPr wrap="square" lIns="0" tIns="0" rIns="0" bIns="0" rtlCol="0">
            <a:noAutofit/>
          </a:bodyPr>
          <a:lstStyle/>
          <a:p>
            <a:endParaRPr/>
          </a:p>
        </p:txBody>
      </p:sp>
      <p:sp>
        <p:nvSpPr>
          <p:cNvPr id="248" name="object 248"/>
          <p:cNvSpPr/>
          <p:nvPr/>
        </p:nvSpPr>
        <p:spPr>
          <a:xfrm>
            <a:off x="4908436" y="2891657"/>
            <a:ext cx="3750776" cy="0"/>
          </a:xfrm>
          <a:custGeom>
            <a:avLst/>
            <a:gdLst/>
            <a:ahLst/>
            <a:cxnLst/>
            <a:rect l="l" t="t" r="r" b="b"/>
            <a:pathLst>
              <a:path w="4969778">
                <a:moveTo>
                  <a:pt x="0" y="0"/>
                </a:moveTo>
                <a:lnTo>
                  <a:pt x="4969778" y="0"/>
                </a:lnTo>
              </a:path>
            </a:pathLst>
          </a:custGeom>
          <a:ln w="5098">
            <a:solidFill>
              <a:srgbClr val="FFFFFF"/>
            </a:solidFill>
          </a:ln>
        </p:spPr>
        <p:txBody>
          <a:bodyPr wrap="square" lIns="0" tIns="0" rIns="0" bIns="0" rtlCol="0">
            <a:noAutofit/>
          </a:bodyPr>
          <a:lstStyle/>
          <a:p>
            <a:endParaRPr/>
          </a:p>
        </p:txBody>
      </p:sp>
      <p:sp>
        <p:nvSpPr>
          <p:cNvPr id="249" name="object 249"/>
          <p:cNvSpPr/>
          <p:nvPr/>
        </p:nvSpPr>
        <p:spPr>
          <a:xfrm>
            <a:off x="8659211"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0" name="object 250"/>
          <p:cNvSpPr/>
          <p:nvPr/>
        </p:nvSpPr>
        <p:spPr>
          <a:xfrm>
            <a:off x="8461949"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1" name="object 251"/>
          <p:cNvSpPr/>
          <p:nvPr/>
        </p:nvSpPr>
        <p:spPr>
          <a:xfrm>
            <a:off x="826468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2" name="object 252"/>
          <p:cNvSpPr/>
          <p:nvPr/>
        </p:nvSpPr>
        <p:spPr>
          <a:xfrm>
            <a:off x="807088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3" name="object 253"/>
          <p:cNvSpPr/>
          <p:nvPr/>
        </p:nvSpPr>
        <p:spPr>
          <a:xfrm>
            <a:off x="7873620"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4" name="object 254"/>
          <p:cNvSpPr/>
          <p:nvPr/>
        </p:nvSpPr>
        <p:spPr>
          <a:xfrm>
            <a:off x="767635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5" name="object 255"/>
          <p:cNvSpPr/>
          <p:nvPr/>
        </p:nvSpPr>
        <p:spPr>
          <a:xfrm>
            <a:off x="7479097"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6" name="object 256"/>
          <p:cNvSpPr/>
          <p:nvPr/>
        </p:nvSpPr>
        <p:spPr>
          <a:xfrm>
            <a:off x="728183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7" name="object 257"/>
          <p:cNvSpPr/>
          <p:nvPr/>
        </p:nvSpPr>
        <p:spPr>
          <a:xfrm>
            <a:off x="7088599"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8" name="object 258"/>
          <p:cNvSpPr/>
          <p:nvPr/>
        </p:nvSpPr>
        <p:spPr>
          <a:xfrm>
            <a:off x="6891337"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59" name="object 259"/>
          <p:cNvSpPr/>
          <p:nvPr/>
        </p:nvSpPr>
        <p:spPr>
          <a:xfrm>
            <a:off x="669407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0" name="object 260"/>
          <p:cNvSpPr/>
          <p:nvPr/>
        </p:nvSpPr>
        <p:spPr>
          <a:xfrm>
            <a:off x="649681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1" name="object 261"/>
          <p:cNvSpPr/>
          <p:nvPr/>
        </p:nvSpPr>
        <p:spPr>
          <a:xfrm>
            <a:off x="6303008"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2" name="object 262"/>
          <p:cNvSpPr/>
          <p:nvPr/>
        </p:nvSpPr>
        <p:spPr>
          <a:xfrm>
            <a:off x="6105746"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3" name="object 263"/>
          <p:cNvSpPr/>
          <p:nvPr/>
        </p:nvSpPr>
        <p:spPr>
          <a:xfrm>
            <a:off x="590848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4" name="object 264"/>
          <p:cNvSpPr/>
          <p:nvPr/>
        </p:nvSpPr>
        <p:spPr>
          <a:xfrm>
            <a:off x="5711223"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5" name="object 265"/>
          <p:cNvSpPr/>
          <p:nvPr/>
        </p:nvSpPr>
        <p:spPr>
          <a:xfrm>
            <a:off x="5513962"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6" name="object 266"/>
          <p:cNvSpPr/>
          <p:nvPr/>
        </p:nvSpPr>
        <p:spPr>
          <a:xfrm>
            <a:off x="5320155"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7" name="object 267"/>
          <p:cNvSpPr/>
          <p:nvPr/>
        </p:nvSpPr>
        <p:spPr>
          <a:xfrm>
            <a:off x="5122894" y="2895649"/>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68" name="object 268"/>
          <p:cNvSpPr/>
          <p:nvPr/>
        </p:nvSpPr>
        <p:spPr>
          <a:xfrm>
            <a:off x="4926238" y="1989519"/>
            <a:ext cx="0" cy="921112"/>
          </a:xfrm>
          <a:custGeom>
            <a:avLst/>
            <a:gdLst/>
            <a:ahLst/>
            <a:cxnLst/>
            <a:rect l="l" t="t" r="r" b="b"/>
            <a:pathLst>
              <a:path h="1258853">
                <a:moveTo>
                  <a:pt x="0" y="1258853"/>
                </a:moveTo>
                <a:lnTo>
                  <a:pt x="0" y="0"/>
                </a:lnTo>
              </a:path>
            </a:pathLst>
          </a:custGeom>
          <a:ln w="4737">
            <a:solidFill>
              <a:srgbClr val="FFFFFF"/>
            </a:solidFill>
          </a:ln>
        </p:spPr>
        <p:txBody>
          <a:bodyPr wrap="square" lIns="0" tIns="0" rIns="0" bIns="0" rtlCol="0">
            <a:noAutofit/>
          </a:bodyPr>
          <a:lstStyle/>
          <a:p>
            <a:endParaRPr/>
          </a:p>
        </p:txBody>
      </p:sp>
      <p:sp>
        <p:nvSpPr>
          <p:cNvPr id="269" name="object 269"/>
          <p:cNvSpPr/>
          <p:nvPr/>
        </p:nvSpPr>
        <p:spPr>
          <a:xfrm>
            <a:off x="4908439" y="198951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0" name="object 270"/>
          <p:cNvSpPr/>
          <p:nvPr/>
        </p:nvSpPr>
        <p:spPr>
          <a:xfrm>
            <a:off x="4908439" y="207872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1" name="object 271"/>
          <p:cNvSpPr/>
          <p:nvPr/>
        </p:nvSpPr>
        <p:spPr>
          <a:xfrm>
            <a:off x="4908439" y="217128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2" name="object 272"/>
          <p:cNvSpPr/>
          <p:nvPr/>
        </p:nvSpPr>
        <p:spPr>
          <a:xfrm>
            <a:off x="4908439" y="22604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3" name="object 273"/>
          <p:cNvSpPr/>
          <p:nvPr/>
        </p:nvSpPr>
        <p:spPr>
          <a:xfrm>
            <a:off x="4908439" y="234970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4" name="object 274"/>
          <p:cNvSpPr/>
          <p:nvPr/>
        </p:nvSpPr>
        <p:spPr>
          <a:xfrm>
            <a:off x="4908439" y="243891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5" name="object 275"/>
          <p:cNvSpPr/>
          <p:nvPr/>
        </p:nvSpPr>
        <p:spPr>
          <a:xfrm>
            <a:off x="4908439" y="253146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6" name="object 276"/>
          <p:cNvSpPr/>
          <p:nvPr/>
        </p:nvSpPr>
        <p:spPr>
          <a:xfrm>
            <a:off x="4908439" y="262067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7" name="object 277"/>
          <p:cNvSpPr/>
          <p:nvPr/>
        </p:nvSpPr>
        <p:spPr>
          <a:xfrm>
            <a:off x="4908439" y="27098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8" name="object 278"/>
          <p:cNvSpPr/>
          <p:nvPr/>
        </p:nvSpPr>
        <p:spPr>
          <a:xfrm>
            <a:off x="4908439" y="28024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279" name="object 279"/>
          <p:cNvSpPr/>
          <p:nvPr/>
        </p:nvSpPr>
        <p:spPr>
          <a:xfrm>
            <a:off x="4929752" y="2888314"/>
            <a:ext cx="193241" cy="0"/>
          </a:xfrm>
          <a:custGeom>
            <a:avLst/>
            <a:gdLst/>
            <a:ahLst/>
            <a:cxnLst/>
            <a:rect l="l" t="t" r="r" b="b"/>
            <a:pathLst>
              <a:path w="256044">
                <a:moveTo>
                  <a:pt x="0" y="0"/>
                </a:moveTo>
                <a:lnTo>
                  <a:pt x="256044" y="0"/>
                </a:lnTo>
              </a:path>
            </a:pathLst>
          </a:custGeom>
          <a:ln w="10144">
            <a:solidFill>
              <a:srgbClr val="00FF00"/>
            </a:solidFill>
          </a:ln>
        </p:spPr>
        <p:txBody>
          <a:bodyPr wrap="square" lIns="0" tIns="0" rIns="0" bIns="0" rtlCol="0">
            <a:noAutofit/>
          </a:bodyPr>
          <a:lstStyle/>
          <a:p>
            <a:endParaRPr/>
          </a:p>
        </p:txBody>
      </p:sp>
      <p:sp>
        <p:nvSpPr>
          <p:cNvPr id="280" name="object 280"/>
          <p:cNvSpPr/>
          <p:nvPr/>
        </p:nvSpPr>
        <p:spPr>
          <a:xfrm>
            <a:off x="5122951" y="2713802"/>
            <a:ext cx="3339000" cy="174514"/>
          </a:xfrm>
          <a:custGeom>
            <a:avLst/>
            <a:gdLst/>
            <a:ahLst/>
            <a:cxnLst/>
            <a:rect l="l" t="t" r="r" b="b"/>
            <a:pathLst>
              <a:path w="4424175" h="238503">
                <a:moveTo>
                  <a:pt x="0" y="238503"/>
                </a:moveTo>
                <a:lnTo>
                  <a:pt x="261371" y="238503"/>
                </a:lnTo>
                <a:lnTo>
                  <a:pt x="518164" y="238503"/>
                </a:lnTo>
                <a:lnTo>
                  <a:pt x="779523" y="238503"/>
                </a:lnTo>
                <a:lnTo>
                  <a:pt x="1040895" y="238503"/>
                </a:lnTo>
                <a:lnTo>
                  <a:pt x="1302255" y="233166"/>
                </a:lnTo>
                <a:lnTo>
                  <a:pt x="1563627" y="227828"/>
                </a:lnTo>
                <a:lnTo>
                  <a:pt x="1820419" y="187449"/>
                </a:lnTo>
                <a:lnTo>
                  <a:pt x="2081791" y="91433"/>
                </a:lnTo>
                <a:lnTo>
                  <a:pt x="2343150" y="0"/>
                </a:lnTo>
                <a:lnTo>
                  <a:pt x="2604522" y="60960"/>
                </a:lnTo>
                <a:lnTo>
                  <a:pt x="2860547" y="166868"/>
                </a:lnTo>
                <a:lnTo>
                  <a:pt x="3121919" y="202692"/>
                </a:lnTo>
                <a:lnTo>
                  <a:pt x="3383279" y="217922"/>
                </a:lnTo>
                <a:lnTo>
                  <a:pt x="3644651" y="227828"/>
                </a:lnTo>
                <a:lnTo>
                  <a:pt x="3906010" y="227828"/>
                </a:lnTo>
                <a:lnTo>
                  <a:pt x="4162815" y="233166"/>
                </a:lnTo>
                <a:lnTo>
                  <a:pt x="4424175" y="233166"/>
                </a:lnTo>
              </a:path>
            </a:pathLst>
          </a:custGeom>
          <a:ln w="10142">
            <a:solidFill>
              <a:srgbClr val="00FF00"/>
            </a:solidFill>
          </a:ln>
        </p:spPr>
        <p:txBody>
          <a:bodyPr wrap="square" lIns="0" tIns="0" rIns="0" bIns="0" rtlCol="0">
            <a:noAutofit/>
          </a:bodyPr>
          <a:lstStyle/>
          <a:p>
            <a:endParaRPr/>
          </a:p>
        </p:txBody>
      </p:sp>
      <p:sp>
        <p:nvSpPr>
          <p:cNvPr id="281" name="object 281"/>
          <p:cNvSpPr/>
          <p:nvPr/>
        </p:nvSpPr>
        <p:spPr>
          <a:xfrm>
            <a:off x="8461959" y="2884462"/>
            <a:ext cx="197245" cy="3905"/>
          </a:xfrm>
          <a:custGeom>
            <a:avLst/>
            <a:gdLst/>
            <a:ahLst/>
            <a:cxnLst/>
            <a:rect l="l" t="t" r="r" b="b"/>
            <a:pathLst>
              <a:path w="261350" h="5337">
                <a:moveTo>
                  <a:pt x="0" y="0"/>
                </a:moveTo>
                <a:lnTo>
                  <a:pt x="261350" y="5336"/>
                </a:lnTo>
              </a:path>
            </a:pathLst>
          </a:custGeom>
          <a:ln w="10144">
            <a:solidFill>
              <a:srgbClr val="00FF00"/>
            </a:solidFill>
          </a:ln>
        </p:spPr>
        <p:txBody>
          <a:bodyPr wrap="square" lIns="0" tIns="0" rIns="0" bIns="0" rtlCol="0">
            <a:noAutofit/>
          </a:bodyPr>
          <a:lstStyle/>
          <a:p>
            <a:endParaRPr/>
          </a:p>
        </p:txBody>
      </p:sp>
      <p:sp>
        <p:nvSpPr>
          <p:cNvPr id="282" name="object 282"/>
          <p:cNvSpPr/>
          <p:nvPr/>
        </p:nvSpPr>
        <p:spPr>
          <a:xfrm>
            <a:off x="4651362" y="3017759"/>
            <a:ext cx="4134928" cy="1169205"/>
          </a:xfrm>
          <a:custGeom>
            <a:avLst/>
            <a:gdLst/>
            <a:ahLst/>
            <a:cxnLst/>
            <a:rect l="l" t="t" r="r" b="b"/>
            <a:pathLst>
              <a:path w="5478780" h="1597914">
                <a:moveTo>
                  <a:pt x="0" y="1597914"/>
                </a:moveTo>
                <a:lnTo>
                  <a:pt x="5478780" y="1597914"/>
                </a:lnTo>
                <a:lnTo>
                  <a:pt x="5478780" y="0"/>
                </a:lnTo>
                <a:lnTo>
                  <a:pt x="0" y="0"/>
                </a:lnTo>
                <a:lnTo>
                  <a:pt x="0" y="1597914"/>
                </a:lnTo>
                <a:close/>
              </a:path>
            </a:pathLst>
          </a:custGeom>
          <a:solidFill>
            <a:srgbClr val="000000"/>
          </a:solidFill>
        </p:spPr>
        <p:txBody>
          <a:bodyPr wrap="square" lIns="0" tIns="0" rIns="0" bIns="0" rtlCol="0">
            <a:noAutofit/>
          </a:bodyPr>
          <a:lstStyle/>
          <a:p>
            <a:endParaRPr/>
          </a:p>
        </p:txBody>
      </p:sp>
      <p:sp>
        <p:nvSpPr>
          <p:cNvPr id="283" name="object 283"/>
          <p:cNvSpPr/>
          <p:nvPr/>
        </p:nvSpPr>
        <p:spPr>
          <a:xfrm>
            <a:off x="4926259" y="3162087"/>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endParaRPr/>
          </a:p>
        </p:txBody>
      </p:sp>
      <p:sp>
        <p:nvSpPr>
          <p:cNvPr id="284" name="object 284"/>
          <p:cNvSpPr/>
          <p:nvPr/>
        </p:nvSpPr>
        <p:spPr>
          <a:xfrm>
            <a:off x="4926259" y="3162087"/>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ln w="5048">
            <a:solidFill>
              <a:srgbClr val="FFFFFF"/>
            </a:solidFill>
          </a:ln>
        </p:spPr>
        <p:txBody>
          <a:bodyPr wrap="square" lIns="0" tIns="0" rIns="0" bIns="0" rtlCol="0">
            <a:noAutofit/>
          </a:bodyPr>
          <a:lstStyle/>
          <a:p>
            <a:endParaRPr/>
          </a:p>
        </p:txBody>
      </p:sp>
      <p:sp>
        <p:nvSpPr>
          <p:cNvPr id="285" name="object 285"/>
          <p:cNvSpPr/>
          <p:nvPr/>
        </p:nvSpPr>
        <p:spPr>
          <a:xfrm>
            <a:off x="4908436" y="4064235"/>
            <a:ext cx="3750776" cy="0"/>
          </a:xfrm>
          <a:custGeom>
            <a:avLst/>
            <a:gdLst/>
            <a:ahLst/>
            <a:cxnLst/>
            <a:rect l="l" t="t" r="r" b="b"/>
            <a:pathLst>
              <a:path w="4969778">
                <a:moveTo>
                  <a:pt x="0" y="0"/>
                </a:moveTo>
                <a:lnTo>
                  <a:pt x="4969778" y="0"/>
                </a:lnTo>
              </a:path>
            </a:pathLst>
          </a:custGeom>
          <a:ln w="5098">
            <a:solidFill>
              <a:srgbClr val="FFFFFF"/>
            </a:solidFill>
          </a:ln>
        </p:spPr>
        <p:txBody>
          <a:bodyPr wrap="square" lIns="0" tIns="0" rIns="0" bIns="0" rtlCol="0">
            <a:noAutofit/>
          </a:bodyPr>
          <a:lstStyle/>
          <a:p>
            <a:endParaRPr/>
          </a:p>
        </p:txBody>
      </p:sp>
      <p:sp>
        <p:nvSpPr>
          <p:cNvPr id="286" name="object 286"/>
          <p:cNvSpPr/>
          <p:nvPr/>
        </p:nvSpPr>
        <p:spPr>
          <a:xfrm>
            <a:off x="8659211"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87" name="object 287"/>
          <p:cNvSpPr/>
          <p:nvPr/>
        </p:nvSpPr>
        <p:spPr>
          <a:xfrm>
            <a:off x="8461949"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88" name="object 288"/>
          <p:cNvSpPr/>
          <p:nvPr/>
        </p:nvSpPr>
        <p:spPr>
          <a:xfrm>
            <a:off x="826468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89" name="object 289"/>
          <p:cNvSpPr/>
          <p:nvPr/>
        </p:nvSpPr>
        <p:spPr>
          <a:xfrm>
            <a:off x="8070882"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0" name="object 290"/>
          <p:cNvSpPr/>
          <p:nvPr/>
        </p:nvSpPr>
        <p:spPr>
          <a:xfrm>
            <a:off x="7873620"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1" name="object 291"/>
          <p:cNvSpPr/>
          <p:nvPr/>
        </p:nvSpPr>
        <p:spPr>
          <a:xfrm>
            <a:off x="767635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2" name="object 292"/>
          <p:cNvSpPr/>
          <p:nvPr/>
        </p:nvSpPr>
        <p:spPr>
          <a:xfrm>
            <a:off x="7479097"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3" name="object 293"/>
          <p:cNvSpPr/>
          <p:nvPr/>
        </p:nvSpPr>
        <p:spPr>
          <a:xfrm>
            <a:off x="728183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4" name="object 294"/>
          <p:cNvSpPr/>
          <p:nvPr/>
        </p:nvSpPr>
        <p:spPr>
          <a:xfrm>
            <a:off x="7088599"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5" name="object 295"/>
          <p:cNvSpPr/>
          <p:nvPr/>
        </p:nvSpPr>
        <p:spPr>
          <a:xfrm>
            <a:off x="6891337"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6" name="object 296"/>
          <p:cNvSpPr/>
          <p:nvPr/>
        </p:nvSpPr>
        <p:spPr>
          <a:xfrm>
            <a:off x="669407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7" name="object 297"/>
          <p:cNvSpPr/>
          <p:nvPr/>
        </p:nvSpPr>
        <p:spPr>
          <a:xfrm>
            <a:off x="6496814"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8" name="object 298"/>
          <p:cNvSpPr/>
          <p:nvPr/>
        </p:nvSpPr>
        <p:spPr>
          <a:xfrm>
            <a:off x="6303008"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299" name="object 299"/>
          <p:cNvSpPr/>
          <p:nvPr/>
        </p:nvSpPr>
        <p:spPr>
          <a:xfrm>
            <a:off x="6105746"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00" name="object 300"/>
          <p:cNvSpPr/>
          <p:nvPr/>
        </p:nvSpPr>
        <p:spPr>
          <a:xfrm>
            <a:off x="590848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01" name="object 301"/>
          <p:cNvSpPr/>
          <p:nvPr/>
        </p:nvSpPr>
        <p:spPr>
          <a:xfrm>
            <a:off x="5711223"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02" name="object 302"/>
          <p:cNvSpPr/>
          <p:nvPr/>
        </p:nvSpPr>
        <p:spPr>
          <a:xfrm>
            <a:off x="5513962"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03" name="object 303"/>
          <p:cNvSpPr/>
          <p:nvPr/>
        </p:nvSpPr>
        <p:spPr>
          <a:xfrm>
            <a:off x="5320155"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04" name="object 304"/>
          <p:cNvSpPr/>
          <p:nvPr/>
        </p:nvSpPr>
        <p:spPr>
          <a:xfrm>
            <a:off x="5122894" y="4067632"/>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05" name="object 305"/>
          <p:cNvSpPr/>
          <p:nvPr/>
        </p:nvSpPr>
        <p:spPr>
          <a:xfrm>
            <a:off x="4926238" y="3162092"/>
            <a:ext cx="0" cy="920540"/>
          </a:xfrm>
          <a:custGeom>
            <a:avLst/>
            <a:gdLst/>
            <a:ahLst/>
            <a:cxnLst/>
            <a:rect l="l" t="t" r="r" b="b"/>
            <a:pathLst>
              <a:path h="1258071">
                <a:moveTo>
                  <a:pt x="0" y="1258071"/>
                </a:moveTo>
                <a:lnTo>
                  <a:pt x="0" y="0"/>
                </a:lnTo>
              </a:path>
            </a:pathLst>
          </a:custGeom>
          <a:ln w="4737">
            <a:solidFill>
              <a:srgbClr val="FFFFFF"/>
            </a:solidFill>
          </a:ln>
        </p:spPr>
        <p:txBody>
          <a:bodyPr wrap="square" lIns="0" tIns="0" rIns="0" bIns="0" rtlCol="0">
            <a:noAutofit/>
          </a:bodyPr>
          <a:lstStyle/>
          <a:p>
            <a:endParaRPr/>
          </a:p>
        </p:txBody>
      </p:sp>
      <p:sp>
        <p:nvSpPr>
          <p:cNvPr id="306" name="object 306"/>
          <p:cNvSpPr/>
          <p:nvPr/>
        </p:nvSpPr>
        <p:spPr>
          <a:xfrm>
            <a:off x="4908439" y="31988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07" name="object 307"/>
          <p:cNvSpPr/>
          <p:nvPr/>
        </p:nvSpPr>
        <p:spPr>
          <a:xfrm>
            <a:off x="4908439" y="326969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08" name="object 308"/>
          <p:cNvSpPr/>
          <p:nvPr/>
        </p:nvSpPr>
        <p:spPr>
          <a:xfrm>
            <a:off x="4908439" y="3343859"/>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09" name="object 309"/>
          <p:cNvSpPr/>
          <p:nvPr/>
        </p:nvSpPr>
        <p:spPr>
          <a:xfrm>
            <a:off x="4908439" y="341466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0" name="object 310"/>
          <p:cNvSpPr/>
          <p:nvPr/>
        </p:nvSpPr>
        <p:spPr>
          <a:xfrm>
            <a:off x="4908439" y="3484923"/>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1" name="object 311"/>
          <p:cNvSpPr/>
          <p:nvPr/>
        </p:nvSpPr>
        <p:spPr>
          <a:xfrm>
            <a:off x="4908439" y="355908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2" name="object 312"/>
          <p:cNvSpPr/>
          <p:nvPr/>
        </p:nvSpPr>
        <p:spPr>
          <a:xfrm>
            <a:off x="4908439" y="362989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3" name="object 313"/>
          <p:cNvSpPr/>
          <p:nvPr/>
        </p:nvSpPr>
        <p:spPr>
          <a:xfrm>
            <a:off x="4908439" y="370405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4" name="object 314"/>
          <p:cNvSpPr/>
          <p:nvPr/>
        </p:nvSpPr>
        <p:spPr>
          <a:xfrm>
            <a:off x="4908439" y="37743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5" name="object 315"/>
          <p:cNvSpPr/>
          <p:nvPr/>
        </p:nvSpPr>
        <p:spPr>
          <a:xfrm>
            <a:off x="4908439" y="3849020"/>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6" name="object 316"/>
          <p:cNvSpPr/>
          <p:nvPr/>
        </p:nvSpPr>
        <p:spPr>
          <a:xfrm>
            <a:off x="4908439" y="3919276"/>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7" name="object 317"/>
          <p:cNvSpPr/>
          <p:nvPr/>
        </p:nvSpPr>
        <p:spPr>
          <a:xfrm>
            <a:off x="4908439" y="399343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18" name="object 318"/>
          <p:cNvSpPr/>
          <p:nvPr/>
        </p:nvSpPr>
        <p:spPr>
          <a:xfrm>
            <a:off x="4929752" y="4060320"/>
            <a:ext cx="193241" cy="0"/>
          </a:xfrm>
          <a:custGeom>
            <a:avLst/>
            <a:gdLst/>
            <a:ahLst/>
            <a:cxnLst/>
            <a:rect l="l" t="t" r="r" b="b"/>
            <a:pathLst>
              <a:path w="256044">
                <a:moveTo>
                  <a:pt x="0" y="0"/>
                </a:moveTo>
                <a:lnTo>
                  <a:pt x="256044" y="0"/>
                </a:lnTo>
              </a:path>
            </a:pathLst>
          </a:custGeom>
          <a:ln w="10144">
            <a:solidFill>
              <a:srgbClr val="00FF00"/>
            </a:solidFill>
          </a:ln>
        </p:spPr>
        <p:txBody>
          <a:bodyPr wrap="square" lIns="0" tIns="0" rIns="0" bIns="0" rtlCol="0">
            <a:noAutofit/>
          </a:bodyPr>
          <a:lstStyle/>
          <a:p>
            <a:endParaRPr/>
          </a:p>
        </p:txBody>
      </p:sp>
      <p:sp>
        <p:nvSpPr>
          <p:cNvPr id="319" name="object 319"/>
          <p:cNvSpPr/>
          <p:nvPr/>
        </p:nvSpPr>
        <p:spPr>
          <a:xfrm>
            <a:off x="5122951" y="3941556"/>
            <a:ext cx="3339000" cy="118766"/>
          </a:xfrm>
          <a:custGeom>
            <a:avLst/>
            <a:gdLst/>
            <a:ahLst/>
            <a:cxnLst/>
            <a:rect l="l" t="t" r="r" b="b"/>
            <a:pathLst>
              <a:path w="4424175" h="162313">
                <a:moveTo>
                  <a:pt x="0" y="162313"/>
                </a:moveTo>
                <a:lnTo>
                  <a:pt x="0" y="162313"/>
                </a:lnTo>
                <a:lnTo>
                  <a:pt x="1302255" y="162313"/>
                </a:lnTo>
                <a:lnTo>
                  <a:pt x="1563627" y="152406"/>
                </a:lnTo>
                <a:lnTo>
                  <a:pt x="1820419" y="131826"/>
                </a:lnTo>
                <a:lnTo>
                  <a:pt x="2081791" y="66297"/>
                </a:lnTo>
                <a:lnTo>
                  <a:pt x="2343150" y="0"/>
                </a:lnTo>
                <a:lnTo>
                  <a:pt x="2604522" y="35823"/>
                </a:lnTo>
                <a:lnTo>
                  <a:pt x="2860547" y="112027"/>
                </a:lnTo>
                <a:lnTo>
                  <a:pt x="3121919" y="137163"/>
                </a:lnTo>
                <a:lnTo>
                  <a:pt x="3383279" y="147069"/>
                </a:lnTo>
                <a:lnTo>
                  <a:pt x="3644651" y="152406"/>
                </a:lnTo>
                <a:lnTo>
                  <a:pt x="3906010" y="157744"/>
                </a:lnTo>
                <a:lnTo>
                  <a:pt x="4162815" y="157744"/>
                </a:lnTo>
                <a:lnTo>
                  <a:pt x="4424175" y="157744"/>
                </a:lnTo>
              </a:path>
            </a:pathLst>
          </a:custGeom>
          <a:ln w="10143">
            <a:solidFill>
              <a:srgbClr val="00FF00"/>
            </a:solidFill>
          </a:ln>
        </p:spPr>
        <p:txBody>
          <a:bodyPr wrap="square" lIns="0" tIns="0" rIns="0" bIns="0" rtlCol="0">
            <a:noAutofit/>
          </a:bodyPr>
          <a:lstStyle/>
          <a:p>
            <a:endParaRPr/>
          </a:p>
        </p:txBody>
      </p:sp>
      <p:sp>
        <p:nvSpPr>
          <p:cNvPr id="320" name="object 320"/>
          <p:cNvSpPr/>
          <p:nvPr/>
        </p:nvSpPr>
        <p:spPr>
          <a:xfrm>
            <a:off x="8461959" y="4057055"/>
            <a:ext cx="197245" cy="3343"/>
          </a:xfrm>
          <a:custGeom>
            <a:avLst/>
            <a:gdLst/>
            <a:ahLst/>
            <a:cxnLst/>
            <a:rect l="l" t="t" r="r" b="b"/>
            <a:pathLst>
              <a:path w="261350" h="4569">
                <a:moveTo>
                  <a:pt x="0" y="0"/>
                </a:moveTo>
                <a:lnTo>
                  <a:pt x="261350" y="4568"/>
                </a:lnTo>
              </a:path>
            </a:pathLst>
          </a:custGeom>
          <a:ln w="10144">
            <a:solidFill>
              <a:srgbClr val="00FF00"/>
            </a:solidFill>
          </a:ln>
        </p:spPr>
        <p:txBody>
          <a:bodyPr wrap="square" lIns="0" tIns="0" rIns="0" bIns="0" rtlCol="0">
            <a:noAutofit/>
          </a:bodyPr>
          <a:lstStyle/>
          <a:p>
            <a:endParaRPr/>
          </a:p>
        </p:txBody>
      </p:sp>
      <p:sp>
        <p:nvSpPr>
          <p:cNvPr id="321" name="object 321"/>
          <p:cNvSpPr/>
          <p:nvPr/>
        </p:nvSpPr>
        <p:spPr>
          <a:xfrm>
            <a:off x="4651362" y="4189758"/>
            <a:ext cx="4134928" cy="1169763"/>
          </a:xfrm>
          <a:custGeom>
            <a:avLst/>
            <a:gdLst/>
            <a:ahLst/>
            <a:cxnLst/>
            <a:rect l="l" t="t" r="r" b="b"/>
            <a:pathLst>
              <a:path w="5478780" h="1598676">
                <a:moveTo>
                  <a:pt x="0" y="1598676"/>
                </a:moveTo>
                <a:lnTo>
                  <a:pt x="5478780" y="1598676"/>
                </a:lnTo>
                <a:lnTo>
                  <a:pt x="5478780" y="0"/>
                </a:lnTo>
                <a:lnTo>
                  <a:pt x="0" y="0"/>
                </a:lnTo>
                <a:lnTo>
                  <a:pt x="0" y="1598676"/>
                </a:lnTo>
                <a:close/>
              </a:path>
            </a:pathLst>
          </a:custGeom>
          <a:solidFill>
            <a:srgbClr val="000000"/>
          </a:solidFill>
        </p:spPr>
        <p:txBody>
          <a:bodyPr wrap="square" lIns="0" tIns="0" rIns="0" bIns="0" rtlCol="0">
            <a:noAutofit/>
          </a:bodyPr>
          <a:lstStyle/>
          <a:p>
            <a:endParaRPr/>
          </a:p>
        </p:txBody>
      </p:sp>
      <p:sp>
        <p:nvSpPr>
          <p:cNvPr id="322" name="object 322"/>
          <p:cNvSpPr/>
          <p:nvPr/>
        </p:nvSpPr>
        <p:spPr>
          <a:xfrm>
            <a:off x="4957896" y="4334094"/>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solidFill>
            <a:srgbClr val="000000"/>
          </a:solidFill>
        </p:spPr>
        <p:txBody>
          <a:bodyPr wrap="square" lIns="0" tIns="0" rIns="0" bIns="0" rtlCol="0">
            <a:noAutofit/>
          </a:bodyPr>
          <a:lstStyle/>
          <a:p>
            <a:endParaRPr/>
          </a:p>
        </p:txBody>
      </p:sp>
      <p:sp>
        <p:nvSpPr>
          <p:cNvPr id="323" name="object 323"/>
          <p:cNvSpPr/>
          <p:nvPr/>
        </p:nvSpPr>
        <p:spPr>
          <a:xfrm>
            <a:off x="4957896" y="4334094"/>
            <a:ext cx="3701306" cy="902148"/>
          </a:xfrm>
          <a:custGeom>
            <a:avLst/>
            <a:gdLst/>
            <a:ahLst/>
            <a:cxnLst/>
            <a:rect l="l" t="t" r="r" b="b"/>
            <a:pathLst>
              <a:path w="4904231" h="1232935">
                <a:moveTo>
                  <a:pt x="4904231" y="0"/>
                </a:moveTo>
                <a:lnTo>
                  <a:pt x="0" y="0"/>
                </a:lnTo>
                <a:lnTo>
                  <a:pt x="0" y="1232935"/>
                </a:lnTo>
                <a:lnTo>
                  <a:pt x="4904231" y="1232935"/>
                </a:lnTo>
                <a:lnTo>
                  <a:pt x="4904231" y="0"/>
                </a:lnTo>
                <a:close/>
              </a:path>
            </a:pathLst>
          </a:custGeom>
          <a:ln w="5048">
            <a:solidFill>
              <a:srgbClr val="FFFFFF"/>
            </a:solidFill>
          </a:ln>
        </p:spPr>
        <p:txBody>
          <a:bodyPr wrap="square" lIns="0" tIns="0" rIns="0" bIns="0" rtlCol="0">
            <a:noAutofit/>
          </a:bodyPr>
          <a:lstStyle/>
          <a:p>
            <a:endParaRPr/>
          </a:p>
        </p:txBody>
      </p:sp>
      <p:sp>
        <p:nvSpPr>
          <p:cNvPr id="324" name="object 324"/>
          <p:cNvSpPr/>
          <p:nvPr/>
        </p:nvSpPr>
        <p:spPr>
          <a:xfrm>
            <a:off x="4940076" y="5236237"/>
            <a:ext cx="3719129" cy="0"/>
          </a:xfrm>
          <a:custGeom>
            <a:avLst/>
            <a:gdLst/>
            <a:ahLst/>
            <a:cxnLst/>
            <a:rect l="l" t="t" r="r" b="b"/>
            <a:pathLst>
              <a:path w="4927846">
                <a:moveTo>
                  <a:pt x="0" y="0"/>
                </a:moveTo>
                <a:lnTo>
                  <a:pt x="4927846" y="0"/>
                </a:lnTo>
              </a:path>
            </a:pathLst>
          </a:custGeom>
          <a:ln w="5085">
            <a:solidFill>
              <a:srgbClr val="FFFFFF"/>
            </a:solidFill>
          </a:ln>
        </p:spPr>
        <p:txBody>
          <a:bodyPr wrap="square" lIns="0" tIns="0" rIns="0" bIns="0" rtlCol="0">
            <a:noAutofit/>
          </a:bodyPr>
          <a:lstStyle/>
          <a:p>
            <a:endParaRPr/>
          </a:p>
        </p:txBody>
      </p:sp>
      <p:sp>
        <p:nvSpPr>
          <p:cNvPr id="325" name="object 325"/>
          <p:cNvSpPr/>
          <p:nvPr/>
        </p:nvSpPr>
        <p:spPr>
          <a:xfrm>
            <a:off x="864885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6" name="object 326"/>
          <p:cNvSpPr/>
          <p:nvPr/>
        </p:nvSpPr>
        <p:spPr>
          <a:xfrm>
            <a:off x="845504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7" name="object 327"/>
          <p:cNvSpPr/>
          <p:nvPr/>
        </p:nvSpPr>
        <p:spPr>
          <a:xfrm>
            <a:off x="826124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8" name="object 328"/>
          <p:cNvSpPr/>
          <p:nvPr/>
        </p:nvSpPr>
        <p:spPr>
          <a:xfrm>
            <a:off x="806743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29" name="object 329"/>
          <p:cNvSpPr/>
          <p:nvPr/>
        </p:nvSpPr>
        <p:spPr>
          <a:xfrm>
            <a:off x="7873629"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0" name="object 330"/>
          <p:cNvSpPr/>
          <p:nvPr/>
        </p:nvSpPr>
        <p:spPr>
          <a:xfrm>
            <a:off x="767982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1" name="object 331"/>
          <p:cNvSpPr/>
          <p:nvPr/>
        </p:nvSpPr>
        <p:spPr>
          <a:xfrm>
            <a:off x="748658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2" name="object 332"/>
          <p:cNvSpPr/>
          <p:nvPr/>
        </p:nvSpPr>
        <p:spPr>
          <a:xfrm>
            <a:off x="7292783"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3" name="object 333"/>
          <p:cNvSpPr/>
          <p:nvPr/>
        </p:nvSpPr>
        <p:spPr>
          <a:xfrm>
            <a:off x="7098977"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4" name="object 334"/>
          <p:cNvSpPr/>
          <p:nvPr/>
        </p:nvSpPr>
        <p:spPr>
          <a:xfrm>
            <a:off x="690517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5" name="object 335"/>
          <p:cNvSpPr/>
          <p:nvPr/>
        </p:nvSpPr>
        <p:spPr>
          <a:xfrm>
            <a:off x="671136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6" name="object 336"/>
          <p:cNvSpPr/>
          <p:nvPr/>
        </p:nvSpPr>
        <p:spPr>
          <a:xfrm>
            <a:off x="6518130"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7" name="object 337"/>
          <p:cNvSpPr/>
          <p:nvPr/>
        </p:nvSpPr>
        <p:spPr>
          <a:xfrm>
            <a:off x="632432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8" name="object 338"/>
          <p:cNvSpPr/>
          <p:nvPr/>
        </p:nvSpPr>
        <p:spPr>
          <a:xfrm>
            <a:off x="6130518"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39" name="object 339"/>
          <p:cNvSpPr/>
          <p:nvPr/>
        </p:nvSpPr>
        <p:spPr>
          <a:xfrm>
            <a:off x="5936712"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0" name="object 340"/>
          <p:cNvSpPr/>
          <p:nvPr/>
        </p:nvSpPr>
        <p:spPr>
          <a:xfrm>
            <a:off x="5742906"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1" name="object 341"/>
          <p:cNvSpPr/>
          <p:nvPr/>
        </p:nvSpPr>
        <p:spPr>
          <a:xfrm>
            <a:off x="5549101"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2" name="object 342"/>
          <p:cNvSpPr/>
          <p:nvPr/>
        </p:nvSpPr>
        <p:spPr>
          <a:xfrm>
            <a:off x="5355865"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3" name="object 343"/>
          <p:cNvSpPr/>
          <p:nvPr/>
        </p:nvSpPr>
        <p:spPr>
          <a:xfrm>
            <a:off x="5162060"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4" name="object 344"/>
          <p:cNvSpPr/>
          <p:nvPr/>
        </p:nvSpPr>
        <p:spPr>
          <a:xfrm>
            <a:off x="4968254" y="5240215"/>
            <a:ext cx="0" cy="15059"/>
          </a:xfrm>
          <a:custGeom>
            <a:avLst/>
            <a:gdLst/>
            <a:ahLst/>
            <a:cxnLst/>
            <a:rect l="l" t="t" r="r" b="b"/>
            <a:pathLst>
              <a:path h="20580">
                <a:moveTo>
                  <a:pt x="0" y="0"/>
                </a:moveTo>
                <a:lnTo>
                  <a:pt x="0" y="20580"/>
                </a:lnTo>
              </a:path>
            </a:pathLst>
          </a:custGeom>
          <a:ln w="4664">
            <a:solidFill>
              <a:srgbClr val="FFFFFF"/>
            </a:solidFill>
          </a:ln>
        </p:spPr>
        <p:txBody>
          <a:bodyPr wrap="square" lIns="0" tIns="0" rIns="0" bIns="0" rtlCol="0">
            <a:noAutofit/>
          </a:bodyPr>
          <a:lstStyle/>
          <a:p>
            <a:endParaRPr/>
          </a:p>
        </p:txBody>
      </p:sp>
      <p:sp>
        <p:nvSpPr>
          <p:cNvPr id="345" name="object 345"/>
          <p:cNvSpPr/>
          <p:nvPr/>
        </p:nvSpPr>
        <p:spPr>
          <a:xfrm>
            <a:off x="4957895" y="4334094"/>
            <a:ext cx="0" cy="902148"/>
          </a:xfrm>
          <a:custGeom>
            <a:avLst/>
            <a:gdLst/>
            <a:ahLst/>
            <a:cxnLst/>
            <a:rect l="l" t="t" r="r" b="b"/>
            <a:pathLst>
              <a:path h="1232935">
                <a:moveTo>
                  <a:pt x="0" y="0"/>
                </a:moveTo>
                <a:lnTo>
                  <a:pt x="0" y="1232935"/>
                </a:lnTo>
              </a:path>
            </a:pathLst>
          </a:custGeom>
          <a:ln w="4664">
            <a:solidFill>
              <a:srgbClr val="FFFFFF"/>
            </a:solidFill>
          </a:ln>
        </p:spPr>
        <p:txBody>
          <a:bodyPr wrap="square" lIns="0" tIns="0" rIns="0" bIns="0" rtlCol="0">
            <a:noAutofit/>
          </a:bodyPr>
          <a:lstStyle/>
          <a:p>
            <a:endParaRPr/>
          </a:p>
        </p:txBody>
      </p:sp>
      <p:sp>
        <p:nvSpPr>
          <p:cNvPr id="346" name="object 346"/>
          <p:cNvSpPr/>
          <p:nvPr/>
        </p:nvSpPr>
        <p:spPr>
          <a:xfrm>
            <a:off x="4940150" y="4334093"/>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47" name="object 347"/>
          <p:cNvSpPr/>
          <p:nvPr/>
        </p:nvSpPr>
        <p:spPr>
          <a:xfrm>
            <a:off x="4940150" y="442330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48" name="object 348"/>
          <p:cNvSpPr/>
          <p:nvPr/>
        </p:nvSpPr>
        <p:spPr>
          <a:xfrm>
            <a:off x="4940150" y="451641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49" name="object 349"/>
          <p:cNvSpPr/>
          <p:nvPr/>
        </p:nvSpPr>
        <p:spPr>
          <a:xfrm>
            <a:off x="4940150" y="460507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50" name="object 350"/>
          <p:cNvSpPr/>
          <p:nvPr/>
        </p:nvSpPr>
        <p:spPr>
          <a:xfrm>
            <a:off x="4940150" y="4694287"/>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51" name="object 351"/>
          <p:cNvSpPr/>
          <p:nvPr/>
        </p:nvSpPr>
        <p:spPr>
          <a:xfrm>
            <a:off x="4940150" y="4783496"/>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52" name="object 352"/>
          <p:cNvSpPr/>
          <p:nvPr/>
        </p:nvSpPr>
        <p:spPr>
          <a:xfrm>
            <a:off x="4940150" y="487604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53" name="object 353"/>
          <p:cNvSpPr/>
          <p:nvPr/>
        </p:nvSpPr>
        <p:spPr>
          <a:xfrm>
            <a:off x="4940150" y="496525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54" name="object 354"/>
          <p:cNvSpPr/>
          <p:nvPr/>
        </p:nvSpPr>
        <p:spPr>
          <a:xfrm>
            <a:off x="4940150" y="5054469"/>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55" name="object 355"/>
          <p:cNvSpPr/>
          <p:nvPr/>
        </p:nvSpPr>
        <p:spPr>
          <a:xfrm>
            <a:off x="4940150" y="5147584"/>
            <a:ext cx="14375" cy="0"/>
          </a:xfrm>
          <a:custGeom>
            <a:avLst/>
            <a:gdLst/>
            <a:ahLst/>
            <a:cxnLst/>
            <a:rect l="l" t="t" r="r" b="b"/>
            <a:pathLst>
              <a:path w="19047">
                <a:moveTo>
                  <a:pt x="19047" y="0"/>
                </a:moveTo>
                <a:lnTo>
                  <a:pt x="0" y="0"/>
                </a:lnTo>
              </a:path>
            </a:pathLst>
          </a:custGeom>
          <a:ln w="5072">
            <a:solidFill>
              <a:srgbClr val="FFFFFF"/>
            </a:solidFill>
          </a:ln>
        </p:spPr>
        <p:txBody>
          <a:bodyPr wrap="square" lIns="0" tIns="0" rIns="0" bIns="0" rtlCol="0">
            <a:noAutofit/>
          </a:bodyPr>
          <a:lstStyle/>
          <a:p>
            <a:endParaRPr/>
          </a:p>
        </p:txBody>
      </p:sp>
      <p:sp>
        <p:nvSpPr>
          <p:cNvPr id="356" name="object 356"/>
          <p:cNvSpPr/>
          <p:nvPr/>
        </p:nvSpPr>
        <p:spPr>
          <a:xfrm>
            <a:off x="4968245" y="5234669"/>
            <a:ext cx="3680611" cy="0"/>
          </a:xfrm>
          <a:custGeom>
            <a:avLst/>
            <a:gdLst/>
            <a:ahLst/>
            <a:cxnLst/>
            <a:rect l="l" t="t" r="r" b="b"/>
            <a:pathLst>
              <a:path w="4876810">
                <a:moveTo>
                  <a:pt x="0" y="0"/>
                </a:moveTo>
                <a:lnTo>
                  <a:pt x="4876810" y="0"/>
                </a:lnTo>
              </a:path>
            </a:pathLst>
          </a:custGeom>
          <a:ln w="5871">
            <a:solidFill>
              <a:srgbClr val="00FF00"/>
            </a:solidFill>
          </a:ln>
        </p:spPr>
        <p:txBody>
          <a:bodyPr wrap="square" lIns="0" tIns="0" rIns="0" bIns="0" rtlCol="0">
            <a:noAutofit/>
          </a:bodyPr>
          <a:lstStyle/>
          <a:p>
            <a:endParaRPr/>
          </a:p>
        </p:txBody>
      </p:sp>
      <p:sp>
        <p:nvSpPr>
          <p:cNvPr id="357" name="object 357"/>
          <p:cNvSpPr/>
          <p:nvPr/>
        </p:nvSpPr>
        <p:spPr>
          <a:xfrm>
            <a:off x="4968248" y="5058377"/>
            <a:ext cx="3680607" cy="166714"/>
          </a:xfrm>
          <a:custGeom>
            <a:avLst/>
            <a:gdLst/>
            <a:ahLst/>
            <a:cxnLst/>
            <a:rect l="l" t="t" r="r" b="b"/>
            <a:pathLst>
              <a:path w="4876804" h="227842">
                <a:moveTo>
                  <a:pt x="0" y="227842"/>
                </a:moveTo>
                <a:lnTo>
                  <a:pt x="256792" y="227842"/>
                </a:lnTo>
                <a:lnTo>
                  <a:pt x="513585" y="227842"/>
                </a:lnTo>
                <a:lnTo>
                  <a:pt x="769622" y="227842"/>
                </a:lnTo>
                <a:lnTo>
                  <a:pt x="1026414" y="227842"/>
                </a:lnTo>
                <a:lnTo>
                  <a:pt x="1283207" y="223273"/>
                </a:lnTo>
                <a:lnTo>
                  <a:pt x="1539999" y="217936"/>
                </a:lnTo>
                <a:lnTo>
                  <a:pt x="1796792" y="212598"/>
                </a:lnTo>
                <a:lnTo>
                  <a:pt x="2053597" y="177543"/>
                </a:lnTo>
                <a:lnTo>
                  <a:pt x="2309622" y="80772"/>
                </a:lnTo>
                <a:lnTo>
                  <a:pt x="2566414" y="0"/>
                </a:lnTo>
                <a:lnTo>
                  <a:pt x="2823207" y="70866"/>
                </a:lnTo>
                <a:lnTo>
                  <a:pt x="3080012" y="141732"/>
                </a:lnTo>
                <a:lnTo>
                  <a:pt x="3336804" y="187449"/>
                </a:lnTo>
                <a:lnTo>
                  <a:pt x="3592829" y="197355"/>
                </a:lnTo>
                <a:lnTo>
                  <a:pt x="3849622" y="202692"/>
                </a:lnTo>
                <a:lnTo>
                  <a:pt x="4106427" y="212598"/>
                </a:lnTo>
                <a:lnTo>
                  <a:pt x="4363219" y="208029"/>
                </a:lnTo>
                <a:lnTo>
                  <a:pt x="4620012" y="212598"/>
                </a:lnTo>
                <a:lnTo>
                  <a:pt x="4876804" y="223273"/>
                </a:lnTo>
              </a:path>
            </a:pathLst>
          </a:custGeom>
          <a:ln w="10142">
            <a:solidFill>
              <a:srgbClr val="FFFF00"/>
            </a:solidFill>
          </a:ln>
        </p:spPr>
        <p:txBody>
          <a:bodyPr wrap="square" lIns="0" tIns="0" rIns="0" bIns="0" rtlCol="0">
            <a:noAutofit/>
          </a:bodyPr>
          <a:lstStyle/>
          <a:p>
            <a:endParaRPr/>
          </a:p>
        </p:txBody>
      </p:sp>
      <p:sp>
        <p:nvSpPr>
          <p:cNvPr id="358" name="object 358"/>
          <p:cNvSpPr/>
          <p:nvPr/>
        </p:nvSpPr>
        <p:spPr>
          <a:xfrm>
            <a:off x="4651362" y="5362308"/>
            <a:ext cx="4134928" cy="1169205"/>
          </a:xfrm>
          <a:custGeom>
            <a:avLst/>
            <a:gdLst/>
            <a:ahLst/>
            <a:cxnLst/>
            <a:rect l="l" t="t" r="r" b="b"/>
            <a:pathLst>
              <a:path w="5478780" h="1597913">
                <a:moveTo>
                  <a:pt x="0" y="1597913"/>
                </a:moveTo>
                <a:lnTo>
                  <a:pt x="5478780" y="1597913"/>
                </a:lnTo>
                <a:lnTo>
                  <a:pt x="5478780" y="0"/>
                </a:lnTo>
                <a:lnTo>
                  <a:pt x="0" y="0"/>
                </a:lnTo>
                <a:lnTo>
                  <a:pt x="0" y="1597913"/>
                </a:lnTo>
                <a:close/>
              </a:path>
            </a:pathLst>
          </a:custGeom>
          <a:solidFill>
            <a:srgbClr val="000000"/>
          </a:solidFill>
        </p:spPr>
        <p:txBody>
          <a:bodyPr wrap="square" lIns="0" tIns="0" rIns="0" bIns="0" rtlCol="0">
            <a:noAutofit/>
          </a:bodyPr>
          <a:lstStyle/>
          <a:p>
            <a:endParaRPr/>
          </a:p>
        </p:txBody>
      </p:sp>
      <p:sp>
        <p:nvSpPr>
          <p:cNvPr id="359" name="object 359"/>
          <p:cNvSpPr/>
          <p:nvPr/>
        </p:nvSpPr>
        <p:spPr>
          <a:xfrm>
            <a:off x="4926259" y="5506653"/>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solidFill>
            <a:srgbClr val="000000"/>
          </a:solidFill>
        </p:spPr>
        <p:txBody>
          <a:bodyPr wrap="square" lIns="0" tIns="0" rIns="0" bIns="0" rtlCol="0">
            <a:noAutofit/>
          </a:bodyPr>
          <a:lstStyle/>
          <a:p>
            <a:endParaRPr/>
          </a:p>
        </p:txBody>
      </p:sp>
      <p:sp>
        <p:nvSpPr>
          <p:cNvPr id="360" name="object 360"/>
          <p:cNvSpPr/>
          <p:nvPr/>
        </p:nvSpPr>
        <p:spPr>
          <a:xfrm>
            <a:off x="4926259" y="5506653"/>
            <a:ext cx="3732944" cy="902148"/>
          </a:xfrm>
          <a:custGeom>
            <a:avLst/>
            <a:gdLst/>
            <a:ahLst/>
            <a:cxnLst/>
            <a:rect l="l" t="t" r="r" b="b"/>
            <a:pathLst>
              <a:path w="4946151" h="1232935">
                <a:moveTo>
                  <a:pt x="4946151" y="0"/>
                </a:moveTo>
                <a:lnTo>
                  <a:pt x="0" y="0"/>
                </a:lnTo>
                <a:lnTo>
                  <a:pt x="0" y="1232935"/>
                </a:lnTo>
                <a:lnTo>
                  <a:pt x="4946151" y="1232935"/>
                </a:lnTo>
                <a:lnTo>
                  <a:pt x="4946151" y="0"/>
                </a:lnTo>
                <a:close/>
              </a:path>
            </a:pathLst>
          </a:custGeom>
          <a:ln w="5048">
            <a:solidFill>
              <a:srgbClr val="FFFFFF"/>
            </a:solidFill>
          </a:ln>
        </p:spPr>
        <p:txBody>
          <a:bodyPr wrap="square" lIns="0" tIns="0" rIns="0" bIns="0" rtlCol="0">
            <a:noAutofit/>
          </a:bodyPr>
          <a:lstStyle/>
          <a:p>
            <a:endParaRPr/>
          </a:p>
        </p:txBody>
      </p:sp>
      <p:sp>
        <p:nvSpPr>
          <p:cNvPr id="361" name="object 361"/>
          <p:cNvSpPr/>
          <p:nvPr/>
        </p:nvSpPr>
        <p:spPr>
          <a:xfrm>
            <a:off x="4908436" y="6408800"/>
            <a:ext cx="3750776" cy="0"/>
          </a:xfrm>
          <a:custGeom>
            <a:avLst/>
            <a:gdLst/>
            <a:ahLst/>
            <a:cxnLst/>
            <a:rect l="l" t="t" r="r" b="b"/>
            <a:pathLst>
              <a:path w="4969778">
                <a:moveTo>
                  <a:pt x="0" y="0"/>
                </a:moveTo>
                <a:lnTo>
                  <a:pt x="4969778" y="0"/>
                </a:lnTo>
              </a:path>
            </a:pathLst>
          </a:custGeom>
          <a:ln w="5072">
            <a:solidFill>
              <a:srgbClr val="FFFFFF"/>
            </a:solidFill>
          </a:ln>
        </p:spPr>
        <p:txBody>
          <a:bodyPr wrap="square" lIns="0" tIns="0" rIns="0" bIns="0" rtlCol="0">
            <a:noAutofit/>
          </a:bodyPr>
          <a:lstStyle/>
          <a:p>
            <a:endParaRPr/>
          </a:p>
        </p:txBody>
      </p:sp>
      <p:sp>
        <p:nvSpPr>
          <p:cNvPr id="362" name="object 362"/>
          <p:cNvSpPr/>
          <p:nvPr/>
        </p:nvSpPr>
        <p:spPr>
          <a:xfrm>
            <a:off x="8659211"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63" name="object 363"/>
          <p:cNvSpPr/>
          <p:nvPr/>
        </p:nvSpPr>
        <p:spPr>
          <a:xfrm>
            <a:off x="8461949"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64" name="object 364"/>
          <p:cNvSpPr/>
          <p:nvPr/>
        </p:nvSpPr>
        <p:spPr>
          <a:xfrm>
            <a:off x="8264688"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65" name="object 365"/>
          <p:cNvSpPr/>
          <p:nvPr/>
        </p:nvSpPr>
        <p:spPr>
          <a:xfrm>
            <a:off x="8070882"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66" name="object 366"/>
          <p:cNvSpPr/>
          <p:nvPr/>
        </p:nvSpPr>
        <p:spPr>
          <a:xfrm>
            <a:off x="7873620"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67" name="object 367"/>
          <p:cNvSpPr/>
          <p:nvPr/>
        </p:nvSpPr>
        <p:spPr>
          <a:xfrm>
            <a:off x="7676358"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68" name="object 368"/>
          <p:cNvSpPr/>
          <p:nvPr/>
        </p:nvSpPr>
        <p:spPr>
          <a:xfrm>
            <a:off x="7479097"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69" name="object 369"/>
          <p:cNvSpPr/>
          <p:nvPr/>
        </p:nvSpPr>
        <p:spPr>
          <a:xfrm>
            <a:off x="7281835"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0" name="object 370"/>
          <p:cNvSpPr/>
          <p:nvPr/>
        </p:nvSpPr>
        <p:spPr>
          <a:xfrm>
            <a:off x="7088599"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1" name="object 371"/>
          <p:cNvSpPr/>
          <p:nvPr/>
        </p:nvSpPr>
        <p:spPr>
          <a:xfrm>
            <a:off x="6891337"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2" name="object 372"/>
          <p:cNvSpPr/>
          <p:nvPr/>
        </p:nvSpPr>
        <p:spPr>
          <a:xfrm>
            <a:off x="6694075"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3" name="object 373"/>
          <p:cNvSpPr/>
          <p:nvPr/>
        </p:nvSpPr>
        <p:spPr>
          <a:xfrm>
            <a:off x="649681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4" name="object 374"/>
          <p:cNvSpPr/>
          <p:nvPr/>
        </p:nvSpPr>
        <p:spPr>
          <a:xfrm>
            <a:off x="6303008"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5" name="object 375"/>
          <p:cNvSpPr/>
          <p:nvPr/>
        </p:nvSpPr>
        <p:spPr>
          <a:xfrm>
            <a:off x="6105746"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6" name="object 376"/>
          <p:cNvSpPr/>
          <p:nvPr/>
        </p:nvSpPr>
        <p:spPr>
          <a:xfrm>
            <a:off x="5908485"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7" name="object 377"/>
          <p:cNvSpPr/>
          <p:nvPr/>
        </p:nvSpPr>
        <p:spPr>
          <a:xfrm>
            <a:off x="5711223"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8" name="object 378"/>
          <p:cNvSpPr/>
          <p:nvPr/>
        </p:nvSpPr>
        <p:spPr>
          <a:xfrm>
            <a:off x="5513962"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79" name="object 379"/>
          <p:cNvSpPr/>
          <p:nvPr/>
        </p:nvSpPr>
        <p:spPr>
          <a:xfrm>
            <a:off x="5320155"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80" name="object 380"/>
          <p:cNvSpPr/>
          <p:nvPr/>
        </p:nvSpPr>
        <p:spPr>
          <a:xfrm>
            <a:off x="5122894" y="6412746"/>
            <a:ext cx="0" cy="14497"/>
          </a:xfrm>
          <a:custGeom>
            <a:avLst/>
            <a:gdLst/>
            <a:ahLst/>
            <a:cxnLst/>
            <a:rect l="l" t="t" r="r" b="b"/>
            <a:pathLst>
              <a:path h="19812">
                <a:moveTo>
                  <a:pt x="0" y="0"/>
                </a:moveTo>
                <a:lnTo>
                  <a:pt x="0" y="19812"/>
                </a:lnTo>
              </a:path>
            </a:pathLst>
          </a:custGeom>
          <a:ln w="4664">
            <a:solidFill>
              <a:srgbClr val="FFFFFF"/>
            </a:solidFill>
          </a:ln>
        </p:spPr>
        <p:txBody>
          <a:bodyPr wrap="square" lIns="0" tIns="0" rIns="0" bIns="0" rtlCol="0">
            <a:noAutofit/>
          </a:bodyPr>
          <a:lstStyle/>
          <a:p>
            <a:endParaRPr/>
          </a:p>
        </p:txBody>
      </p:sp>
      <p:sp>
        <p:nvSpPr>
          <p:cNvPr id="381" name="object 381"/>
          <p:cNvSpPr/>
          <p:nvPr/>
        </p:nvSpPr>
        <p:spPr>
          <a:xfrm>
            <a:off x="4926238" y="5506653"/>
            <a:ext cx="0" cy="920550"/>
          </a:xfrm>
          <a:custGeom>
            <a:avLst/>
            <a:gdLst/>
            <a:ahLst/>
            <a:cxnLst/>
            <a:rect l="l" t="t" r="r" b="b"/>
            <a:pathLst>
              <a:path h="1258085">
                <a:moveTo>
                  <a:pt x="0" y="1258085"/>
                </a:moveTo>
                <a:lnTo>
                  <a:pt x="0" y="0"/>
                </a:lnTo>
              </a:path>
            </a:pathLst>
          </a:custGeom>
          <a:ln w="4737">
            <a:solidFill>
              <a:srgbClr val="FFFFFF"/>
            </a:solidFill>
          </a:ln>
        </p:spPr>
        <p:txBody>
          <a:bodyPr wrap="square" lIns="0" tIns="0" rIns="0" bIns="0" rtlCol="0">
            <a:noAutofit/>
          </a:bodyPr>
          <a:lstStyle/>
          <a:p>
            <a:endParaRPr/>
          </a:p>
        </p:txBody>
      </p:sp>
      <p:sp>
        <p:nvSpPr>
          <p:cNvPr id="382" name="object 382"/>
          <p:cNvSpPr/>
          <p:nvPr/>
        </p:nvSpPr>
        <p:spPr>
          <a:xfrm>
            <a:off x="4908439" y="6319591"/>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83" name="object 383"/>
          <p:cNvSpPr/>
          <p:nvPr/>
        </p:nvSpPr>
        <p:spPr>
          <a:xfrm>
            <a:off x="4908439" y="622703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84" name="object 384"/>
          <p:cNvSpPr/>
          <p:nvPr/>
        </p:nvSpPr>
        <p:spPr>
          <a:xfrm>
            <a:off x="4908439" y="6137827"/>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85" name="object 385"/>
          <p:cNvSpPr/>
          <p:nvPr/>
        </p:nvSpPr>
        <p:spPr>
          <a:xfrm>
            <a:off x="4908439" y="604861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86" name="object 386"/>
          <p:cNvSpPr/>
          <p:nvPr/>
        </p:nvSpPr>
        <p:spPr>
          <a:xfrm>
            <a:off x="4908439" y="5959408"/>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87" name="object 387"/>
          <p:cNvSpPr/>
          <p:nvPr/>
        </p:nvSpPr>
        <p:spPr>
          <a:xfrm>
            <a:off x="4908439" y="586685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88" name="object 388"/>
          <p:cNvSpPr/>
          <p:nvPr/>
        </p:nvSpPr>
        <p:spPr>
          <a:xfrm>
            <a:off x="4908439" y="5777644"/>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89" name="object 389"/>
          <p:cNvSpPr/>
          <p:nvPr/>
        </p:nvSpPr>
        <p:spPr>
          <a:xfrm>
            <a:off x="4908439" y="5688435"/>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90" name="object 390"/>
          <p:cNvSpPr/>
          <p:nvPr/>
        </p:nvSpPr>
        <p:spPr>
          <a:xfrm>
            <a:off x="4908439" y="559588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91" name="object 391"/>
          <p:cNvSpPr/>
          <p:nvPr/>
        </p:nvSpPr>
        <p:spPr>
          <a:xfrm>
            <a:off x="4908439" y="5506672"/>
            <a:ext cx="13805" cy="0"/>
          </a:xfrm>
          <a:custGeom>
            <a:avLst/>
            <a:gdLst/>
            <a:ahLst/>
            <a:cxnLst/>
            <a:rect l="l" t="t" r="r" b="b"/>
            <a:pathLst>
              <a:path w="18292">
                <a:moveTo>
                  <a:pt x="18292" y="0"/>
                </a:moveTo>
                <a:lnTo>
                  <a:pt x="0" y="0"/>
                </a:lnTo>
              </a:path>
            </a:pathLst>
          </a:custGeom>
          <a:ln w="5072">
            <a:solidFill>
              <a:srgbClr val="FFFFFF"/>
            </a:solidFill>
          </a:ln>
        </p:spPr>
        <p:txBody>
          <a:bodyPr wrap="square" lIns="0" tIns="0" rIns="0" bIns="0" rtlCol="0">
            <a:noAutofit/>
          </a:bodyPr>
          <a:lstStyle/>
          <a:p>
            <a:endParaRPr/>
          </a:p>
        </p:txBody>
      </p:sp>
      <p:sp>
        <p:nvSpPr>
          <p:cNvPr id="393" name="object 393"/>
          <p:cNvSpPr/>
          <p:nvPr/>
        </p:nvSpPr>
        <p:spPr>
          <a:xfrm>
            <a:off x="4929752" y="5784885"/>
            <a:ext cx="193241" cy="10958"/>
          </a:xfrm>
          <a:custGeom>
            <a:avLst/>
            <a:gdLst/>
            <a:ahLst/>
            <a:cxnLst/>
            <a:rect l="l" t="t" r="r" b="b"/>
            <a:pathLst>
              <a:path w="256044" h="14976">
                <a:moveTo>
                  <a:pt x="0" y="14976"/>
                </a:moveTo>
                <a:lnTo>
                  <a:pt x="256044" y="0"/>
                </a:lnTo>
              </a:path>
            </a:pathLst>
          </a:custGeom>
          <a:ln w="10141">
            <a:solidFill>
              <a:srgbClr val="00FF00"/>
            </a:solidFill>
          </a:ln>
        </p:spPr>
        <p:txBody>
          <a:bodyPr wrap="square" lIns="0" tIns="0" rIns="0" bIns="0" rtlCol="0">
            <a:noAutofit/>
          </a:bodyPr>
          <a:lstStyle/>
          <a:p>
            <a:endParaRPr/>
          </a:p>
        </p:txBody>
      </p:sp>
      <p:sp>
        <p:nvSpPr>
          <p:cNvPr id="394" name="object 394"/>
          <p:cNvSpPr/>
          <p:nvPr/>
        </p:nvSpPr>
        <p:spPr>
          <a:xfrm>
            <a:off x="5122951" y="5762617"/>
            <a:ext cx="3339000" cy="30117"/>
          </a:xfrm>
          <a:custGeom>
            <a:avLst/>
            <a:gdLst/>
            <a:ahLst/>
            <a:cxnLst/>
            <a:rect l="l" t="t" r="r" b="b"/>
            <a:pathLst>
              <a:path w="4424175" h="41160">
                <a:moveTo>
                  <a:pt x="0" y="30486"/>
                </a:moveTo>
                <a:lnTo>
                  <a:pt x="261371" y="41160"/>
                </a:lnTo>
                <a:lnTo>
                  <a:pt x="518164" y="25917"/>
                </a:lnTo>
                <a:lnTo>
                  <a:pt x="779523" y="30486"/>
                </a:lnTo>
                <a:lnTo>
                  <a:pt x="1040895" y="20580"/>
                </a:lnTo>
                <a:lnTo>
                  <a:pt x="1302255" y="0"/>
                </a:lnTo>
                <a:lnTo>
                  <a:pt x="1563627" y="5337"/>
                </a:lnTo>
                <a:lnTo>
                  <a:pt x="1820419" y="20580"/>
                </a:lnTo>
                <a:lnTo>
                  <a:pt x="2081791" y="10674"/>
                </a:lnTo>
                <a:lnTo>
                  <a:pt x="2343150" y="5337"/>
                </a:lnTo>
                <a:lnTo>
                  <a:pt x="2604522" y="10674"/>
                </a:lnTo>
                <a:lnTo>
                  <a:pt x="2860547" y="5337"/>
                </a:lnTo>
                <a:lnTo>
                  <a:pt x="3121919" y="5337"/>
                </a:lnTo>
                <a:lnTo>
                  <a:pt x="3383279" y="0"/>
                </a:lnTo>
                <a:lnTo>
                  <a:pt x="3644651" y="5337"/>
                </a:lnTo>
                <a:lnTo>
                  <a:pt x="3906010" y="5337"/>
                </a:lnTo>
                <a:lnTo>
                  <a:pt x="4162815" y="5337"/>
                </a:lnTo>
                <a:lnTo>
                  <a:pt x="4424175" y="0"/>
                </a:lnTo>
              </a:path>
            </a:pathLst>
          </a:custGeom>
          <a:ln w="10144">
            <a:solidFill>
              <a:srgbClr val="00FF00"/>
            </a:solidFill>
          </a:ln>
        </p:spPr>
        <p:txBody>
          <a:bodyPr wrap="square" lIns="0" tIns="0" rIns="0" bIns="0" rtlCol="0">
            <a:noAutofit/>
          </a:bodyPr>
          <a:lstStyle/>
          <a:p>
            <a:endParaRPr/>
          </a:p>
        </p:txBody>
      </p:sp>
      <p:sp>
        <p:nvSpPr>
          <p:cNvPr id="395" name="object 395"/>
          <p:cNvSpPr/>
          <p:nvPr/>
        </p:nvSpPr>
        <p:spPr>
          <a:xfrm>
            <a:off x="8461959" y="5762576"/>
            <a:ext cx="197245" cy="0"/>
          </a:xfrm>
          <a:custGeom>
            <a:avLst/>
            <a:gdLst/>
            <a:ahLst/>
            <a:cxnLst/>
            <a:rect l="l" t="t" r="r" b="b"/>
            <a:pathLst>
              <a:path w="261350">
                <a:moveTo>
                  <a:pt x="0" y="0"/>
                </a:moveTo>
                <a:lnTo>
                  <a:pt x="261350" y="0"/>
                </a:lnTo>
              </a:path>
            </a:pathLst>
          </a:custGeom>
          <a:ln w="10144">
            <a:solidFill>
              <a:srgbClr val="00FF00"/>
            </a:solidFill>
          </a:ln>
        </p:spPr>
        <p:txBody>
          <a:bodyPr wrap="square" lIns="0" tIns="0" rIns="0" bIns="0" rtlCol="0">
            <a:noAutofit/>
          </a:bodyPr>
          <a:lstStyle/>
          <a:p>
            <a:endParaRPr/>
          </a:p>
        </p:txBody>
      </p:sp>
      <p:sp>
        <p:nvSpPr>
          <p:cNvPr id="396" name="object 396"/>
          <p:cNvSpPr txBox="1"/>
          <p:nvPr/>
        </p:nvSpPr>
        <p:spPr>
          <a:xfrm>
            <a:off x="6317066" y="441789"/>
            <a:ext cx="803215" cy="241610"/>
          </a:xfrm>
          <a:prstGeom prst="rect">
            <a:avLst/>
          </a:prstGeom>
        </p:spPr>
        <p:txBody>
          <a:bodyPr vert="horz" wrap="square" lIns="0" tIns="0" rIns="0" bIns="0" rtlCol="0">
            <a:noAutofit/>
          </a:bodyPr>
          <a:lstStyle/>
          <a:p>
            <a:pPr marL="9357"/>
            <a:r>
              <a:rPr sz="1600" spc="-7" dirty="0">
                <a:solidFill>
                  <a:srgbClr val="FFFFFF"/>
                </a:solidFill>
                <a:latin typeface="Arial"/>
                <a:cs typeface="Arial"/>
              </a:rPr>
              <a:t>Hull</a:t>
            </a:r>
            <a:r>
              <a:rPr sz="1600" spc="4" dirty="0">
                <a:solidFill>
                  <a:srgbClr val="FFFFFF"/>
                </a:solidFill>
                <a:latin typeface="Arial"/>
                <a:cs typeface="Arial"/>
              </a:rPr>
              <a:t> </a:t>
            </a:r>
            <a:r>
              <a:rPr sz="1600" spc="-7" dirty="0">
                <a:solidFill>
                  <a:srgbClr val="FFFFFF"/>
                </a:solidFill>
                <a:latin typeface="Arial"/>
                <a:cs typeface="Arial"/>
              </a:rPr>
              <a:t>Inlet</a:t>
            </a:r>
            <a:endParaRPr sz="1600">
              <a:latin typeface="Arial"/>
              <a:cs typeface="Arial"/>
            </a:endParaRPr>
          </a:p>
        </p:txBody>
      </p:sp>
      <p:sp>
        <p:nvSpPr>
          <p:cNvPr id="397" name="object 397"/>
          <p:cNvSpPr txBox="1"/>
          <p:nvPr/>
        </p:nvSpPr>
        <p:spPr>
          <a:xfrm>
            <a:off x="4169636" y="207624"/>
            <a:ext cx="791713" cy="241610"/>
          </a:xfrm>
          <a:prstGeom prst="rect">
            <a:avLst/>
          </a:prstGeom>
        </p:spPr>
        <p:txBody>
          <a:bodyPr vert="horz" wrap="square" lIns="0" tIns="0" rIns="0" bIns="0" rtlCol="0">
            <a:noAutofit/>
          </a:bodyPr>
          <a:lstStyle/>
          <a:p>
            <a:pPr marL="9357"/>
            <a:r>
              <a:rPr sz="1600" spc="-11" dirty="0">
                <a:solidFill>
                  <a:srgbClr val="FFFFFF"/>
                </a:solidFill>
                <a:latin typeface="Arial"/>
                <a:cs typeface="Arial"/>
              </a:rPr>
              <a:t>RG0</a:t>
            </a:r>
            <a:r>
              <a:rPr sz="1600" spc="-7" dirty="0">
                <a:solidFill>
                  <a:srgbClr val="FFFFFF"/>
                </a:solidFill>
                <a:latin typeface="Arial"/>
                <a:cs typeface="Arial"/>
              </a:rPr>
              <a:t>1</a:t>
            </a:r>
            <a:r>
              <a:rPr sz="1600" spc="-11" dirty="0">
                <a:solidFill>
                  <a:srgbClr val="FFFFFF"/>
                </a:solidFill>
                <a:latin typeface="Arial"/>
                <a:cs typeface="Arial"/>
              </a:rPr>
              <a:t>6A</a:t>
            </a:r>
            <a:endParaRPr sz="1600">
              <a:latin typeface="Arial"/>
              <a:cs typeface="Arial"/>
            </a:endParaRPr>
          </a:p>
        </p:txBody>
      </p:sp>
      <p:graphicFrame>
        <p:nvGraphicFramePr>
          <p:cNvPr id="203" name="object 203"/>
          <p:cNvGraphicFramePr>
            <a:graphicFrameLocks noGrp="1"/>
          </p:cNvGraphicFramePr>
          <p:nvPr/>
        </p:nvGraphicFramePr>
        <p:xfrm>
          <a:off x="342580" y="670706"/>
          <a:ext cx="4130898" cy="5982893"/>
        </p:xfrm>
        <a:graphic>
          <a:graphicData uri="http://schemas.openxmlformats.org/drawingml/2006/table">
            <a:tbl>
              <a:tblPr firstRow="1" bandRow="1">
                <a:tableStyleId>{2D5ABB26-0587-4C30-8999-92F81FD0307C}</a:tableStyleId>
              </a:tblPr>
              <a:tblGrid>
                <a:gridCol w="400392"/>
                <a:gridCol w="195532"/>
                <a:gridCol w="193518"/>
                <a:gridCol w="195245"/>
                <a:gridCol w="195532"/>
                <a:gridCol w="195532"/>
                <a:gridCol w="181444"/>
                <a:gridCol w="987438"/>
                <a:gridCol w="195532"/>
                <a:gridCol w="195531"/>
                <a:gridCol w="195531"/>
                <a:gridCol w="193518"/>
                <a:gridCol w="193808"/>
                <a:gridCol w="193521"/>
                <a:gridCol w="193808"/>
                <a:gridCol w="225016"/>
              </a:tblGrid>
              <a:tr h="234176">
                <a:tc>
                  <a:txBody>
                    <a:bodyPr/>
                    <a:lstStyle/>
                    <a:p>
                      <a:endParaRPr sz="15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pPr marL="40640" algn="ctr">
                        <a:lnSpc>
                          <a:spcPct val="100000"/>
                        </a:lnSpc>
                      </a:pPr>
                      <a:r>
                        <a:rPr sz="400" b="1" spc="20" dirty="0" smtClean="0">
                          <a:solidFill>
                            <a:srgbClr val="FFFFFF"/>
                          </a:solidFill>
                          <a:latin typeface="Arial"/>
                          <a:cs typeface="Arial"/>
                        </a:rPr>
                        <a:t>Me</a:t>
                      </a:r>
                      <a:r>
                        <a:rPr sz="400" b="1" spc="-5" dirty="0" smtClean="0">
                          <a:solidFill>
                            <a:srgbClr val="FFFFFF"/>
                          </a:solidFill>
                          <a:latin typeface="Arial"/>
                          <a:cs typeface="Arial"/>
                        </a:rPr>
                        <a:t>th</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8844">
                <a:tc>
                  <a:txBody>
                    <a:bodyPr/>
                    <a:lstStyle/>
                    <a:p>
                      <a:pPr marL="249554">
                        <a:lnSpc>
                          <a:spcPct val="100000"/>
                        </a:lnSpc>
                      </a:pPr>
                      <a:r>
                        <a:rPr sz="300" spc="-5" dirty="0" smtClean="0">
                          <a:solidFill>
                            <a:srgbClr val="FFFFFF"/>
                          </a:solidFill>
                          <a:latin typeface="Arial"/>
                          <a:cs typeface="Arial"/>
                        </a:rPr>
                        <a:t>1</a:t>
                      </a:r>
                      <a:r>
                        <a:rPr sz="300" spc="-10" dirty="0" smtClean="0">
                          <a:solidFill>
                            <a:srgbClr val="FFFFFF"/>
                          </a:solidFill>
                          <a:latin typeface="Arial"/>
                          <a:cs typeface="Arial"/>
                        </a:rPr>
                        <a:t>0</a:t>
                      </a:r>
                      <a:r>
                        <a:rPr sz="300" spc="0" dirty="0" smtClean="0">
                          <a:solidFill>
                            <a:srgbClr val="FFFFFF"/>
                          </a:solidFill>
                          <a:latin typeface="Arial"/>
                          <a:cs typeface="Arial"/>
                        </a:rPr>
                        <a:t>,</a:t>
                      </a:r>
                      <a:r>
                        <a:rPr sz="300" spc="-5" dirty="0" smtClean="0">
                          <a:solidFill>
                            <a:srgbClr val="FFFFFF"/>
                          </a:solidFill>
                          <a:latin typeface="Arial"/>
                          <a:cs typeface="Arial"/>
                        </a:rPr>
                        <a:t>0</a:t>
                      </a:r>
                      <a:r>
                        <a:rPr sz="300" spc="-10"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77495">
                        <a:lnSpc>
                          <a:spcPct val="100000"/>
                        </a:lnSpc>
                      </a:pPr>
                      <a:r>
                        <a:rPr sz="300" spc="-5" dirty="0" smtClean="0">
                          <a:solidFill>
                            <a:srgbClr val="FFFFFF"/>
                          </a:solidFill>
                          <a:latin typeface="Arial"/>
                          <a:cs typeface="Arial"/>
                        </a:rPr>
                        <a:t>9,000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77495">
                        <a:lnSpc>
                          <a:spcPct val="100000"/>
                        </a:lnSpc>
                      </a:pPr>
                      <a:r>
                        <a:rPr sz="300" spc="-5" dirty="0" smtClean="0">
                          <a:solidFill>
                            <a:srgbClr val="FFFFFF"/>
                          </a:solidFill>
                          <a:latin typeface="Arial"/>
                          <a:cs typeface="Arial"/>
                        </a:rPr>
                        <a:t>8,000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277495">
                        <a:lnSpc>
                          <a:spcPct val="100000"/>
                        </a:lnSpc>
                      </a:pPr>
                      <a:r>
                        <a:rPr sz="300" spc="-5" dirty="0" smtClean="0">
                          <a:solidFill>
                            <a:srgbClr val="FFFFFF"/>
                          </a:solidFill>
                          <a:latin typeface="Arial"/>
                          <a:cs typeface="Arial"/>
                        </a:rPr>
                        <a:t>7,000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277495">
                        <a:lnSpc>
                          <a:spcPct val="100000"/>
                        </a:lnSpc>
                      </a:pPr>
                      <a:r>
                        <a:rPr sz="300" spc="-5" dirty="0" smtClean="0">
                          <a:solidFill>
                            <a:srgbClr val="FFFFFF"/>
                          </a:solidFill>
                          <a:latin typeface="Arial"/>
                          <a:cs typeface="Arial"/>
                        </a:rPr>
                        <a:t>6,000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77495">
                        <a:lnSpc>
                          <a:spcPct val="100000"/>
                        </a:lnSpc>
                      </a:pPr>
                      <a:r>
                        <a:rPr sz="300" spc="-5" dirty="0" smtClean="0">
                          <a:solidFill>
                            <a:srgbClr val="FFFFFF"/>
                          </a:solidFill>
                          <a:latin typeface="Arial"/>
                          <a:cs typeface="Arial"/>
                        </a:rPr>
                        <a:t>5,000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77495">
                        <a:lnSpc>
                          <a:spcPct val="100000"/>
                        </a:lnSpc>
                      </a:pPr>
                      <a:r>
                        <a:rPr sz="300" spc="-5" dirty="0" smtClean="0">
                          <a:solidFill>
                            <a:srgbClr val="FFFFFF"/>
                          </a:solidFill>
                          <a:latin typeface="Arial"/>
                          <a:cs typeface="Arial"/>
                        </a:rPr>
                        <a:t>4,000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277495">
                        <a:lnSpc>
                          <a:spcPct val="100000"/>
                        </a:lnSpc>
                      </a:pPr>
                      <a:r>
                        <a:rPr sz="300" spc="-5" dirty="0" smtClean="0">
                          <a:solidFill>
                            <a:srgbClr val="FFFFFF"/>
                          </a:solidFill>
                          <a:latin typeface="Arial"/>
                          <a:cs typeface="Arial"/>
                        </a:rPr>
                        <a:t>3,000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77495">
                        <a:lnSpc>
                          <a:spcPct val="100000"/>
                        </a:lnSpc>
                      </a:pPr>
                      <a:r>
                        <a:rPr sz="300" spc="-5" dirty="0" smtClean="0">
                          <a:solidFill>
                            <a:srgbClr val="FFFFFF"/>
                          </a:solidFill>
                          <a:latin typeface="Arial"/>
                          <a:cs typeface="Arial"/>
                        </a:rPr>
                        <a:t>2,000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77495">
                        <a:lnSpc>
                          <a:spcPct val="100000"/>
                        </a:lnSpc>
                      </a:pPr>
                      <a:r>
                        <a:rPr sz="300" spc="-5" dirty="0" smtClean="0">
                          <a:solidFill>
                            <a:srgbClr val="FFFFFF"/>
                          </a:solidFill>
                          <a:latin typeface="Arial"/>
                          <a:cs typeface="Arial"/>
                        </a:rPr>
                        <a:t>1,000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84">
                <a:tc>
                  <a:txBody>
                    <a:bodyPr/>
                    <a:lstStyle/>
                    <a:p>
                      <a:pPr marR="123825"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590">
                <a:tc>
                  <a:txBody>
                    <a:bodyPr/>
                    <a:lstStyle/>
                    <a:p>
                      <a:pPr marR="81280"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146685">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143510">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144145">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53975"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L="4953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L="137160">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53035">
                        <a:lnSpc>
                          <a:spcPct val="100000"/>
                        </a:lnSpc>
                        <a:tabLst>
                          <a:tab pos="409575" algn="l"/>
                          <a:tab pos="666750" algn="l"/>
                          <a:tab pos="908685" algn="l"/>
                          <a:tab pos="1165860" algn="l"/>
                        </a:tabLst>
                      </a:pPr>
                      <a:r>
                        <a:rPr sz="300" dirty="0" smtClean="0">
                          <a:solidFill>
                            <a:srgbClr val="FFFFFF"/>
                          </a:solidFill>
                          <a:latin typeface="Arial"/>
                          <a:cs typeface="Arial"/>
                        </a:rPr>
                        <a:t>7	8	9	</a:t>
                      </a:r>
                      <a:r>
                        <a:rPr sz="300" spc="-5" dirty="0" smtClean="0">
                          <a:solidFill>
                            <a:srgbClr val="FFFFFF"/>
                          </a:solidFill>
                          <a:latin typeface="Arial"/>
                          <a:cs typeface="Arial"/>
                        </a:rPr>
                        <a:t>1</a:t>
                      </a:r>
                      <a:r>
                        <a:rPr sz="300" spc="0" dirty="0" smtClean="0">
                          <a:solidFill>
                            <a:srgbClr val="FFFFFF"/>
                          </a:solidFill>
                          <a:latin typeface="Arial"/>
                          <a:cs typeface="Arial"/>
                        </a:rPr>
                        <a:t>0	</a:t>
                      </a:r>
                      <a:r>
                        <a:rPr sz="300" spc="-10"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L="24765" algn="ctr">
                        <a:lnSpc>
                          <a:spcPct val="100000"/>
                        </a:lnSpc>
                      </a:pPr>
                      <a:r>
                        <a:rPr sz="300" spc="-10"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L="19685" algn="ctr">
                        <a:lnSpc>
                          <a:spcPct val="100000"/>
                        </a:lnSpc>
                      </a:pPr>
                      <a:r>
                        <a:rPr sz="300" spc="-5"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L="15240"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L="13335" algn="ctr">
                        <a:lnSpc>
                          <a:spcPct val="100000"/>
                        </a:lnSpc>
                      </a:pPr>
                      <a:r>
                        <a:rPr sz="300" spc="-5"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L="13970" algn="ctr">
                        <a:lnSpc>
                          <a:spcPct val="100000"/>
                        </a:lnSpc>
                      </a:pPr>
                      <a:r>
                        <a:rPr sz="300" spc="-5"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L="12700" algn="ctr">
                        <a:lnSpc>
                          <a:spcPct val="100000"/>
                        </a:lnSpc>
                      </a:pPr>
                      <a:r>
                        <a:rPr sz="300" spc="-10"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L="13335"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1780">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40005" algn="ctr">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L="55880" algn="ctr">
                        <a:lnSpc>
                          <a:spcPct val="100000"/>
                        </a:lnSpc>
                      </a:pPr>
                      <a:r>
                        <a:rPr sz="300" spc="-5" dirty="0" smtClean="0">
                          <a:solidFill>
                            <a:srgbClr val="FFFFFF"/>
                          </a:solidFill>
                          <a:latin typeface="Arial"/>
                          <a:cs typeface="Arial"/>
                        </a:rPr>
                        <a:t>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450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400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55880" algn="ctr">
                        <a:lnSpc>
                          <a:spcPct val="100000"/>
                        </a:lnSpc>
                      </a:pPr>
                      <a:r>
                        <a:rPr sz="300" spc="-5" dirty="0" smtClean="0">
                          <a:solidFill>
                            <a:srgbClr val="FFFFFF"/>
                          </a:solidFill>
                          <a:latin typeface="Arial"/>
                          <a:cs typeface="Arial"/>
                        </a:rPr>
                        <a:t>350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55880" algn="ctr">
                        <a:lnSpc>
                          <a:spcPct val="100000"/>
                        </a:lnSpc>
                      </a:pPr>
                      <a:r>
                        <a:rPr sz="300" spc="-5" dirty="0" smtClean="0">
                          <a:solidFill>
                            <a:srgbClr val="FFFFFF"/>
                          </a:solidFill>
                          <a:latin typeface="Arial"/>
                          <a:cs typeface="Arial"/>
                        </a:rPr>
                        <a:t>300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250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55880" algn="ctr">
                        <a:lnSpc>
                          <a:spcPct val="100000"/>
                        </a:lnSpc>
                      </a:pPr>
                      <a:r>
                        <a:rPr sz="300" spc="-5" dirty="0" smtClean="0">
                          <a:solidFill>
                            <a:srgbClr val="FFFFFF"/>
                          </a:solidFill>
                          <a:latin typeface="Arial"/>
                          <a:cs typeface="Arial"/>
                        </a:rPr>
                        <a:t>150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11112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30">
                <a:tc>
                  <a:txBody>
                    <a:bodyPr/>
                    <a:lstStyle/>
                    <a:p>
                      <a:pPr marL="34798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81280">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83820">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R="53975"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R="3048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11125">
                        <a:lnSpc>
                          <a:spcPct val="100000"/>
                        </a:lnSpc>
                        <a:tabLst>
                          <a:tab pos="367665" algn="l"/>
                          <a:tab pos="629285" algn="l"/>
                          <a:tab pos="876300" algn="l"/>
                          <a:tab pos="1137285" algn="l"/>
                        </a:tabLst>
                      </a:pPr>
                      <a:r>
                        <a:rPr sz="300" dirty="0" smtClean="0">
                          <a:solidFill>
                            <a:srgbClr val="FFFFFF"/>
                          </a:solidFill>
                          <a:latin typeface="Arial"/>
                          <a:cs typeface="Arial"/>
                        </a:rPr>
                        <a:t>7	8	9	</a:t>
                      </a:r>
                      <a:r>
                        <a:rPr sz="300" spc="-5" dirty="0" smtClean="0">
                          <a:solidFill>
                            <a:srgbClr val="FFFFFF"/>
                          </a:solidFill>
                          <a:latin typeface="Arial"/>
                          <a:cs typeface="Arial"/>
                        </a:rPr>
                        <a:t>1</a:t>
                      </a:r>
                      <a:r>
                        <a:rPr sz="300" spc="0" dirty="0" smtClean="0">
                          <a:solidFill>
                            <a:srgbClr val="FFFFFF"/>
                          </a:solidFill>
                          <a:latin typeface="Arial"/>
                          <a:cs typeface="Arial"/>
                        </a:rPr>
                        <a:t>0	</a:t>
                      </a:r>
                      <a:r>
                        <a:rPr sz="300" spc="-5"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R="26670" algn="ctr">
                        <a:lnSpc>
                          <a:spcPct val="100000"/>
                        </a:lnSpc>
                      </a:pPr>
                      <a:r>
                        <a:rPr sz="300" spc="-10"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R="22225" algn="ctr">
                        <a:lnSpc>
                          <a:spcPct val="100000"/>
                        </a:lnSpc>
                      </a:pPr>
                      <a:r>
                        <a:rPr sz="300" spc="-10"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R="14604" algn="ctr">
                        <a:lnSpc>
                          <a:spcPct val="100000"/>
                        </a:lnSpc>
                      </a:pPr>
                      <a:r>
                        <a:rPr sz="300" spc="-10"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R="5080"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R="5080" algn="ctr">
                        <a:lnSpc>
                          <a:spcPct val="100000"/>
                        </a:lnSpc>
                      </a:pPr>
                      <a:r>
                        <a:rPr sz="300" spc="-5"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L="381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40719">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40640" algn="ctr">
                        <a:lnSpc>
                          <a:spcPct val="100000"/>
                        </a:lnSpc>
                      </a:pPr>
                      <a:r>
                        <a:rPr sz="400" b="1" spc="-5" dirty="0" smtClean="0">
                          <a:solidFill>
                            <a:srgbClr val="FFFFFF"/>
                          </a:solidFill>
                          <a:latin typeface="Arial"/>
                          <a:cs typeface="Arial"/>
                        </a:rPr>
                        <a:t>P</a:t>
                      </a:r>
                      <a:r>
                        <a:rPr sz="400" b="1" spc="5" dirty="0" smtClean="0">
                          <a:solidFill>
                            <a:srgbClr val="FFFFFF"/>
                          </a:solidFill>
                          <a:latin typeface="Arial"/>
                          <a:cs typeface="Arial"/>
                        </a:rPr>
                        <a:t>r</a:t>
                      </a:r>
                      <a:r>
                        <a:rPr sz="400" b="1" spc="-10" dirty="0" smtClean="0">
                          <a:solidFill>
                            <a:srgbClr val="FFFFFF"/>
                          </a:solidFill>
                          <a:latin typeface="Arial"/>
                          <a:cs typeface="Arial"/>
                        </a:rPr>
                        <a:t>op</a:t>
                      </a:r>
                      <a:r>
                        <a:rPr sz="400" b="1" spc="-15" dirty="0" smtClean="0">
                          <a:solidFill>
                            <a:srgbClr val="FFFFFF"/>
                          </a:solidFill>
                          <a:latin typeface="Arial"/>
                          <a:cs typeface="Arial"/>
                        </a:rPr>
                        <a:t>a</a:t>
                      </a:r>
                      <a:r>
                        <a:rPr sz="400" b="1" spc="-5"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78323">
                <a:tc>
                  <a:txBody>
                    <a:bodyPr/>
                    <a:lstStyle/>
                    <a:p>
                      <a:pPr marL="55880" algn="ctr">
                        <a:lnSpc>
                          <a:spcPct val="100000"/>
                        </a:lnSpc>
                      </a:pPr>
                      <a:r>
                        <a:rPr sz="300" spc="-5" dirty="0" smtClean="0">
                          <a:solidFill>
                            <a:srgbClr val="FFFFFF"/>
                          </a:solidFill>
                          <a:latin typeface="Arial"/>
                          <a:cs typeface="Arial"/>
                        </a:rPr>
                        <a:t>240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55880" algn="ctr">
                        <a:lnSpc>
                          <a:spcPct val="100000"/>
                        </a:lnSpc>
                      </a:pPr>
                      <a:r>
                        <a:rPr sz="300" spc="-5" dirty="0" smtClean="0">
                          <a:solidFill>
                            <a:srgbClr val="FFFFFF"/>
                          </a:solidFill>
                          <a:latin typeface="Arial"/>
                          <a:cs typeface="Arial"/>
                        </a:rPr>
                        <a:t>220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L="55880" algn="ctr">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0531">
                <a:tc>
                  <a:txBody>
                    <a:bodyPr/>
                    <a:lstStyle/>
                    <a:p>
                      <a:pPr marL="5588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55880" algn="ctr">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55880" algn="ctr">
                        <a:lnSpc>
                          <a:spcPct val="100000"/>
                        </a:lnSpc>
                      </a:pPr>
                      <a:r>
                        <a:rPr sz="300" spc="-5" dirty="0" smtClean="0">
                          <a:solidFill>
                            <a:srgbClr val="FFFFFF"/>
                          </a:solidFill>
                          <a:latin typeface="Arial"/>
                          <a:cs typeface="Arial"/>
                        </a:rPr>
                        <a:t>140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55880" algn="ctr">
                        <a:lnSpc>
                          <a:spcPct val="100000"/>
                        </a:lnSpc>
                      </a:pPr>
                      <a:r>
                        <a:rPr sz="300" spc="-5" dirty="0" smtClean="0">
                          <a:solidFill>
                            <a:srgbClr val="FFFFFF"/>
                          </a:solidFill>
                          <a:latin typeface="Arial"/>
                          <a:cs typeface="Arial"/>
                        </a:rPr>
                        <a:t>120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L="5588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L="8255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L="8255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L="8255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8255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59382">
                <a:tc>
                  <a:txBody>
                    <a:bodyPr/>
                    <a:lstStyle/>
                    <a:p>
                      <a:pPr marL="11112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619">
                <a:tc>
                  <a:txBody>
                    <a:bodyPr/>
                    <a:lstStyle/>
                    <a:p>
                      <a:pPr marL="34798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81280">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83820">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R="53975"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R="3048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11125">
                        <a:lnSpc>
                          <a:spcPct val="100000"/>
                        </a:lnSpc>
                        <a:tabLst>
                          <a:tab pos="367665" algn="l"/>
                          <a:tab pos="629285" algn="l"/>
                          <a:tab pos="876300" algn="l"/>
                          <a:tab pos="1137285" algn="l"/>
                        </a:tabLst>
                      </a:pPr>
                      <a:r>
                        <a:rPr sz="300" dirty="0" smtClean="0">
                          <a:solidFill>
                            <a:srgbClr val="FFFFFF"/>
                          </a:solidFill>
                          <a:latin typeface="Arial"/>
                          <a:cs typeface="Arial"/>
                        </a:rPr>
                        <a:t>7	8	9	</a:t>
                      </a:r>
                      <a:r>
                        <a:rPr sz="300" spc="-5" dirty="0" smtClean="0">
                          <a:solidFill>
                            <a:srgbClr val="FFFFFF"/>
                          </a:solidFill>
                          <a:latin typeface="Arial"/>
                          <a:cs typeface="Arial"/>
                        </a:rPr>
                        <a:t>1</a:t>
                      </a:r>
                      <a:r>
                        <a:rPr sz="300" spc="0" dirty="0" smtClean="0">
                          <a:solidFill>
                            <a:srgbClr val="FFFFFF"/>
                          </a:solidFill>
                          <a:latin typeface="Arial"/>
                          <a:cs typeface="Arial"/>
                        </a:rPr>
                        <a:t>0	</a:t>
                      </a:r>
                      <a:r>
                        <a:rPr sz="300" spc="-5"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R="26670" algn="ctr">
                        <a:lnSpc>
                          <a:spcPct val="100000"/>
                        </a:lnSpc>
                      </a:pPr>
                      <a:r>
                        <a:rPr sz="300" spc="-10"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R="22225" algn="ctr">
                        <a:lnSpc>
                          <a:spcPct val="100000"/>
                        </a:lnSpc>
                      </a:pPr>
                      <a:r>
                        <a:rPr sz="300" spc="-10"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R="14604" algn="ctr">
                        <a:lnSpc>
                          <a:spcPct val="100000"/>
                        </a:lnSpc>
                      </a:pPr>
                      <a:r>
                        <a:rPr sz="300" spc="-10"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R="5080"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R="5080" algn="ctr">
                        <a:lnSpc>
                          <a:spcPct val="100000"/>
                        </a:lnSpc>
                      </a:pPr>
                      <a:r>
                        <a:rPr sz="300" spc="-5"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L="381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34471">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73660">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25" dirty="0" smtClean="0">
                          <a:solidFill>
                            <a:srgbClr val="FFFFFF"/>
                          </a:solidFill>
                          <a:latin typeface="Arial"/>
                          <a:cs typeface="Arial"/>
                        </a:rPr>
                        <a:t> </a:t>
                      </a:r>
                      <a:r>
                        <a:rPr sz="400" b="1" spc="0" dirty="0" smtClean="0">
                          <a:solidFill>
                            <a:srgbClr val="FFFFFF"/>
                          </a:solidFill>
                          <a:latin typeface="Arial"/>
                          <a:cs typeface="Arial"/>
                        </a:rPr>
                        <a:t>Pr</a:t>
                      </a:r>
                      <a:r>
                        <a:rPr sz="400" b="1" spc="-5" dirty="0" smtClean="0">
                          <a:solidFill>
                            <a:srgbClr val="FFFFFF"/>
                          </a:solidFill>
                          <a:latin typeface="Arial"/>
                          <a:cs typeface="Arial"/>
                        </a:rPr>
                        <a:t>o</a:t>
                      </a:r>
                      <a:r>
                        <a:rPr sz="400" b="1" spc="-10" dirty="0" smtClean="0">
                          <a:solidFill>
                            <a:srgbClr val="FFFFFF"/>
                          </a:solidFill>
                          <a:latin typeface="Arial"/>
                          <a:cs typeface="Arial"/>
                        </a:rPr>
                        <a:t>p</a:t>
                      </a:r>
                      <a:r>
                        <a:rPr sz="400" b="1" spc="-55" dirty="0" smtClean="0">
                          <a:solidFill>
                            <a:srgbClr val="FFFFFF"/>
                          </a:solidFill>
                          <a:latin typeface="Arial"/>
                          <a:cs typeface="Arial"/>
                        </a:rPr>
                        <a:t>y</a:t>
                      </a:r>
                      <a:r>
                        <a:rPr sz="400" b="1" spc="-5"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5" dirty="0" smtClean="0">
                          <a:solidFill>
                            <a:srgbClr val="FFFFFF"/>
                          </a:solidFill>
                          <a:latin typeface="Arial"/>
                          <a:cs typeface="Arial"/>
                        </a:rPr>
                        <a:t>(</a:t>
                      </a:r>
                      <a:r>
                        <a:rPr sz="400" b="1" spc="0"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10" dirty="0" smtClean="0">
                          <a:solidFill>
                            <a:srgbClr val="FFFFFF"/>
                          </a:solidFill>
                          <a:latin typeface="Arial"/>
                          <a:cs typeface="Arial"/>
                        </a:rPr>
                        <a:t>o</a:t>
                      </a:r>
                      <a:r>
                        <a:rPr sz="400" b="1" spc="-30" dirty="0" smtClean="0">
                          <a:solidFill>
                            <a:srgbClr val="FFFFFF"/>
                          </a:solidFill>
                          <a:latin typeface="Arial"/>
                          <a:cs typeface="Arial"/>
                        </a:rPr>
                        <a:t>w</a:t>
                      </a:r>
                      <a:r>
                        <a:rPr sz="400" b="1" spc="0" dirty="0" smtClean="0">
                          <a:solidFill>
                            <a:srgbClr val="FFFFFF"/>
                          </a:solidFill>
                          <a:latin typeface="Arial"/>
                          <a:cs typeface="Arial"/>
                        </a:rPr>
                        <a:t>)</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L="249554">
                        <a:lnSpc>
                          <a:spcPct val="100000"/>
                        </a:lnSpc>
                      </a:pPr>
                      <a:r>
                        <a:rPr sz="300" spc="-5" dirty="0" smtClean="0">
                          <a:solidFill>
                            <a:srgbClr val="FFFFFF"/>
                          </a:solidFill>
                          <a:latin typeface="Arial"/>
                          <a:cs typeface="Arial"/>
                        </a:rPr>
                        <a:t>1,000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91465">
                        <a:lnSpc>
                          <a:spcPct val="100000"/>
                        </a:lnSpc>
                      </a:pPr>
                      <a:r>
                        <a:rPr sz="300" spc="-5" dirty="0" smtClean="0">
                          <a:solidFill>
                            <a:srgbClr val="FFFFFF"/>
                          </a:solidFill>
                          <a:latin typeface="Arial"/>
                          <a:cs typeface="Arial"/>
                        </a:rPr>
                        <a:t>900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800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291465">
                        <a:lnSpc>
                          <a:spcPct val="100000"/>
                        </a:lnSpc>
                      </a:pPr>
                      <a:r>
                        <a:rPr sz="300" spc="-5" dirty="0" smtClean="0">
                          <a:solidFill>
                            <a:srgbClr val="FFFFFF"/>
                          </a:solidFill>
                          <a:latin typeface="Arial"/>
                          <a:cs typeface="Arial"/>
                        </a:rPr>
                        <a:t>700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291465">
                        <a:lnSpc>
                          <a:spcPct val="100000"/>
                        </a:lnSpc>
                      </a:pPr>
                      <a:r>
                        <a:rPr sz="300" spc="-5" dirty="0" smtClean="0">
                          <a:solidFill>
                            <a:srgbClr val="FFFFFF"/>
                          </a:solidFill>
                          <a:latin typeface="Arial"/>
                          <a:cs typeface="Arial"/>
                        </a:rPr>
                        <a:t>600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400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291465">
                        <a:lnSpc>
                          <a:spcPct val="100000"/>
                        </a:lnSpc>
                      </a:pPr>
                      <a:r>
                        <a:rPr sz="300" spc="-5" dirty="0" smtClean="0">
                          <a:solidFill>
                            <a:srgbClr val="FFFFFF"/>
                          </a:solidFill>
                          <a:latin typeface="Arial"/>
                          <a:cs typeface="Arial"/>
                        </a:rPr>
                        <a:t>300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34671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56">
                <a:tc>
                  <a:txBody>
                    <a:bodyPr/>
                    <a:lstStyle/>
                    <a:p>
                      <a:pPr marR="95250"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33655" algn="ctr">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32384"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30480"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2667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L="2032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L="3429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39065">
                        <a:lnSpc>
                          <a:spcPct val="100000"/>
                        </a:lnSpc>
                        <a:tabLst>
                          <a:tab pos="396240" algn="l"/>
                          <a:tab pos="652780" algn="l"/>
                          <a:tab pos="894715" algn="l"/>
                          <a:tab pos="1151255" algn="l"/>
                        </a:tabLst>
                      </a:pPr>
                      <a:r>
                        <a:rPr sz="300" dirty="0" smtClean="0">
                          <a:solidFill>
                            <a:srgbClr val="FFFFFF"/>
                          </a:solidFill>
                          <a:latin typeface="Arial"/>
                          <a:cs typeface="Arial"/>
                        </a:rPr>
                        <a:t>7	8	9	</a:t>
                      </a:r>
                      <a:r>
                        <a:rPr sz="300" spc="-5" dirty="0" smtClean="0">
                          <a:solidFill>
                            <a:srgbClr val="FFFFFF"/>
                          </a:solidFill>
                          <a:latin typeface="Arial"/>
                          <a:cs typeface="Arial"/>
                        </a:rPr>
                        <a:t>1</a:t>
                      </a:r>
                      <a:r>
                        <a:rPr sz="300" spc="0" dirty="0" smtClean="0">
                          <a:solidFill>
                            <a:srgbClr val="FFFFFF"/>
                          </a:solidFill>
                          <a:latin typeface="Arial"/>
                          <a:cs typeface="Arial"/>
                        </a:rPr>
                        <a:t>0	</a:t>
                      </a:r>
                      <a:r>
                        <a:rPr sz="300" spc="-5"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R="2540" algn="ctr">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R="6985" algn="ctr">
                        <a:lnSpc>
                          <a:spcPct val="100000"/>
                        </a:lnSpc>
                      </a:pPr>
                      <a:r>
                        <a:rPr sz="300" spc="-5"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R="11430"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R="14604" algn="ctr">
                        <a:lnSpc>
                          <a:spcPct val="100000"/>
                        </a:lnSpc>
                      </a:pPr>
                      <a:r>
                        <a:rPr sz="300" spc="-10"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R="14604" algn="ctr">
                        <a:lnSpc>
                          <a:spcPct val="100000"/>
                        </a:lnSpc>
                      </a:pPr>
                      <a:r>
                        <a:rPr sz="300" spc="-5"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R="13970" algn="ctr">
                        <a:lnSpc>
                          <a:spcPct val="100000"/>
                        </a:lnSpc>
                      </a:pPr>
                      <a:r>
                        <a:rPr sz="300" spc="-5"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R="1397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L="92710">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2298">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469900">
                        <a:lnSpc>
                          <a:spcPct val="100000"/>
                        </a:lnSpc>
                      </a:pPr>
                      <a:r>
                        <a:rPr sz="400" b="1" spc="-45" dirty="0" smtClean="0">
                          <a:solidFill>
                            <a:srgbClr val="FFFFFF"/>
                          </a:solidFill>
                          <a:latin typeface="Arial"/>
                          <a:cs typeface="Arial"/>
                        </a:rPr>
                        <a:t>W</a:t>
                      </a:r>
                      <a:r>
                        <a:rPr sz="400" b="1" spc="-15" dirty="0" smtClean="0">
                          <a:solidFill>
                            <a:srgbClr val="FFFFFF"/>
                          </a:solidFill>
                          <a:latin typeface="Arial"/>
                          <a:cs typeface="Arial"/>
                        </a:rPr>
                        <a:t>a</a:t>
                      </a:r>
                      <a:r>
                        <a:rPr sz="400" b="1" spc="0"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20" dirty="0" smtClean="0">
                          <a:solidFill>
                            <a:srgbClr val="FFFFFF"/>
                          </a:solidFill>
                          <a:latin typeface="Arial"/>
                          <a:cs typeface="Arial"/>
                        </a:rPr>
                        <a:t> </a:t>
                      </a:r>
                      <a:r>
                        <a:rPr sz="400" b="1" spc="0" dirty="0" smtClean="0">
                          <a:solidFill>
                            <a:srgbClr val="FFFFFF"/>
                          </a:solidFill>
                          <a:latin typeface="Arial"/>
                          <a:cs typeface="Arial"/>
                        </a:rPr>
                        <a:t>D</a:t>
                      </a:r>
                      <a:r>
                        <a:rPr sz="400" b="1" spc="25" dirty="0" smtClean="0">
                          <a:solidFill>
                            <a:srgbClr val="FFFFFF"/>
                          </a:solidFill>
                          <a:latin typeface="Arial"/>
                          <a:cs typeface="Arial"/>
                        </a:rPr>
                        <a:t>e</a:t>
                      </a:r>
                      <a:r>
                        <a:rPr sz="400" b="1" spc="-10" dirty="0" smtClean="0">
                          <a:solidFill>
                            <a:srgbClr val="FFFFFF"/>
                          </a:solidFill>
                          <a:latin typeface="Arial"/>
                          <a:cs typeface="Arial"/>
                        </a:rPr>
                        <a:t>p</a:t>
                      </a:r>
                      <a:r>
                        <a:rPr sz="400" b="1" spc="-5" dirty="0" smtClean="0">
                          <a:solidFill>
                            <a:srgbClr val="FFFFFF"/>
                          </a:solidFill>
                          <a:latin typeface="Arial"/>
                          <a:cs typeface="Arial"/>
                        </a:rPr>
                        <a:t>t</a:t>
                      </a:r>
                      <a:r>
                        <a:rPr sz="400" b="1" spc="0" dirty="0" smtClean="0">
                          <a:solidFill>
                            <a:srgbClr val="FFFFFF"/>
                          </a:solidFill>
                          <a:latin typeface="Arial"/>
                          <a:cs typeface="Arial"/>
                        </a:rPr>
                        <a:t>h</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7">
                <a:tc>
                  <a:txBody>
                    <a:bodyPr/>
                    <a:lstStyle/>
                    <a:p>
                      <a:pPr marL="11112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82550"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8255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82550"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79">
                <a:tc>
                  <a:txBody>
                    <a:bodyPr/>
                    <a:lstStyle/>
                    <a:p>
                      <a:pPr marL="5588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6295">
                <a:tc>
                  <a:txBody>
                    <a:bodyPr/>
                    <a:lstStyle/>
                    <a:p>
                      <a:pPr marL="34798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81280">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83820">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R="53975"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R="30480"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11125">
                        <a:lnSpc>
                          <a:spcPct val="100000"/>
                        </a:lnSpc>
                        <a:tabLst>
                          <a:tab pos="367665" algn="l"/>
                          <a:tab pos="629285" algn="l"/>
                          <a:tab pos="876300" algn="l"/>
                          <a:tab pos="1137285" algn="l"/>
                        </a:tabLst>
                      </a:pPr>
                      <a:r>
                        <a:rPr sz="300" dirty="0" smtClean="0">
                          <a:solidFill>
                            <a:srgbClr val="FFFFFF"/>
                          </a:solidFill>
                          <a:latin typeface="Arial"/>
                          <a:cs typeface="Arial"/>
                        </a:rPr>
                        <a:t>7	8	9	</a:t>
                      </a:r>
                      <a:r>
                        <a:rPr sz="300" spc="-5" dirty="0" smtClean="0">
                          <a:solidFill>
                            <a:srgbClr val="FFFFFF"/>
                          </a:solidFill>
                          <a:latin typeface="Arial"/>
                          <a:cs typeface="Arial"/>
                        </a:rPr>
                        <a:t>1</a:t>
                      </a:r>
                      <a:r>
                        <a:rPr sz="300" spc="0" dirty="0" smtClean="0">
                          <a:solidFill>
                            <a:srgbClr val="FFFFFF"/>
                          </a:solidFill>
                          <a:latin typeface="Arial"/>
                          <a:cs typeface="Arial"/>
                        </a:rPr>
                        <a:t>0	</a:t>
                      </a:r>
                      <a:r>
                        <a:rPr sz="300" spc="-5"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R="26670" algn="ctr">
                        <a:lnSpc>
                          <a:spcPct val="100000"/>
                        </a:lnSpc>
                      </a:pPr>
                      <a:r>
                        <a:rPr sz="300" spc="-10"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R="22225" algn="ctr">
                        <a:lnSpc>
                          <a:spcPct val="100000"/>
                        </a:lnSpc>
                      </a:pPr>
                      <a:r>
                        <a:rPr sz="300" spc="-10"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R="14604" algn="ctr">
                        <a:lnSpc>
                          <a:spcPct val="100000"/>
                        </a:lnSpc>
                      </a:pPr>
                      <a:r>
                        <a:rPr sz="300" spc="-10"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R="5080"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R="5080" algn="ctr">
                        <a:lnSpc>
                          <a:spcPct val="100000"/>
                        </a:lnSpc>
                      </a:pPr>
                      <a:r>
                        <a:rPr sz="300" spc="-5"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L="381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bl>
          </a:graphicData>
        </a:graphic>
      </p:graphicFrame>
      <p:graphicFrame>
        <p:nvGraphicFramePr>
          <p:cNvPr id="392" name="object 392"/>
          <p:cNvGraphicFramePr>
            <a:graphicFrameLocks noGrp="1"/>
          </p:cNvGraphicFramePr>
          <p:nvPr/>
        </p:nvGraphicFramePr>
        <p:xfrm>
          <a:off x="4649546" y="670706"/>
          <a:ext cx="4130897" cy="5982893"/>
        </p:xfrm>
        <a:graphic>
          <a:graphicData uri="http://schemas.openxmlformats.org/drawingml/2006/table">
            <a:tbl>
              <a:tblPr firstRow="1" bandRow="1">
                <a:tableStyleId>{2D5ABB26-0587-4C30-8999-92F81FD0307C}</a:tableStyleId>
              </a:tblPr>
              <a:tblGrid>
                <a:gridCol w="400385"/>
                <a:gridCol w="195532"/>
                <a:gridCol w="193808"/>
                <a:gridCol w="195244"/>
                <a:gridCol w="195532"/>
                <a:gridCol w="195532"/>
                <a:gridCol w="181158"/>
                <a:gridCol w="987722"/>
                <a:gridCol w="195245"/>
                <a:gridCol w="195532"/>
                <a:gridCol w="195532"/>
                <a:gridCol w="193808"/>
                <a:gridCol w="193518"/>
                <a:gridCol w="193808"/>
                <a:gridCol w="193518"/>
                <a:gridCol w="225023"/>
              </a:tblGrid>
              <a:tr h="234176">
                <a:tc>
                  <a:txBody>
                    <a:bodyPr/>
                    <a:lstStyle/>
                    <a:p>
                      <a:endParaRPr sz="15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endParaRPr sz="1500">
                        <a:latin typeface="Arial"/>
                        <a:cs typeface="Arial"/>
                      </a:endParaRPr>
                    </a:p>
                  </a:txBody>
                  <a:tcPr marL="0" marR="0" marT="0" marB="0">
                    <a:lnT w="5045">
                      <a:solidFill>
                        <a:srgbClr val="FFFFFF"/>
                      </a:solidFill>
                      <a:prstDash val="solid"/>
                    </a:lnT>
                  </a:tcPr>
                </a:tc>
                <a:tc>
                  <a:txBody>
                    <a:bodyPr/>
                    <a:lstStyle/>
                    <a:p>
                      <a:pPr marL="40005" algn="ctr">
                        <a:lnSpc>
                          <a:spcPct val="100000"/>
                        </a:lnSpc>
                      </a:pPr>
                      <a:r>
                        <a:rPr sz="400" b="1" spc="20" dirty="0" smtClean="0">
                          <a:solidFill>
                            <a:srgbClr val="FFFFFF"/>
                          </a:solidFill>
                          <a:latin typeface="Arial"/>
                          <a:cs typeface="Arial"/>
                        </a:rPr>
                        <a:t>Me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8844">
                <a:tc>
                  <a:txBody>
                    <a:bodyPr/>
                    <a:lstStyle/>
                    <a:p>
                      <a:pPr marL="249554">
                        <a:lnSpc>
                          <a:spcPct val="100000"/>
                        </a:lnSpc>
                      </a:pPr>
                      <a:r>
                        <a:rPr sz="300" spc="-5" dirty="0" smtClean="0">
                          <a:solidFill>
                            <a:srgbClr val="FFFFFF"/>
                          </a:solidFill>
                          <a:latin typeface="Arial"/>
                          <a:cs typeface="Arial"/>
                        </a:rPr>
                        <a:t>10,000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77495">
                        <a:lnSpc>
                          <a:spcPct val="100000"/>
                        </a:lnSpc>
                      </a:pPr>
                      <a:r>
                        <a:rPr sz="300" spc="-5" dirty="0" smtClean="0">
                          <a:solidFill>
                            <a:srgbClr val="FFFFFF"/>
                          </a:solidFill>
                          <a:latin typeface="Arial"/>
                          <a:cs typeface="Arial"/>
                        </a:rPr>
                        <a:t>9,000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77495">
                        <a:lnSpc>
                          <a:spcPct val="100000"/>
                        </a:lnSpc>
                      </a:pPr>
                      <a:r>
                        <a:rPr sz="300" spc="-5" dirty="0" smtClean="0">
                          <a:solidFill>
                            <a:srgbClr val="FFFFFF"/>
                          </a:solidFill>
                          <a:latin typeface="Arial"/>
                          <a:cs typeface="Arial"/>
                        </a:rPr>
                        <a:t>8,000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277495">
                        <a:lnSpc>
                          <a:spcPct val="100000"/>
                        </a:lnSpc>
                      </a:pPr>
                      <a:r>
                        <a:rPr sz="300" spc="-5" dirty="0" smtClean="0">
                          <a:solidFill>
                            <a:srgbClr val="FFFFFF"/>
                          </a:solidFill>
                          <a:latin typeface="Arial"/>
                          <a:cs typeface="Arial"/>
                        </a:rPr>
                        <a:t>7,000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277495">
                        <a:lnSpc>
                          <a:spcPct val="100000"/>
                        </a:lnSpc>
                      </a:pPr>
                      <a:r>
                        <a:rPr sz="300" spc="-5" dirty="0" smtClean="0">
                          <a:solidFill>
                            <a:srgbClr val="FFFFFF"/>
                          </a:solidFill>
                          <a:latin typeface="Arial"/>
                          <a:cs typeface="Arial"/>
                        </a:rPr>
                        <a:t>6,000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77495">
                        <a:lnSpc>
                          <a:spcPct val="100000"/>
                        </a:lnSpc>
                      </a:pPr>
                      <a:r>
                        <a:rPr sz="300" spc="-5" dirty="0" smtClean="0">
                          <a:solidFill>
                            <a:srgbClr val="FFFFFF"/>
                          </a:solidFill>
                          <a:latin typeface="Arial"/>
                          <a:cs typeface="Arial"/>
                        </a:rPr>
                        <a:t>5,000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77495">
                        <a:lnSpc>
                          <a:spcPct val="100000"/>
                        </a:lnSpc>
                      </a:pPr>
                      <a:r>
                        <a:rPr sz="300" spc="-5" dirty="0" smtClean="0">
                          <a:solidFill>
                            <a:srgbClr val="FFFFFF"/>
                          </a:solidFill>
                          <a:latin typeface="Arial"/>
                          <a:cs typeface="Arial"/>
                        </a:rPr>
                        <a:t>4,000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277495">
                        <a:lnSpc>
                          <a:spcPct val="100000"/>
                        </a:lnSpc>
                      </a:pPr>
                      <a:r>
                        <a:rPr sz="300" spc="-5" dirty="0" smtClean="0">
                          <a:solidFill>
                            <a:srgbClr val="FFFFFF"/>
                          </a:solidFill>
                          <a:latin typeface="Arial"/>
                          <a:cs typeface="Arial"/>
                        </a:rPr>
                        <a:t>3,000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77495">
                        <a:lnSpc>
                          <a:spcPct val="100000"/>
                        </a:lnSpc>
                      </a:pPr>
                      <a:r>
                        <a:rPr sz="300" spc="-5" dirty="0" smtClean="0">
                          <a:solidFill>
                            <a:srgbClr val="FFFFFF"/>
                          </a:solidFill>
                          <a:latin typeface="Arial"/>
                          <a:cs typeface="Arial"/>
                        </a:rPr>
                        <a:t>2,000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77495">
                        <a:lnSpc>
                          <a:spcPct val="100000"/>
                        </a:lnSpc>
                      </a:pPr>
                      <a:r>
                        <a:rPr sz="300" spc="-5" dirty="0" smtClean="0">
                          <a:solidFill>
                            <a:srgbClr val="FFFFFF"/>
                          </a:solidFill>
                          <a:latin typeface="Arial"/>
                          <a:cs typeface="Arial"/>
                        </a:rPr>
                        <a:t>1,000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84">
                <a:tc>
                  <a:txBody>
                    <a:bodyPr/>
                    <a:lstStyle/>
                    <a:p>
                      <a:pPr marR="123825"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590">
                <a:tc>
                  <a:txBody>
                    <a:bodyPr/>
                    <a:lstStyle/>
                    <a:p>
                      <a:pPr marR="81280"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146685">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144145">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57150"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5334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L="4826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L="137160">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53670">
                        <a:lnSpc>
                          <a:spcPct val="100000"/>
                        </a:lnSpc>
                        <a:tabLst>
                          <a:tab pos="409575" algn="l"/>
                          <a:tab pos="666750" algn="l"/>
                          <a:tab pos="908685" algn="l"/>
                          <a:tab pos="1165860" algn="l"/>
                        </a:tabLst>
                      </a:pPr>
                      <a:r>
                        <a:rPr sz="300" dirty="0" smtClean="0">
                          <a:solidFill>
                            <a:srgbClr val="FFFFFF"/>
                          </a:solidFill>
                          <a:latin typeface="Arial"/>
                          <a:cs typeface="Arial"/>
                        </a:rPr>
                        <a:t>7	8	9	</a:t>
                      </a:r>
                      <a:r>
                        <a:rPr sz="300" spc="-5" dirty="0" smtClean="0">
                          <a:solidFill>
                            <a:srgbClr val="FFFFFF"/>
                          </a:solidFill>
                          <a:latin typeface="Arial"/>
                          <a:cs typeface="Arial"/>
                        </a:rPr>
                        <a:t>1</a:t>
                      </a:r>
                      <a:r>
                        <a:rPr sz="300" spc="0" dirty="0" smtClean="0">
                          <a:solidFill>
                            <a:srgbClr val="FFFFFF"/>
                          </a:solidFill>
                          <a:latin typeface="Arial"/>
                          <a:cs typeface="Arial"/>
                        </a:rPr>
                        <a:t>0	</a:t>
                      </a:r>
                      <a:r>
                        <a:rPr sz="300" spc="-5"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L="24130" algn="ctr">
                        <a:lnSpc>
                          <a:spcPct val="100000"/>
                        </a:lnSpc>
                      </a:pPr>
                      <a:r>
                        <a:rPr sz="300" spc="-10"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L="19685" algn="ctr">
                        <a:lnSpc>
                          <a:spcPct val="100000"/>
                        </a:lnSpc>
                      </a:pPr>
                      <a:r>
                        <a:rPr sz="300" spc="-10"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L="15240"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L="13335" algn="ctr">
                        <a:lnSpc>
                          <a:spcPct val="100000"/>
                        </a:lnSpc>
                      </a:pPr>
                      <a:r>
                        <a:rPr sz="300" spc="-5"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L="13335" algn="ctr">
                        <a:lnSpc>
                          <a:spcPct val="100000"/>
                        </a:lnSpc>
                      </a:pPr>
                      <a:r>
                        <a:rPr sz="300" spc="-5"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L="13970" algn="ctr">
                        <a:lnSpc>
                          <a:spcPct val="100000"/>
                        </a:lnSpc>
                      </a:pPr>
                      <a:r>
                        <a:rPr sz="300" spc="-5"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L="12700" algn="ctr">
                        <a:lnSpc>
                          <a:spcPct val="100000"/>
                        </a:lnSpc>
                      </a:pPr>
                      <a:r>
                        <a:rPr sz="300" spc="-10"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1780">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39370" algn="ctr">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15" dirty="0" smtClean="0">
                          <a:solidFill>
                            <a:srgbClr val="FFFFFF"/>
                          </a:solidFill>
                          <a:latin typeface="Arial"/>
                          <a:cs typeface="Arial"/>
                        </a:rPr>
                        <a:t>a</a:t>
                      </a:r>
                      <a:r>
                        <a:rPr sz="400" b="1" spc="-10" dirty="0" smtClean="0">
                          <a:solidFill>
                            <a:srgbClr val="FFFFFF"/>
                          </a:solidFill>
                          <a:latin typeface="Arial"/>
                          <a:cs typeface="Arial"/>
                        </a:rPr>
                        <a:t>ne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L="55880" algn="ctr">
                        <a:lnSpc>
                          <a:spcPct val="100000"/>
                        </a:lnSpc>
                      </a:pPr>
                      <a:r>
                        <a:rPr sz="300" spc="-5" dirty="0" smtClean="0">
                          <a:solidFill>
                            <a:srgbClr val="FFFFFF"/>
                          </a:solidFill>
                          <a:latin typeface="Arial"/>
                          <a:cs typeface="Arial"/>
                        </a:rPr>
                        <a:t>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450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400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55880" algn="ctr">
                        <a:lnSpc>
                          <a:spcPct val="100000"/>
                        </a:lnSpc>
                      </a:pPr>
                      <a:r>
                        <a:rPr sz="300" spc="-5" dirty="0" smtClean="0">
                          <a:solidFill>
                            <a:srgbClr val="FFFFFF"/>
                          </a:solidFill>
                          <a:latin typeface="Arial"/>
                          <a:cs typeface="Arial"/>
                        </a:rPr>
                        <a:t>350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55880" algn="ctr">
                        <a:lnSpc>
                          <a:spcPct val="100000"/>
                        </a:lnSpc>
                      </a:pPr>
                      <a:r>
                        <a:rPr sz="300" spc="-5" dirty="0" smtClean="0">
                          <a:solidFill>
                            <a:srgbClr val="FFFFFF"/>
                          </a:solidFill>
                          <a:latin typeface="Arial"/>
                          <a:cs typeface="Arial"/>
                        </a:rPr>
                        <a:t>300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250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55880" algn="ctr">
                        <a:lnSpc>
                          <a:spcPct val="100000"/>
                        </a:lnSpc>
                      </a:pPr>
                      <a:r>
                        <a:rPr sz="300" spc="-5" dirty="0" smtClean="0">
                          <a:solidFill>
                            <a:srgbClr val="FFFFFF"/>
                          </a:solidFill>
                          <a:latin typeface="Arial"/>
                          <a:cs typeface="Arial"/>
                        </a:rPr>
                        <a:t>150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5588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11112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30">
                <a:tc>
                  <a:txBody>
                    <a:bodyPr/>
                    <a:lstStyle/>
                    <a:p>
                      <a:pPr marL="34798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81280">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R="5334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R="29209"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11125">
                        <a:lnSpc>
                          <a:spcPct val="100000"/>
                        </a:lnSpc>
                        <a:tabLst>
                          <a:tab pos="367665" algn="l"/>
                          <a:tab pos="629285" algn="l"/>
                          <a:tab pos="876300" algn="l"/>
                          <a:tab pos="1137285" algn="l"/>
                        </a:tabLst>
                      </a:pPr>
                      <a:r>
                        <a:rPr sz="300" dirty="0" smtClean="0">
                          <a:solidFill>
                            <a:srgbClr val="FFFFFF"/>
                          </a:solidFill>
                          <a:latin typeface="Arial"/>
                          <a:cs typeface="Arial"/>
                        </a:rPr>
                        <a:t>7	8	9	</a:t>
                      </a:r>
                      <a:r>
                        <a:rPr sz="300" spc="-5" dirty="0" smtClean="0">
                          <a:solidFill>
                            <a:srgbClr val="FFFFFF"/>
                          </a:solidFill>
                          <a:latin typeface="Arial"/>
                          <a:cs typeface="Arial"/>
                        </a:rPr>
                        <a:t>1</a:t>
                      </a:r>
                      <a:r>
                        <a:rPr sz="300" spc="0" dirty="0" smtClean="0">
                          <a:solidFill>
                            <a:srgbClr val="FFFFFF"/>
                          </a:solidFill>
                          <a:latin typeface="Arial"/>
                          <a:cs typeface="Arial"/>
                        </a:rPr>
                        <a:t>0	</a:t>
                      </a:r>
                      <a:r>
                        <a:rPr sz="300" spc="-5"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R="20320"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R="13970" algn="ctr">
                        <a:lnSpc>
                          <a:spcPct val="100000"/>
                        </a:lnSpc>
                      </a:pPr>
                      <a:r>
                        <a:rPr sz="300" spc="-5"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R="5715"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R="5715" algn="ctr">
                        <a:lnSpc>
                          <a:spcPct val="100000"/>
                        </a:lnSpc>
                      </a:pPr>
                      <a:r>
                        <a:rPr sz="300" spc="-10"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L="381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40719">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40005" algn="ctr">
                        <a:lnSpc>
                          <a:spcPct val="100000"/>
                        </a:lnSpc>
                      </a:pPr>
                      <a:r>
                        <a:rPr sz="400" b="1" dirty="0" smtClean="0">
                          <a:solidFill>
                            <a:srgbClr val="FFFFFF"/>
                          </a:solidFill>
                          <a:latin typeface="Arial"/>
                          <a:cs typeface="Arial"/>
                        </a:rPr>
                        <a:t>Pr</a:t>
                      </a:r>
                      <a:r>
                        <a:rPr sz="400" b="1" spc="-5" dirty="0" smtClean="0">
                          <a:solidFill>
                            <a:srgbClr val="FFFFFF"/>
                          </a:solidFill>
                          <a:latin typeface="Arial"/>
                          <a:cs typeface="Arial"/>
                        </a:rPr>
                        <a:t>o</a:t>
                      </a:r>
                      <a:r>
                        <a:rPr sz="400" b="1" spc="-10" dirty="0" smtClean="0">
                          <a:solidFill>
                            <a:srgbClr val="FFFFFF"/>
                          </a:solidFill>
                          <a:latin typeface="Arial"/>
                          <a:cs typeface="Arial"/>
                        </a:rPr>
                        <a:t>p</a:t>
                      </a:r>
                      <a:r>
                        <a:rPr sz="400" b="1" spc="-15" dirty="0" smtClean="0">
                          <a:solidFill>
                            <a:srgbClr val="FFFFFF"/>
                          </a:solidFill>
                          <a:latin typeface="Arial"/>
                          <a:cs typeface="Arial"/>
                        </a:rPr>
                        <a:t>a</a:t>
                      </a:r>
                      <a:r>
                        <a:rPr sz="400" b="1" spc="-10" dirty="0" smtClean="0">
                          <a:solidFill>
                            <a:srgbClr val="FFFFFF"/>
                          </a:solidFill>
                          <a:latin typeface="Arial"/>
                          <a:cs typeface="Arial"/>
                        </a:rPr>
                        <a:t>n</a:t>
                      </a:r>
                      <a:r>
                        <a:rPr sz="400" b="1" spc="0" dirty="0" smtClean="0">
                          <a:solidFill>
                            <a:srgbClr val="FFFFFF"/>
                          </a:solidFill>
                          <a:latin typeface="Arial"/>
                          <a:cs typeface="Arial"/>
                        </a:rPr>
                        <a:t>e</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78323">
                <a:tc>
                  <a:txBody>
                    <a:bodyPr/>
                    <a:lstStyle/>
                    <a:p>
                      <a:pPr marL="55880" algn="ctr">
                        <a:lnSpc>
                          <a:spcPct val="100000"/>
                        </a:lnSpc>
                      </a:pPr>
                      <a:r>
                        <a:rPr sz="300" spc="-5" dirty="0" smtClean="0">
                          <a:solidFill>
                            <a:srgbClr val="FFFFFF"/>
                          </a:solidFill>
                          <a:latin typeface="Arial"/>
                          <a:cs typeface="Arial"/>
                        </a:rPr>
                        <a:t>240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55880" algn="ctr">
                        <a:lnSpc>
                          <a:spcPct val="100000"/>
                        </a:lnSpc>
                      </a:pPr>
                      <a:r>
                        <a:rPr sz="300" spc="-5" dirty="0" smtClean="0">
                          <a:solidFill>
                            <a:srgbClr val="FFFFFF"/>
                          </a:solidFill>
                          <a:latin typeface="Arial"/>
                          <a:cs typeface="Arial"/>
                        </a:rPr>
                        <a:t>220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L="55880" algn="ctr">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0531">
                <a:tc>
                  <a:txBody>
                    <a:bodyPr/>
                    <a:lstStyle/>
                    <a:p>
                      <a:pPr marL="55880" algn="ctr">
                        <a:lnSpc>
                          <a:spcPct val="100000"/>
                        </a:lnSpc>
                      </a:pPr>
                      <a:r>
                        <a:rPr sz="300" spc="-5" dirty="0" smtClean="0">
                          <a:solidFill>
                            <a:srgbClr val="FFFFFF"/>
                          </a:solidFill>
                          <a:latin typeface="Arial"/>
                          <a:cs typeface="Arial"/>
                        </a:rPr>
                        <a:t>180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55880" algn="ctr">
                        <a:lnSpc>
                          <a:spcPct val="100000"/>
                        </a:lnSpc>
                      </a:pPr>
                      <a:r>
                        <a:rPr sz="300" spc="-5" dirty="0" smtClean="0">
                          <a:solidFill>
                            <a:srgbClr val="FFFFFF"/>
                          </a:solidFill>
                          <a:latin typeface="Arial"/>
                          <a:cs typeface="Arial"/>
                        </a:rPr>
                        <a:t>160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55880" algn="ctr">
                        <a:lnSpc>
                          <a:spcPct val="100000"/>
                        </a:lnSpc>
                      </a:pPr>
                      <a:r>
                        <a:rPr sz="300" spc="-5" dirty="0" smtClean="0">
                          <a:solidFill>
                            <a:srgbClr val="FFFFFF"/>
                          </a:solidFill>
                          <a:latin typeface="Arial"/>
                          <a:cs typeface="Arial"/>
                        </a:rPr>
                        <a:t>140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55880" algn="ctr">
                        <a:lnSpc>
                          <a:spcPct val="100000"/>
                        </a:lnSpc>
                      </a:pPr>
                      <a:r>
                        <a:rPr sz="300" spc="-5" dirty="0" smtClean="0">
                          <a:solidFill>
                            <a:srgbClr val="FFFFFF"/>
                          </a:solidFill>
                          <a:latin typeface="Arial"/>
                          <a:cs typeface="Arial"/>
                        </a:rPr>
                        <a:t>120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L="5588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L="8255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1">
                <a:tc>
                  <a:txBody>
                    <a:bodyPr/>
                    <a:lstStyle/>
                    <a:p>
                      <a:pPr marL="8255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203">
                <a:tc>
                  <a:txBody>
                    <a:bodyPr/>
                    <a:lstStyle/>
                    <a:p>
                      <a:pPr marL="8255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72483">
                <a:tc>
                  <a:txBody>
                    <a:bodyPr/>
                    <a:lstStyle/>
                    <a:p>
                      <a:pPr marL="8255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59382">
                <a:tc>
                  <a:txBody>
                    <a:bodyPr/>
                    <a:lstStyle/>
                    <a:p>
                      <a:pPr marL="11112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619">
                <a:tc>
                  <a:txBody>
                    <a:bodyPr/>
                    <a:lstStyle/>
                    <a:p>
                      <a:pPr marL="34798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81280">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R="5334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R="29209"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11125">
                        <a:lnSpc>
                          <a:spcPct val="100000"/>
                        </a:lnSpc>
                        <a:tabLst>
                          <a:tab pos="367665" algn="l"/>
                          <a:tab pos="629285" algn="l"/>
                          <a:tab pos="876300" algn="l"/>
                          <a:tab pos="1137285" algn="l"/>
                        </a:tabLst>
                      </a:pPr>
                      <a:r>
                        <a:rPr sz="300" dirty="0" smtClean="0">
                          <a:solidFill>
                            <a:srgbClr val="FFFFFF"/>
                          </a:solidFill>
                          <a:latin typeface="Arial"/>
                          <a:cs typeface="Arial"/>
                        </a:rPr>
                        <a:t>7	8	9	</a:t>
                      </a:r>
                      <a:r>
                        <a:rPr sz="300" spc="-5" dirty="0" smtClean="0">
                          <a:solidFill>
                            <a:srgbClr val="FFFFFF"/>
                          </a:solidFill>
                          <a:latin typeface="Arial"/>
                          <a:cs typeface="Arial"/>
                        </a:rPr>
                        <a:t>1</a:t>
                      </a:r>
                      <a:r>
                        <a:rPr sz="300" spc="0" dirty="0" smtClean="0">
                          <a:solidFill>
                            <a:srgbClr val="FFFFFF"/>
                          </a:solidFill>
                          <a:latin typeface="Arial"/>
                          <a:cs typeface="Arial"/>
                        </a:rPr>
                        <a:t>0	</a:t>
                      </a:r>
                      <a:r>
                        <a:rPr sz="300" spc="-5"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R="20320"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R="13970" algn="ctr">
                        <a:lnSpc>
                          <a:spcPct val="100000"/>
                        </a:lnSpc>
                      </a:pPr>
                      <a:r>
                        <a:rPr sz="300" spc="-5"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R="5715"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R="5715" algn="ctr">
                        <a:lnSpc>
                          <a:spcPct val="100000"/>
                        </a:lnSpc>
                      </a:pPr>
                      <a:r>
                        <a:rPr sz="300" spc="-10"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L="381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34471">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73660">
                        <a:lnSpc>
                          <a:spcPct val="100000"/>
                        </a:lnSpc>
                      </a:pPr>
                      <a:r>
                        <a:rPr sz="400" b="1" spc="-5" dirty="0" smtClean="0">
                          <a:solidFill>
                            <a:srgbClr val="FFFFFF"/>
                          </a:solidFill>
                          <a:latin typeface="Arial"/>
                          <a:cs typeface="Arial"/>
                        </a:rPr>
                        <a:t>E</a:t>
                      </a:r>
                      <a:r>
                        <a:rPr sz="400" b="1" spc="0" dirty="0" smtClean="0">
                          <a:solidFill>
                            <a:srgbClr val="FFFFFF"/>
                          </a:solidFill>
                          <a:latin typeface="Arial"/>
                          <a:cs typeface="Arial"/>
                        </a:rPr>
                        <a:t>t</a:t>
                      </a:r>
                      <a:r>
                        <a:rPr sz="400" b="1" spc="-10" dirty="0" smtClean="0">
                          <a:solidFill>
                            <a:srgbClr val="FFFFFF"/>
                          </a:solidFill>
                          <a:latin typeface="Arial"/>
                          <a:cs typeface="Arial"/>
                        </a:rPr>
                        <a:t>h</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5"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 (</a:t>
                      </a:r>
                      <a:r>
                        <a:rPr sz="400" b="1" spc="5" dirty="0" smtClean="0">
                          <a:solidFill>
                            <a:srgbClr val="FFFFFF"/>
                          </a:solidFill>
                          <a:latin typeface="Arial"/>
                          <a:cs typeface="Arial"/>
                        </a:rPr>
                        <a:t>Gr</a:t>
                      </a:r>
                      <a:r>
                        <a:rPr sz="400" b="1" spc="20" dirty="0" smtClean="0">
                          <a:solidFill>
                            <a:srgbClr val="FFFFFF"/>
                          </a:solidFill>
                          <a:latin typeface="Arial"/>
                          <a:cs typeface="Arial"/>
                        </a:rPr>
                        <a:t>ee</a:t>
                      </a:r>
                      <a:r>
                        <a:rPr sz="400" b="1" spc="-10" dirty="0" smtClean="0">
                          <a:solidFill>
                            <a:srgbClr val="FFFFFF"/>
                          </a:solidFill>
                          <a:latin typeface="Arial"/>
                          <a:cs typeface="Arial"/>
                        </a:rPr>
                        <a:t>n</a:t>
                      </a:r>
                      <a:r>
                        <a:rPr sz="400" b="1" spc="0" dirty="0" smtClean="0">
                          <a:solidFill>
                            <a:srgbClr val="FFFFFF"/>
                          </a:solidFill>
                          <a:latin typeface="Arial"/>
                          <a:cs typeface="Arial"/>
                        </a:rPr>
                        <a:t>)</a:t>
                      </a:r>
                      <a:r>
                        <a:rPr sz="400" b="1" spc="-15" dirty="0" smtClean="0">
                          <a:solidFill>
                            <a:srgbClr val="FFFFFF"/>
                          </a:solidFill>
                          <a:latin typeface="Arial"/>
                          <a:cs typeface="Arial"/>
                        </a:rPr>
                        <a:t> </a:t>
                      </a:r>
                      <a:r>
                        <a:rPr sz="400" b="1" spc="-5" dirty="0" smtClean="0">
                          <a:solidFill>
                            <a:srgbClr val="FFFFFF"/>
                          </a:solidFill>
                          <a:latin typeface="Arial"/>
                          <a:cs typeface="Arial"/>
                        </a:rPr>
                        <a:t>P</a:t>
                      </a:r>
                      <a:r>
                        <a:rPr sz="400" b="1" spc="5" dirty="0" smtClean="0">
                          <a:solidFill>
                            <a:srgbClr val="FFFFFF"/>
                          </a:solidFill>
                          <a:latin typeface="Arial"/>
                          <a:cs typeface="Arial"/>
                        </a:rPr>
                        <a:t>r</a:t>
                      </a:r>
                      <a:r>
                        <a:rPr sz="400" b="1" spc="-10" dirty="0" smtClean="0">
                          <a:solidFill>
                            <a:srgbClr val="FFFFFF"/>
                          </a:solidFill>
                          <a:latin typeface="Arial"/>
                          <a:cs typeface="Arial"/>
                        </a:rPr>
                        <a:t>op</a:t>
                      </a:r>
                      <a:r>
                        <a:rPr sz="400" b="1" spc="-50" dirty="0" smtClean="0">
                          <a:solidFill>
                            <a:srgbClr val="FFFFFF"/>
                          </a:solidFill>
                          <a:latin typeface="Arial"/>
                          <a:cs typeface="Arial"/>
                        </a:rPr>
                        <a:t>y</a:t>
                      </a:r>
                      <a:r>
                        <a:rPr sz="400" b="1" spc="-10" dirty="0" smtClean="0">
                          <a:solidFill>
                            <a:srgbClr val="FFFFFF"/>
                          </a:solidFill>
                          <a:latin typeface="Arial"/>
                          <a:cs typeface="Arial"/>
                        </a:rPr>
                        <a:t>l</a:t>
                      </a:r>
                      <a:r>
                        <a:rPr sz="400" b="1" spc="20" dirty="0" smtClean="0">
                          <a:solidFill>
                            <a:srgbClr val="FFFFFF"/>
                          </a:solidFill>
                          <a:latin typeface="Arial"/>
                          <a:cs typeface="Arial"/>
                        </a:rPr>
                        <a:t>e</a:t>
                      </a:r>
                      <a:r>
                        <a:rPr sz="400" b="1" spc="-10" dirty="0" smtClean="0">
                          <a:solidFill>
                            <a:srgbClr val="FFFFFF"/>
                          </a:solidFill>
                          <a:latin typeface="Arial"/>
                          <a:cs typeface="Arial"/>
                        </a:rPr>
                        <a:t>n</a:t>
                      </a:r>
                      <a:r>
                        <a:rPr sz="400" b="1" spc="0" dirty="0" smtClean="0">
                          <a:solidFill>
                            <a:srgbClr val="FFFFFF"/>
                          </a:solidFill>
                          <a:latin typeface="Arial"/>
                          <a:cs typeface="Arial"/>
                        </a:rPr>
                        <a:t>e</a:t>
                      </a:r>
                      <a:r>
                        <a:rPr sz="400" b="1" spc="5" dirty="0" smtClean="0">
                          <a:solidFill>
                            <a:srgbClr val="FFFFFF"/>
                          </a:solidFill>
                          <a:latin typeface="Arial"/>
                          <a:cs typeface="Arial"/>
                        </a:rPr>
                        <a:t> </a:t>
                      </a:r>
                      <a:r>
                        <a:rPr sz="400" b="1" spc="0" dirty="0" smtClean="0">
                          <a:solidFill>
                            <a:srgbClr val="FFFFFF"/>
                          </a:solidFill>
                          <a:latin typeface="Arial"/>
                          <a:cs typeface="Arial"/>
                        </a:rPr>
                        <a:t>(</a:t>
                      </a:r>
                      <a:r>
                        <a:rPr sz="400" b="1" spc="-5" dirty="0" smtClean="0">
                          <a:solidFill>
                            <a:srgbClr val="FFFFFF"/>
                          </a:solidFill>
                          <a:latin typeface="Arial"/>
                          <a:cs typeface="Arial"/>
                        </a:rPr>
                        <a:t>Y</a:t>
                      </a:r>
                      <a:r>
                        <a:rPr sz="400" b="1" spc="20" dirty="0" smtClean="0">
                          <a:solidFill>
                            <a:srgbClr val="FFFFFF"/>
                          </a:solidFill>
                          <a:latin typeface="Arial"/>
                          <a:cs typeface="Arial"/>
                        </a:rPr>
                        <a:t>e</a:t>
                      </a:r>
                      <a:r>
                        <a:rPr sz="400" b="1" spc="-10" dirty="0" smtClean="0">
                          <a:solidFill>
                            <a:srgbClr val="FFFFFF"/>
                          </a:solidFill>
                          <a:latin typeface="Arial"/>
                          <a:cs typeface="Arial"/>
                        </a:rPr>
                        <a:t>l</a:t>
                      </a:r>
                      <a:r>
                        <a:rPr sz="400" b="1" spc="-5" dirty="0" smtClean="0">
                          <a:solidFill>
                            <a:srgbClr val="FFFFFF"/>
                          </a:solidFill>
                          <a:latin typeface="Arial"/>
                          <a:cs typeface="Arial"/>
                        </a:rPr>
                        <a:t>l</a:t>
                      </a:r>
                      <a:r>
                        <a:rPr sz="400" b="1" spc="-10" dirty="0" smtClean="0">
                          <a:solidFill>
                            <a:srgbClr val="FFFFFF"/>
                          </a:solidFill>
                          <a:latin typeface="Arial"/>
                          <a:cs typeface="Arial"/>
                        </a:rPr>
                        <a:t>o</a:t>
                      </a:r>
                      <a:r>
                        <a:rPr sz="400" b="1" spc="-30" dirty="0" smtClean="0">
                          <a:solidFill>
                            <a:srgbClr val="FFFFFF"/>
                          </a:solidFill>
                          <a:latin typeface="Arial"/>
                          <a:cs typeface="Arial"/>
                        </a:rPr>
                        <a:t>w</a:t>
                      </a:r>
                      <a:r>
                        <a:rPr sz="400" b="1" spc="0" dirty="0" smtClean="0">
                          <a:solidFill>
                            <a:srgbClr val="FFFFFF"/>
                          </a:solidFill>
                          <a:latin typeface="Arial"/>
                          <a:cs typeface="Arial"/>
                        </a:rPr>
                        <a:t>)</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1">
                <a:tc>
                  <a:txBody>
                    <a:bodyPr/>
                    <a:lstStyle/>
                    <a:p>
                      <a:pPr marL="249554">
                        <a:lnSpc>
                          <a:spcPct val="100000"/>
                        </a:lnSpc>
                      </a:pPr>
                      <a:r>
                        <a:rPr sz="300" spc="-5" dirty="0" smtClean="0">
                          <a:solidFill>
                            <a:srgbClr val="FFFFFF"/>
                          </a:solidFill>
                          <a:latin typeface="Arial"/>
                          <a:cs typeface="Arial"/>
                        </a:rPr>
                        <a:t>1</a:t>
                      </a:r>
                      <a:r>
                        <a:rPr sz="300" spc="0" dirty="0" smtClean="0">
                          <a:solidFill>
                            <a:srgbClr val="FFFFFF"/>
                          </a:solidFill>
                          <a:latin typeface="Arial"/>
                          <a:cs typeface="Arial"/>
                        </a:rPr>
                        <a:t>,</a:t>
                      </a:r>
                      <a:r>
                        <a:rPr sz="300" spc="-10" dirty="0" smtClean="0">
                          <a:solidFill>
                            <a:srgbClr val="FFFFFF"/>
                          </a:solidFill>
                          <a:latin typeface="Arial"/>
                          <a:cs typeface="Arial"/>
                        </a:rPr>
                        <a:t>0</a:t>
                      </a:r>
                      <a:r>
                        <a:rPr sz="300" spc="-5" dirty="0" smtClean="0">
                          <a:solidFill>
                            <a:srgbClr val="FFFFFF"/>
                          </a:solidFill>
                          <a:latin typeface="Arial"/>
                          <a:cs typeface="Arial"/>
                        </a:rPr>
                        <a:t>0</a:t>
                      </a:r>
                      <a:r>
                        <a:rPr sz="300" spc="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1159">
                <a:tc>
                  <a:txBody>
                    <a:bodyPr/>
                    <a:lstStyle/>
                    <a:p>
                      <a:pPr marL="291465">
                        <a:lnSpc>
                          <a:spcPct val="100000"/>
                        </a:lnSpc>
                      </a:pPr>
                      <a:r>
                        <a:rPr sz="300" spc="-5" dirty="0" smtClean="0">
                          <a:solidFill>
                            <a:srgbClr val="FFFFFF"/>
                          </a:solidFill>
                          <a:latin typeface="Arial"/>
                          <a:cs typeface="Arial"/>
                        </a:rPr>
                        <a:t>900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800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8930">
                <a:tc>
                  <a:txBody>
                    <a:bodyPr/>
                    <a:lstStyle/>
                    <a:p>
                      <a:pPr marL="291465">
                        <a:lnSpc>
                          <a:spcPct val="100000"/>
                        </a:lnSpc>
                      </a:pPr>
                      <a:r>
                        <a:rPr sz="300" spc="-5" dirty="0" smtClean="0">
                          <a:solidFill>
                            <a:srgbClr val="FFFFFF"/>
                          </a:solidFill>
                          <a:latin typeface="Arial"/>
                          <a:cs typeface="Arial"/>
                        </a:rPr>
                        <a:t>700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291465">
                        <a:lnSpc>
                          <a:spcPct val="100000"/>
                        </a:lnSpc>
                      </a:pPr>
                      <a:r>
                        <a:rPr sz="300" spc="-5" dirty="0" smtClean="0">
                          <a:solidFill>
                            <a:srgbClr val="FFFFFF"/>
                          </a:solidFill>
                          <a:latin typeface="Arial"/>
                          <a:cs typeface="Arial"/>
                        </a:rPr>
                        <a:t>600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500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400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291465">
                        <a:lnSpc>
                          <a:spcPct val="100000"/>
                        </a:lnSpc>
                      </a:pPr>
                      <a:r>
                        <a:rPr sz="300" spc="-5" dirty="0" smtClean="0">
                          <a:solidFill>
                            <a:srgbClr val="FFFFFF"/>
                          </a:solidFill>
                          <a:latin typeface="Arial"/>
                          <a:cs typeface="Arial"/>
                        </a:rPr>
                        <a:t>300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200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291465">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862">
                <a:tc>
                  <a:txBody>
                    <a:bodyPr/>
                    <a:lstStyle/>
                    <a:p>
                      <a:pPr marL="34671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9356">
                <a:tc>
                  <a:txBody>
                    <a:bodyPr/>
                    <a:lstStyle/>
                    <a:p>
                      <a:pPr marR="94615" algn="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33655" algn="ctr">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31750" algn="ctr">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29845" algn="ctr">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25400" algn="ctr">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L="20955"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L="33655"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39065">
                        <a:lnSpc>
                          <a:spcPct val="100000"/>
                        </a:lnSpc>
                        <a:tabLst>
                          <a:tab pos="396240" algn="l"/>
                          <a:tab pos="652780" algn="l"/>
                          <a:tab pos="895350" algn="l"/>
                          <a:tab pos="1151890" algn="l"/>
                        </a:tabLst>
                      </a:pPr>
                      <a:r>
                        <a:rPr sz="300" dirty="0" smtClean="0">
                          <a:solidFill>
                            <a:srgbClr val="FFFFFF"/>
                          </a:solidFill>
                          <a:latin typeface="Arial"/>
                          <a:cs typeface="Arial"/>
                        </a:rPr>
                        <a:t>7	8	9	</a:t>
                      </a:r>
                      <a:r>
                        <a:rPr sz="300" spc="-10" dirty="0" smtClean="0">
                          <a:solidFill>
                            <a:srgbClr val="FFFFFF"/>
                          </a:solidFill>
                          <a:latin typeface="Arial"/>
                          <a:cs typeface="Arial"/>
                        </a:rPr>
                        <a:t>1</a:t>
                      </a:r>
                      <a:r>
                        <a:rPr sz="300" spc="0" dirty="0" smtClean="0">
                          <a:solidFill>
                            <a:srgbClr val="FFFFFF"/>
                          </a:solidFill>
                          <a:latin typeface="Arial"/>
                          <a:cs typeface="Arial"/>
                        </a:rPr>
                        <a:t>0	</a:t>
                      </a:r>
                      <a:r>
                        <a:rPr sz="300" spc="-10"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R="2540" algn="ctr">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R="6985" algn="ctr">
                        <a:lnSpc>
                          <a:spcPct val="100000"/>
                        </a:lnSpc>
                      </a:pPr>
                      <a:r>
                        <a:rPr sz="300" spc="-5"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R="11430"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R="13970" algn="ctr">
                        <a:lnSpc>
                          <a:spcPct val="100000"/>
                        </a:lnSpc>
                      </a:pPr>
                      <a:r>
                        <a:rPr sz="300" spc="-5"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R="15240"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R="14604" algn="ctr">
                        <a:lnSpc>
                          <a:spcPct val="100000"/>
                        </a:lnSpc>
                      </a:pPr>
                      <a:r>
                        <a:rPr sz="300" spc="-5"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R="1397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L="92710">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r h="122298">
                <a:tc>
                  <a:txBody>
                    <a:bodyPr/>
                    <a:lstStyle/>
                    <a:p>
                      <a:endParaRPr sz="300">
                        <a:latin typeface="Arial"/>
                        <a:cs typeface="Arial"/>
                      </a:endParaRPr>
                    </a:p>
                  </a:txBody>
                  <a:tcPr marL="0" marR="0" marT="0" marB="0">
                    <a:lnL w="5045">
                      <a:solidFill>
                        <a:srgbClr val="FFFFFF"/>
                      </a:solidFill>
                      <a:prstDash val="solid"/>
                    </a:lnL>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endParaRPr sz="300">
                        <a:latin typeface="Arial"/>
                        <a:cs typeface="Arial"/>
                      </a:endParaRPr>
                    </a:p>
                  </a:txBody>
                  <a:tcPr marL="0" marR="0" marT="0" marB="0">
                    <a:lnT w="5045">
                      <a:solidFill>
                        <a:srgbClr val="FFFFFF"/>
                      </a:solidFill>
                      <a:prstDash val="solid"/>
                    </a:lnT>
                  </a:tcPr>
                </a:tc>
                <a:tc>
                  <a:txBody>
                    <a:bodyPr/>
                    <a:lstStyle/>
                    <a:p>
                      <a:pPr marL="470534">
                        <a:lnSpc>
                          <a:spcPct val="100000"/>
                        </a:lnSpc>
                      </a:pPr>
                      <a:r>
                        <a:rPr sz="400" b="1" spc="-50" dirty="0" smtClean="0">
                          <a:solidFill>
                            <a:srgbClr val="FFFFFF"/>
                          </a:solidFill>
                          <a:latin typeface="Arial"/>
                          <a:cs typeface="Arial"/>
                        </a:rPr>
                        <a:t>W</a:t>
                      </a:r>
                      <a:r>
                        <a:rPr sz="400" b="1" spc="-15" dirty="0" smtClean="0">
                          <a:solidFill>
                            <a:srgbClr val="FFFFFF"/>
                          </a:solidFill>
                          <a:latin typeface="Arial"/>
                          <a:cs typeface="Arial"/>
                        </a:rPr>
                        <a:t>a</a:t>
                      </a:r>
                      <a:r>
                        <a:rPr sz="400" b="1" spc="0" dirty="0" smtClean="0">
                          <a:solidFill>
                            <a:srgbClr val="FFFFFF"/>
                          </a:solidFill>
                          <a:latin typeface="Arial"/>
                          <a:cs typeface="Arial"/>
                        </a:rPr>
                        <a:t>t</a:t>
                      </a:r>
                      <a:r>
                        <a:rPr sz="400" b="1" spc="20" dirty="0" smtClean="0">
                          <a:solidFill>
                            <a:srgbClr val="FFFFFF"/>
                          </a:solidFill>
                          <a:latin typeface="Arial"/>
                          <a:cs typeface="Arial"/>
                        </a:rPr>
                        <a:t>e</a:t>
                      </a:r>
                      <a:r>
                        <a:rPr sz="400" b="1" spc="0" dirty="0" smtClean="0">
                          <a:solidFill>
                            <a:srgbClr val="FFFFFF"/>
                          </a:solidFill>
                          <a:latin typeface="Arial"/>
                          <a:cs typeface="Arial"/>
                        </a:rPr>
                        <a:t>r</a:t>
                      </a:r>
                      <a:r>
                        <a:rPr sz="400" b="1" spc="-20" dirty="0" smtClean="0">
                          <a:solidFill>
                            <a:srgbClr val="FFFFFF"/>
                          </a:solidFill>
                          <a:latin typeface="Arial"/>
                          <a:cs typeface="Arial"/>
                        </a:rPr>
                        <a:t> </a:t>
                      </a:r>
                      <a:r>
                        <a:rPr sz="400" b="1" spc="5" dirty="0" smtClean="0">
                          <a:solidFill>
                            <a:srgbClr val="FFFFFF"/>
                          </a:solidFill>
                          <a:latin typeface="Arial"/>
                          <a:cs typeface="Arial"/>
                        </a:rPr>
                        <a:t>D</a:t>
                      </a:r>
                      <a:r>
                        <a:rPr sz="400" b="1" spc="20" dirty="0" smtClean="0">
                          <a:solidFill>
                            <a:srgbClr val="FFFFFF"/>
                          </a:solidFill>
                          <a:latin typeface="Arial"/>
                          <a:cs typeface="Arial"/>
                        </a:rPr>
                        <a:t>e</a:t>
                      </a:r>
                      <a:r>
                        <a:rPr sz="400" b="1" spc="-10" dirty="0" smtClean="0">
                          <a:solidFill>
                            <a:srgbClr val="FFFFFF"/>
                          </a:solidFill>
                          <a:latin typeface="Arial"/>
                          <a:cs typeface="Arial"/>
                        </a:rPr>
                        <a:t>p</a:t>
                      </a:r>
                      <a:r>
                        <a:rPr sz="400" b="1" spc="-5" dirty="0" smtClean="0">
                          <a:solidFill>
                            <a:srgbClr val="FFFFFF"/>
                          </a:solidFill>
                          <a:latin typeface="Arial"/>
                          <a:cs typeface="Arial"/>
                        </a:rPr>
                        <a:t>t</a:t>
                      </a:r>
                      <a:r>
                        <a:rPr sz="400" b="1" spc="0" dirty="0" smtClean="0">
                          <a:solidFill>
                            <a:srgbClr val="FFFFFF"/>
                          </a:solidFill>
                          <a:latin typeface="Arial"/>
                          <a:cs typeface="Arial"/>
                        </a:rPr>
                        <a:t>h</a:t>
                      </a:r>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T w="5045">
                      <a:solidFill>
                        <a:srgbClr val="FFFFFF"/>
                      </a:solidFill>
                      <a:prstDash val="solid"/>
                    </a:lnT>
                  </a:tcPr>
                </a:tc>
                <a:tc>
                  <a:txBody>
                    <a:bodyPr/>
                    <a:lstStyle/>
                    <a:p>
                      <a:endParaRPr sz="400">
                        <a:latin typeface="Arial"/>
                        <a:cs typeface="Arial"/>
                      </a:endParaRPr>
                    </a:p>
                  </a:txBody>
                  <a:tcPr marL="0" marR="0" marT="0" marB="0">
                    <a:lnR w="5045">
                      <a:solidFill>
                        <a:srgbClr val="FFFFFF"/>
                      </a:solidFill>
                      <a:prstDash val="solid"/>
                    </a:lnR>
                    <a:lnT w="5045">
                      <a:solidFill>
                        <a:srgbClr val="FFFFFF"/>
                      </a:solidFill>
                      <a:prstDash val="solid"/>
                    </a:lnT>
                  </a:tcPr>
                </a:tc>
              </a:tr>
              <a:tr h="69127">
                <a:tc>
                  <a:txBody>
                    <a:bodyPr/>
                    <a:lstStyle/>
                    <a:p>
                      <a:pPr marL="111125" algn="ctr">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10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20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82550" algn="ctr">
                        <a:lnSpc>
                          <a:spcPct val="100000"/>
                        </a:lnSpc>
                      </a:pPr>
                      <a:r>
                        <a:rPr sz="300" spc="-5" dirty="0" smtClean="0">
                          <a:solidFill>
                            <a:srgbClr val="FFFFFF"/>
                          </a:solidFill>
                          <a:latin typeface="Arial"/>
                          <a:cs typeface="Arial"/>
                        </a:rPr>
                        <a:t>30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40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50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82550" algn="ctr">
                        <a:lnSpc>
                          <a:spcPct val="100000"/>
                        </a:lnSpc>
                      </a:pPr>
                      <a:r>
                        <a:rPr sz="300" spc="-5" dirty="0" smtClean="0">
                          <a:solidFill>
                            <a:srgbClr val="FFFFFF"/>
                          </a:solidFill>
                          <a:latin typeface="Arial"/>
                          <a:cs typeface="Arial"/>
                        </a:rPr>
                        <a:t>60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89208">
                <a:tc>
                  <a:txBody>
                    <a:bodyPr/>
                    <a:lstStyle/>
                    <a:p>
                      <a:pPr marL="82550" algn="ctr">
                        <a:lnSpc>
                          <a:spcPct val="100000"/>
                        </a:lnSpc>
                      </a:pPr>
                      <a:r>
                        <a:rPr sz="300" spc="-5" dirty="0" smtClean="0">
                          <a:solidFill>
                            <a:srgbClr val="FFFFFF"/>
                          </a:solidFill>
                          <a:latin typeface="Arial"/>
                          <a:cs typeface="Arial"/>
                        </a:rPr>
                        <a:t>70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80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0882">
                <a:tc>
                  <a:txBody>
                    <a:bodyPr/>
                    <a:lstStyle/>
                    <a:p>
                      <a:pPr marL="82550" algn="ctr">
                        <a:lnSpc>
                          <a:spcPct val="100000"/>
                        </a:lnSpc>
                      </a:pPr>
                      <a:r>
                        <a:rPr sz="300" spc="-5" dirty="0" smtClean="0">
                          <a:solidFill>
                            <a:srgbClr val="FFFFFF"/>
                          </a:solidFill>
                          <a:latin typeface="Arial"/>
                          <a:cs typeface="Arial"/>
                        </a:rPr>
                        <a:t>90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68579">
                <a:tc>
                  <a:txBody>
                    <a:bodyPr/>
                    <a:lstStyle/>
                    <a:p>
                      <a:pPr marL="55880" algn="ctr">
                        <a:lnSpc>
                          <a:spcPct val="100000"/>
                        </a:lnSpc>
                      </a:pPr>
                      <a:r>
                        <a:rPr sz="300" spc="-5" dirty="0" smtClean="0">
                          <a:solidFill>
                            <a:srgbClr val="FFFFFF"/>
                          </a:solidFill>
                          <a:latin typeface="Arial"/>
                          <a:cs typeface="Arial"/>
                        </a:rPr>
                        <a:t>100</a:t>
                      </a:r>
                      <a:endParaRPr sz="300">
                        <a:latin typeface="Arial"/>
                        <a:cs typeface="Arial"/>
                      </a:endParaRPr>
                    </a:p>
                  </a:txBody>
                  <a:tcPr marL="0" marR="0" marT="0" marB="0">
                    <a:lnL w="5045">
                      <a:solidFill>
                        <a:srgbClr val="FFFFFF"/>
                      </a:solidFill>
                      <a:prstDash val="solid"/>
                    </a:lnL>
                  </a:tcPr>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tc>
                <a:tc>
                  <a:txBody>
                    <a:bodyPr/>
                    <a:lstStyle/>
                    <a:p>
                      <a:endParaRPr sz="300">
                        <a:latin typeface="Arial"/>
                        <a:cs typeface="Arial"/>
                      </a:endParaRPr>
                    </a:p>
                  </a:txBody>
                  <a:tcPr marL="0" marR="0" marT="0" marB="0">
                    <a:lnR w="5045">
                      <a:solidFill>
                        <a:srgbClr val="FFFFFF"/>
                      </a:solidFill>
                      <a:prstDash val="solid"/>
                    </a:lnR>
                  </a:tcPr>
                </a:tc>
              </a:tr>
              <a:tr h="96295">
                <a:tc>
                  <a:txBody>
                    <a:bodyPr/>
                    <a:lstStyle/>
                    <a:p>
                      <a:pPr marL="347980">
                        <a:lnSpc>
                          <a:spcPct val="100000"/>
                        </a:lnSpc>
                      </a:pPr>
                      <a:r>
                        <a:rPr sz="300" dirty="0" smtClean="0">
                          <a:solidFill>
                            <a:srgbClr val="FFFFFF"/>
                          </a:solidFill>
                          <a:latin typeface="Arial"/>
                          <a:cs typeface="Arial"/>
                        </a:rPr>
                        <a:t>0</a:t>
                      </a:r>
                      <a:endParaRPr sz="300">
                        <a:latin typeface="Arial"/>
                        <a:cs typeface="Arial"/>
                      </a:endParaRPr>
                    </a:p>
                  </a:txBody>
                  <a:tcPr marL="0" marR="0" marT="0" marB="0">
                    <a:lnL w="5045">
                      <a:solidFill>
                        <a:srgbClr val="FFFFFF"/>
                      </a:solidFill>
                      <a:prstDash val="solid"/>
                    </a:lnL>
                    <a:lnB w="5045">
                      <a:solidFill>
                        <a:srgbClr val="FFFFFF"/>
                      </a:solidFill>
                      <a:prstDash val="solid"/>
                    </a:lnB>
                  </a:tcPr>
                </a:tc>
                <a:tc>
                  <a:txBody>
                    <a:bodyPr/>
                    <a:lstStyle/>
                    <a:p>
                      <a:pPr marL="81280">
                        <a:lnSpc>
                          <a:spcPct val="100000"/>
                        </a:lnSpc>
                      </a:pPr>
                      <a:r>
                        <a:rPr sz="300" dirty="0" smtClean="0">
                          <a:solidFill>
                            <a:srgbClr val="FFFFFF"/>
                          </a:solidFill>
                          <a:latin typeface="Arial"/>
                          <a:cs typeface="Arial"/>
                        </a:rPr>
                        <a:t>1</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dirty="0" smtClean="0">
                          <a:solidFill>
                            <a:srgbClr val="FFFFFF"/>
                          </a:solidFill>
                          <a:latin typeface="Arial"/>
                          <a:cs typeface="Arial"/>
                        </a:rPr>
                        <a:t>2</a:t>
                      </a:r>
                      <a:endParaRPr sz="300">
                        <a:latin typeface="Arial"/>
                        <a:cs typeface="Arial"/>
                      </a:endParaRPr>
                    </a:p>
                  </a:txBody>
                  <a:tcPr marL="0" marR="0" marT="0" marB="0">
                    <a:lnB w="5045">
                      <a:solidFill>
                        <a:srgbClr val="FFFFFF"/>
                      </a:solidFill>
                      <a:prstDash val="solid"/>
                    </a:lnB>
                  </a:tcPr>
                </a:tc>
                <a:tc>
                  <a:txBody>
                    <a:bodyPr/>
                    <a:lstStyle/>
                    <a:p>
                      <a:pPr marL="83185">
                        <a:lnSpc>
                          <a:spcPct val="100000"/>
                        </a:lnSpc>
                      </a:pPr>
                      <a:r>
                        <a:rPr sz="300" dirty="0" smtClean="0">
                          <a:solidFill>
                            <a:srgbClr val="FFFFFF"/>
                          </a:solidFill>
                          <a:latin typeface="Arial"/>
                          <a:cs typeface="Arial"/>
                        </a:rPr>
                        <a:t>3</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dirty="0" smtClean="0">
                          <a:solidFill>
                            <a:srgbClr val="FFFFFF"/>
                          </a:solidFill>
                          <a:latin typeface="Arial"/>
                          <a:cs typeface="Arial"/>
                        </a:rPr>
                        <a:t>4</a:t>
                      </a:r>
                      <a:endParaRPr sz="300">
                        <a:latin typeface="Arial"/>
                        <a:cs typeface="Arial"/>
                      </a:endParaRPr>
                    </a:p>
                  </a:txBody>
                  <a:tcPr marL="0" marR="0" marT="0" marB="0">
                    <a:lnB w="5045">
                      <a:solidFill>
                        <a:srgbClr val="FFFFFF"/>
                      </a:solidFill>
                      <a:prstDash val="solid"/>
                    </a:lnB>
                  </a:tcPr>
                </a:tc>
                <a:tc>
                  <a:txBody>
                    <a:bodyPr/>
                    <a:lstStyle/>
                    <a:p>
                      <a:pPr marR="53340" algn="ctr">
                        <a:lnSpc>
                          <a:spcPct val="100000"/>
                        </a:lnSpc>
                      </a:pPr>
                      <a:r>
                        <a:rPr sz="300" dirty="0" smtClean="0">
                          <a:solidFill>
                            <a:srgbClr val="FFFFFF"/>
                          </a:solidFill>
                          <a:latin typeface="Arial"/>
                          <a:cs typeface="Arial"/>
                        </a:rPr>
                        <a:t>5</a:t>
                      </a:r>
                      <a:endParaRPr sz="300">
                        <a:latin typeface="Arial"/>
                        <a:cs typeface="Arial"/>
                      </a:endParaRPr>
                    </a:p>
                  </a:txBody>
                  <a:tcPr marL="0" marR="0" marT="0" marB="0">
                    <a:lnB w="5045">
                      <a:solidFill>
                        <a:srgbClr val="FFFFFF"/>
                      </a:solidFill>
                      <a:prstDash val="solid"/>
                    </a:lnB>
                  </a:tcPr>
                </a:tc>
                <a:tc>
                  <a:txBody>
                    <a:bodyPr/>
                    <a:lstStyle/>
                    <a:p>
                      <a:pPr marR="29209" algn="ctr">
                        <a:lnSpc>
                          <a:spcPct val="100000"/>
                        </a:lnSpc>
                      </a:pPr>
                      <a:r>
                        <a:rPr sz="300" dirty="0" smtClean="0">
                          <a:solidFill>
                            <a:srgbClr val="FFFFFF"/>
                          </a:solidFill>
                          <a:latin typeface="Arial"/>
                          <a:cs typeface="Arial"/>
                        </a:rPr>
                        <a:t>6</a:t>
                      </a:r>
                      <a:endParaRPr sz="300">
                        <a:latin typeface="Arial"/>
                        <a:cs typeface="Arial"/>
                      </a:endParaRPr>
                    </a:p>
                  </a:txBody>
                  <a:tcPr marL="0" marR="0" marT="0" marB="0">
                    <a:lnB w="5045">
                      <a:solidFill>
                        <a:srgbClr val="FFFFFF"/>
                      </a:solidFill>
                      <a:prstDash val="solid"/>
                    </a:lnB>
                  </a:tcPr>
                </a:tc>
                <a:tc>
                  <a:txBody>
                    <a:bodyPr/>
                    <a:lstStyle/>
                    <a:p>
                      <a:pPr marL="111125">
                        <a:lnSpc>
                          <a:spcPct val="100000"/>
                        </a:lnSpc>
                        <a:tabLst>
                          <a:tab pos="367665" algn="l"/>
                          <a:tab pos="629285" algn="l"/>
                          <a:tab pos="876300" algn="l"/>
                          <a:tab pos="1137285" algn="l"/>
                        </a:tabLst>
                      </a:pPr>
                      <a:r>
                        <a:rPr sz="300" dirty="0" smtClean="0">
                          <a:solidFill>
                            <a:srgbClr val="FFFFFF"/>
                          </a:solidFill>
                          <a:latin typeface="Arial"/>
                          <a:cs typeface="Arial"/>
                        </a:rPr>
                        <a:t>7	8	9	</a:t>
                      </a:r>
                      <a:r>
                        <a:rPr sz="300" spc="-5" dirty="0" smtClean="0">
                          <a:solidFill>
                            <a:srgbClr val="FFFFFF"/>
                          </a:solidFill>
                          <a:latin typeface="Arial"/>
                          <a:cs typeface="Arial"/>
                        </a:rPr>
                        <a:t>1</a:t>
                      </a:r>
                      <a:r>
                        <a:rPr sz="300" spc="0" dirty="0" smtClean="0">
                          <a:solidFill>
                            <a:srgbClr val="FFFFFF"/>
                          </a:solidFill>
                          <a:latin typeface="Arial"/>
                          <a:cs typeface="Arial"/>
                        </a:rPr>
                        <a:t>0	</a:t>
                      </a:r>
                      <a:r>
                        <a:rPr sz="300" spc="-5" dirty="0" smtClean="0">
                          <a:solidFill>
                            <a:srgbClr val="FFFFFF"/>
                          </a:solidFill>
                          <a:latin typeface="Arial"/>
                          <a:cs typeface="Arial"/>
                        </a:rPr>
                        <a:t>11</a:t>
                      </a:r>
                      <a:endParaRPr sz="300">
                        <a:latin typeface="Arial"/>
                        <a:cs typeface="Arial"/>
                      </a:endParaRPr>
                    </a:p>
                  </a:txBody>
                  <a:tcPr marL="0" marR="0" marT="0" marB="0">
                    <a:lnB w="5045">
                      <a:solidFill>
                        <a:srgbClr val="FFFFFF"/>
                      </a:solidFill>
                      <a:prstDash val="solid"/>
                    </a:lnB>
                  </a:tcPr>
                </a:tc>
                <a:tc>
                  <a:txBody>
                    <a:bodyPr/>
                    <a:lstStyle/>
                    <a:p>
                      <a:pPr marL="85725">
                        <a:lnSpc>
                          <a:spcPct val="100000"/>
                        </a:lnSpc>
                      </a:pPr>
                      <a:r>
                        <a:rPr sz="300" spc="-5" dirty="0" smtClean="0">
                          <a:solidFill>
                            <a:srgbClr val="FFFFFF"/>
                          </a:solidFill>
                          <a:latin typeface="Arial"/>
                          <a:cs typeface="Arial"/>
                        </a:rPr>
                        <a:t>12</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13</a:t>
                      </a:r>
                      <a:endParaRPr sz="300">
                        <a:latin typeface="Arial"/>
                        <a:cs typeface="Arial"/>
                      </a:endParaRPr>
                    </a:p>
                  </a:txBody>
                  <a:tcPr marL="0" marR="0" marT="0" marB="0">
                    <a:lnB w="5045">
                      <a:solidFill>
                        <a:srgbClr val="FFFFFF"/>
                      </a:solidFill>
                      <a:prstDash val="solid"/>
                    </a:lnB>
                  </a:tcPr>
                </a:tc>
                <a:tc>
                  <a:txBody>
                    <a:bodyPr/>
                    <a:lstStyle/>
                    <a:p>
                      <a:pPr marR="20320" algn="ctr">
                        <a:lnSpc>
                          <a:spcPct val="100000"/>
                        </a:lnSpc>
                      </a:pPr>
                      <a:r>
                        <a:rPr sz="300" spc="-5" dirty="0" smtClean="0">
                          <a:solidFill>
                            <a:srgbClr val="FFFFFF"/>
                          </a:solidFill>
                          <a:latin typeface="Arial"/>
                          <a:cs typeface="Arial"/>
                        </a:rPr>
                        <a:t>14</a:t>
                      </a:r>
                      <a:endParaRPr sz="300">
                        <a:latin typeface="Arial"/>
                        <a:cs typeface="Arial"/>
                      </a:endParaRPr>
                    </a:p>
                  </a:txBody>
                  <a:tcPr marL="0" marR="0" marT="0" marB="0">
                    <a:lnB w="5045">
                      <a:solidFill>
                        <a:srgbClr val="FFFFFF"/>
                      </a:solidFill>
                      <a:prstDash val="solid"/>
                    </a:lnB>
                  </a:tcPr>
                </a:tc>
                <a:tc>
                  <a:txBody>
                    <a:bodyPr/>
                    <a:lstStyle/>
                    <a:p>
                      <a:pPr marR="13970" algn="ctr">
                        <a:lnSpc>
                          <a:spcPct val="100000"/>
                        </a:lnSpc>
                      </a:pPr>
                      <a:r>
                        <a:rPr sz="300" spc="-5" dirty="0" smtClean="0">
                          <a:solidFill>
                            <a:srgbClr val="FFFFFF"/>
                          </a:solidFill>
                          <a:latin typeface="Arial"/>
                          <a:cs typeface="Arial"/>
                        </a:rPr>
                        <a:t>15</a:t>
                      </a:r>
                      <a:endParaRPr sz="300">
                        <a:latin typeface="Arial"/>
                        <a:cs typeface="Arial"/>
                      </a:endParaRPr>
                    </a:p>
                  </a:txBody>
                  <a:tcPr marL="0" marR="0" marT="0" marB="0">
                    <a:lnB w="5045">
                      <a:solidFill>
                        <a:srgbClr val="FFFFFF"/>
                      </a:solidFill>
                      <a:prstDash val="solid"/>
                    </a:lnB>
                  </a:tcPr>
                </a:tc>
                <a:tc>
                  <a:txBody>
                    <a:bodyPr/>
                    <a:lstStyle/>
                    <a:p>
                      <a:pPr marR="5715" algn="ctr">
                        <a:lnSpc>
                          <a:spcPct val="100000"/>
                        </a:lnSpc>
                      </a:pPr>
                      <a:r>
                        <a:rPr sz="300" spc="-10" dirty="0" smtClean="0">
                          <a:solidFill>
                            <a:srgbClr val="FFFFFF"/>
                          </a:solidFill>
                          <a:latin typeface="Arial"/>
                          <a:cs typeface="Arial"/>
                        </a:rPr>
                        <a:t>16</a:t>
                      </a:r>
                      <a:endParaRPr sz="300">
                        <a:latin typeface="Arial"/>
                        <a:cs typeface="Arial"/>
                      </a:endParaRPr>
                    </a:p>
                  </a:txBody>
                  <a:tcPr marL="0" marR="0" marT="0" marB="0">
                    <a:lnB w="5045">
                      <a:solidFill>
                        <a:srgbClr val="FFFFFF"/>
                      </a:solidFill>
                      <a:prstDash val="solid"/>
                    </a:lnB>
                  </a:tcPr>
                </a:tc>
                <a:tc>
                  <a:txBody>
                    <a:bodyPr/>
                    <a:lstStyle/>
                    <a:p>
                      <a:pPr marR="5715" algn="ctr">
                        <a:lnSpc>
                          <a:spcPct val="100000"/>
                        </a:lnSpc>
                      </a:pPr>
                      <a:r>
                        <a:rPr sz="300" spc="-10" dirty="0" smtClean="0">
                          <a:solidFill>
                            <a:srgbClr val="FFFFFF"/>
                          </a:solidFill>
                          <a:latin typeface="Arial"/>
                          <a:cs typeface="Arial"/>
                        </a:rPr>
                        <a:t>17</a:t>
                      </a:r>
                      <a:endParaRPr sz="300">
                        <a:latin typeface="Arial"/>
                        <a:cs typeface="Arial"/>
                      </a:endParaRPr>
                    </a:p>
                  </a:txBody>
                  <a:tcPr marL="0" marR="0" marT="0" marB="0">
                    <a:lnB w="5045">
                      <a:solidFill>
                        <a:srgbClr val="FFFFFF"/>
                      </a:solidFill>
                      <a:prstDash val="solid"/>
                    </a:lnB>
                  </a:tcPr>
                </a:tc>
                <a:tc>
                  <a:txBody>
                    <a:bodyPr/>
                    <a:lstStyle/>
                    <a:p>
                      <a:pPr marL="3810" algn="ctr">
                        <a:lnSpc>
                          <a:spcPct val="100000"/>
                        </a:lnSpc>
                      </a:pPr>
                      <a:r>
                        <a:rPr sz="300" spc="-5" dirty="0" smtClean="0">
                          <a:solidFill>
                            <a:srgbClr val="FFFFFF"/>
                          </a:solidFill>
                          <a:latin typeface="Arial"/>
                          <a:cs typeface="Arial"/>
                        </a:rPr>
                        <a:t>18</a:t>
                      </a:r>
                      <a:endParaRPr sz="300">
                        <a:latin typeface="Arial"/>
                        <a:cs typeface="Arial"/>
                      </a:endParaRPr>
                    </a:p>
                  </a:txBody>
                  <a:tcPr marL="0" marR="0" marT="0" marB="0">
                    <a:lnB w="5045">
                      <a:solidFill>
                        <a:srgbClr val="FFFFFF"/>
                      </a:solidFill>
                      <a:prstDash val="solid"/>
                    </a:lnB>
                  </a:tcPr>
                </a:tc>
                <a:tc>
                  <a:txBody>
                    <a:bodyPr/>
                    <a:lstStyle/>
                    <a:p>
                      <a:pPr marR="25400" algn="ctr">
                        <a:lnSpc>
                          <a:spcPct val="100000"/>
                        </a:lnSpc>
                      </a:pPr>
                      <a:r>
                        <a:rPr sz="300" spc="-5" dirty="0" smtClean="0">
                          <a:solidFill>
                            <a:srgbClr val="FFFFFF"/>
                          </a:solidFill>
                          <a:latin typeface="Arial"/>
                          <a:cs typeface="Arial"/>
                        </a:rPr>
                        <a:t>19</a:t>
                      </a:r>
                      <a:endParaRPr sz="300">
                        <a:latin typeface="Arial"/>
                        <a:cs typeface="Arial"/>
                      </a:endParaRPr>
                    </a:p>
                  </a:txBody>
                  <a:tcPr marL="0" marR="0" marT="0" marB="0">
                    <a:lnR w="5045">
                      <a:solidFill>
                        <a:srgbClr val="FFFFFF"/>
                      </a:solidFill>
                      <a:prstDash val="solid"/>
                    </a:lnR>
                    <a:lnB w="5045">
                      <a:solidFill>
                        <a:srgbClr val="FFFFFF"/>
                      </a:solidFill>
                      <a:prstDash val="solid"/>
                    </a:lnB>
                  </a:tcPr>
                </a:tc>
              </a:tr>
            </a:tbl>
          </a:graphicData>
        </a:graphic>
      </p:graphicFrame>
    </p:spTree>
    <p:extLst>
      <p:ext uri="{BB962C8B-B14F-4D97-AF65-F5344CB8AC3E}">
        <p14:creationId xmlns:p14="http://schemas.microsoft.com/office/powerpoint/2010/main" val="5845378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3125" t="12000" r="2750" b="6000"/>
          <a:stretch/>
        </p:blipFill>
        <p:spPr bwMode="auto">
          <a:xfrm>
            <a:off x="0" y="1219200"/>
            <a:ext cx="9144000" cy="5570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505200" y="152400"/>
            <a:ext cx="1927579" cy="523220"/>
          </a:xfrm>
          <a:prstGeom prst="rect">
            <a:avLst/>
          </a:prstGeom>
        </p:spPr>
        <p:txBody>
          <a:bodyPr wrap="none">
            <a:spAutoFit/>
          </a:bodyPr>
          <a:lstStyle/>
          <a:p>
            <a:r>
              <a:rPr lang="en-US" sz="2800" b="1" dirty="0" smtClean="0">
                <a:solidFill>
                  <a:srgbClr val="FFFF00"/>
                </a:solidFill>
              </a:rPr>
              <a:t>Detail Grids</a:t>
            </a:r>
            <a:endParaRPr lang="en-US" sz="2800" dirty="0"/>
          </a:p>
        </p:txBody>
      </p:sp>
    </p:spTree>
    <p:extLst>
      <p:ext uri="{BB962C8B-B14F-4D97-AF65-F5344CB8AC3E}">
        <p14:creationId xmlns:p14="http://schemas.microsoft.com/office/powerpoint/2010/main" val="26500381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500" t="17200" r="2750" b="5200"/>
          <a:stretch/>
        </p:blipFill>
        <p:spPr bwMode="auto">
          <a:xfrm>
            <a:off x="-33851" y="1554480"/>
            <a:ext cx="9158141" cy="5303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4806" y="914408"/>
            <a:ext cx="8380660" cy="399869"/>
          </a:xfrm>
          <a:prstGeom prst="rect">
            <a:avLst/>
          </a:prstGeom>
          <a:noFill/>
        </p:spPr>
        <p:txBody>
          <a:bodyPr wrap="none" lIns="91202" tIns="45601" rIns="91202" bIns="45601" rtlCol="0">
            <a:spAutoFit/>
          </a:bodyPr>
          <a:lstStyle/>
          <a:p>
            <a:r>
              <a:rPr lang="en-US" sz="2000" dirty="0">
                <a:solidFill>
                  <a:srgbClr val="FFFF00"/>
                </a:solidFill>
              </a:rPr>
              <a:t>15,000 miles of Dissolved Gas Data 0n ¼ mile spacing along 470 Regional Lines </a:t>
            </a:r>
          </a:p>
        </p:txBody>
      </p:sp>
      <p:sp>
        <p:nvSpPr>
          <p:cNvPr id="3" name="TextBox 2"/>
          <p:cNvSpPr txBox="1"/>
          <p:nvPr/>
        </p:nvSpPr>
        <p:spPr>
          <a:xfrm>
            <a:off x="3124200" y="266356"/>
            <a:ext cx="2312354" cy="518606"/>
          </a:xfrm>
          <a:prstGeom prst="rect">
            <a:avLst/>
          </a:prstGeom>
          <a:noFill/>
        </p:spPr>
        <p:txBody>
          <a:bodyPr wrap="none" lIns="91202" tIns="45601" rIns="91202" bIns="45601" rtlCol="0">
            <a:spAutoFit/>
          </a:bodyPr>
          <a:lstStyle/>
          <a:p>
            <a:r>
              <a:rPr lang="en-US" sz="2800" b="1" dirty="0">
                <a:solidFill>
                  <a:srgbClr val="FFFF00"/>
                </a:solidFill>
              </a:rPr>
              <a:t>Regional Lines</a:t>
            </a:r>
          </a:p>
        </p:txBody>
      </p:sp>
    </p:spTree>
    <p:extLst>
      <p:ext uri="{BB962C8B-B14F-4D97-AF65-F5344CB8AC3E}">
        <p14:creationId xmlns:p14="http://schemas.microsoft.com/office/powerpoint/2010/main" val="29712134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0503" y="5014444"/>
            <a:ext cx="623455" cy="1061757"/>
          </a:xfrm>
          <a:prstGeom prst="rect">
            <a:avLst/>
          </a:prstGeom>
        </p:spPr>
        <p:txBody>
          <a:bodyPr vert="horz" wrap="square" lIns="0" tIns="0" rIns="0" bIns="0" rtlCol="0">
            <a:noAutofit/>
          </a:bodyPr>
          <a:lstStyle/>
          <a:p>
            <a:pPr marR="41768" algn="r" defTabSz="812646"/>
            <a:r>
              <a:rPr sz="1100" b="1" spc="-4" dirty="0">
                <a:solidFill>
                  <a:srgbClr val="FFFFFF"/>
                </a:solidFill>
                <a:latin typeface="Arial"/>
                <a:cs typeface="Arial"/>
              </a:rPr>
              <a:t>m</a:t>
            </a:r>
            <a:r>
              <a:rPr sz="1100" b="1" dirty="0">
                <a:solidFill>
                  <a:srgbClr val="FFFFFF"/>
                </a:solidFill>
                <a:latin typeface="Arial"/>
                <a:cs typeface="Arial"/>
              </a:rPr>
              <a:t>e</a:t>
            </a:r>
            <a:r>
              <a:rPr sz="1100" b="1" spc="-4" dirty="0">
                <a:solidFill>
                  <a:srgbClr val="FFFFFF"/>
                </a:solidFill>
                <a:latin typeface="Arial"/>
                <a:cs typeface="Arial"/>
              </a:rPr>
              <a:t>thane</a:t>
            </a:r>
            <a:endParaRPr sz="1100">
              <a:solidFill>
                <a:prstClr val="black"/>
              </a:solidFill>
              <a:latin typeface="Arial"/>
              <a:cs typeface="Arial"/>
            </a:endParaRPr>
          </a:p>
          <a:p>
            <a:pPr defTabSz="812646">
              <a:lnSpc>
                <a:spcPts val="538"/>
              </a:lnSpc>
              <a:spcBef>
                <a:spcPts val="33"/>
              </a:spcBef>
            </a:pPr>
            <a:endParaRPr sz="500">
              <a:solidFill>
                <a:prstClr val="black"/>
              </a:solidFill>
            </a:endParaRPr>
          </a:p>
          <a:p>
            <a:pPr marR="135443" algn="r" defTabSz="812646"/>
            <a:r>
              <a:rPr sz="900" spc="-9" dirty="0">
                <a:solidFill>
                  <a:srgbClr val="FFFFFF"/>
                </a:solidFill>
                <a:latin typeface="Arial"/>
                <a:cs typeface="Arial"/>
              </a:rPr>
              <a:t>0</a:t>
            </a:r>
            <a:endParaRPr sz="900">
              <a:solidFill>
                <a:prstClr val="black"/>
              </a:solidFill>
              <a:latin typeface="Arial"/>
              <a:cs typeface="Arial"/>
            </a:endParaRPr>
          </a:p>
          <a:p>
            <a:pPr defTabSz="812646">
              <a:lnSpc>
                <a:spcPts val="718"/>
              </a:lnSpc>
              <a:spcBef>
                <a:spcPts val="30"/>
              </a:spcBef>
            </a:pPr>
            <a:endParaRPr sz="700">
              <a:solidFill>
                <a:prstClr val="black"/>
              </a:solidFill>
            </a:endParaRPr>
          </a:p>
          <a:p>
            <a:pPr marR="11290" algn="r" defTabSz="812646"/>
            <a:r>
              <a:rPr sz="900" spc="-13" dirty="0">
                <a:solidFill>
                  <a:srgbClr val="FFFFFF"/>
                </a:solidFill>
                <a:latin typeface="Arial"/>
                <a:cs typeface="Arial"/>
              </a:rPr>
              <a:t>125</a:t>
            </a:r>
            <a:endParaRPr sz="900">
              <a:solidFill>
                <a:prstClr val="black"/>
              </a:solidFill>
              <a:latin typeface="Arial"/>
              <a:cs typeface="Arial"/>
            </a:endParaRPr>
          </a:p>
          <a:p>
            <a:pPr defTabSz="812646">
              <a:lnSpc>
                <a:spcPts val="718"/>
              </a:lnSpc>
              <a:spcBef>
                <a:spcPts val="31"/>
              </a:spcBef>
            </a:pPr>
            <a:endParaRPr sz="700">
              <a:solidFill>
                <a:prstClr val="black"/>
              </a:solidFill>
            </a:endParaRPr>
          </a:p>
          <a:p>
            <a:pPr marR="11290" algn="r" defTabSz="812646"/>
            <a:r>
              <a:rPr sz="900" spc="-13" dirty="0">
                <a:solidFill>
                  <a:srgbClr val="FFFFFF"/>
                </a:solidFill>
                <a:latin typeface="Arial"/>
                <a:cs typeface="Arial"/>
              </a:rPr>
              <a:t>290</a:t>
            </a:r>
            <a:endParaRPr sz="900">
              <a:solidFill>
                <a:prstClr val="black"/>
              </a:solidFill>
              <a:latin typeface="Arial"/>
              <a:cs typeface="Arial"/>
            </a:endParaRPr>
          </a:p>
          <a:p>
            <a:pPr defTabSz="812646">
              <a:lnSpc>
                <a:spcPts val="718"/>
              </a:lnSpc>
              <a:spcBef>
                <a:spcPts val="36"/>
              </a:spcBef>
            </a:pPr>
            <a:endParaRPr sz="700">
              <a:solidFill>
                <a:prstClr val="black"/>
              </a:solidFill>
            </a:endParaRPr>
          </a:p>
          <a:p>
            <a:pPr marR="11290" algn="r" defTabSz="812646"/>
            <a:r>
              <a:rPr sz="900" spc="-13" dirty="0">
                <a:solidFill>
                  <a:srgbClr val="FFFFFF"/>
                </a:solidFill>
                <a:latin typeface="Arial"/>
                <a:cs typeface="Arial"/>
              </a:rPr>
              <a:t>550</a:t>
            </a:r>
            <a:endParaRPr sz="900">
              <a:solidFill>
                <a:prstClr val="black"/>
              </a:solidFill>
              <a:latin typeface="Arial"/>
              <a:cs typeface="Arial"/>
            </a:endParaRPr>
          </a:p>
        </p:txBody>
      </p:sp>
      <p:sp>
        <p:nvSpPr>
          <p:cNvPr id="3" name="object 3"/>
          <p:cNvSpPr/>
          <p:nvPr/>
        </p:nvSpPr>
        <p:spPr>
          <a:xfrm>
            <a:off x="532087" y="6144634"/>
            <a:ext cx="346363" cy="168088"/>
          </a:xfrm>
          <a:custGeom>
            <a:avLst/>
            <a:gdLst/>
            <a:ahLst/>
            <a:cxnLst/>
            <a:rect l="l" t="t" r="r" b="b"/>
            <a:pathLst>
              <a:path w="381000" h="190500">
                <a:moveTo>
                  <a:pt x="0" y="0"/>
                </a:moveTo>
                <a:lnTo>
                  <a:pt x="0" y="190500"/>
                </a:lnTo>
                <a:lnTo>
                  <a:pt x="380999" y="190500"/>
                </a:lnTo>
                <a:lnTo>
                  <a:pt x="380999" y="0"/>
                </a:lnTo>
                <a:lnTo>
                  <a:pt x="0" y="0"/>
                </a:lnTo>
                <a:close/>
              </a:path>
            </a:pathLst>
          </a:custGeom>
          <a:solidFill>
            <a:srgbClr val="FFAA00"/>
          </a:solidFill>
        </p:spPr>
        <p:txBody>
          <a:bodyPr wrap="square" lIns="0" tIns="0" rIns="0" bIns="0" rtlCol="0">
            <a:noAutofit/>
          </a:bodyPr>
          <a:lstStyle/>
          <a:p>
            <a:pPr defTabSz="812646"/>
            <a:endParaRPr smtClean="0">
              <a:solidFill>
                <a:prstClr val="black"/>
              </a:solidFill>
            </a:endParaRPr>
          </a:p>
        </p:txBody>
      </p:sp>
      <p:sp>
        <p:nvSpPr>
          <p:cNvPr id="4" name="object 4"/>
          <p:cNvSpPr txBox="1"/>
          <p:nvPr/>
        </p:nvSpPr>
        <p:spPr>
          <a:xfrm>
            <a:off x="929178" y="6158975"/>
            <a:ext cx="270164" cy="144556"/>
          </a:xfrm>
          <a:prstGeom prst="rect">
            <a:avLst/>
          </a:prstGeom>
        </p:spPr>
        <p:txBody>
          <a:bodyPr vert="horz" wrap="square" lIns="0" tIns="0" rIns="0" bIns="0" rtlCol="0">
            <a:noAutofit/>
          </a:bodyPr>
          <a:lstStyle/>
          <a:p>
            <a:pPr marL="11290" defTabSz="812646"/>
            <a:r>
              <a:rPr sz="900" spc="-76" dirty="0">
                <a:solidFill>
                  <a:srgbClr val="FFFFFF"/>
                </a:solidFill>
                <a:latin typeface="Arial"/>
                <a:cs typeface="Arial"/>
              </a:rPr>
              <a:t>1</a:t>
            </a:r>
            <a:r>
              <a:rPr sz="900" spc="-13" dirty="0">
                <a:solidFill>
                  <a:srgbClr val="FFFFFF"/>
                </a:solidFill>
                <a:latin typeface="Arial"/>
                <a:cs typeface="Arial"/>
              </a:rPr>
              <a:t>150</a:t>
            </a:r>
            <a:endParaRPr sz="900">
              <a:solidFill>
                <a:prstClr val="black"/>
              </a:solidFill>
              <a:latin typeface="Arial"/>
              <a:cs typeface="Arial"/>
            </a:endParaRPr>
          </a:p>
        </p:txBody>
      </p:sp>
      <p:sp>
        <p:nvSpPr>
          <p:cNvPr id="5" name="object 5"/>
          <p:cNvSpPr/>
          <p:nvPr/>
        </p:nvSpPr>
        <p:spPr>
          <a:xfrm>
            <a:off x="532014" y="6372560"/>
            <a:ext cx="346364" cy="168088"/>
          </a:xfrm>
          <a:custGeom>
            <a:avLst/>
            <a:gdLst/>
            <a:ahLst/>
            <a:cxnLst/>
            <a:rect l="l" t="t" r="r" b="b"/>
            <a:pathLst>
              <a:path w="381000" h="190500">
                <a:moveTo>
                  <a:pt x="0" y="0"/>
                </a:moveTo>
                <a:lnTo>
                  <a:pt x="0" y="190500"/>
                </a:lnTo>
                <a:lnTo>
                  <a:pt x="381000" y="190500"/>
                </a:lnTo>
                <a:lnTo>
                  <a:pt x="380999" y="0"/>
                </a:lnTo>
                <a:lnTo>
                  <a:pt x="0" y="0"/>
                </a:lnTo>
                <a:close/>
              </a:path>
            </a:pathLst>
          </a:custGeom>
          <a:solidFill>
            <a:srgbClr val="FF0000"/>
          </a:solidFill>
        </p:spPr>
        <p:txBody>
          <a:bodyPr wrap="square" lIns="0" tIns="0" rIns="0" bIns="0" rtlCol="0">
            <a:noAutofit/>
          </a:bodyPr>
          <a:lstStyle/>
          <a:p>
            <a:pPr defTabSz="812646"/>
            <a:endParaRPr smtClean="0">
              <a:solidFill>
                <a:prstClr val="black"/>
              </a:solidFill>
            </a:endParaRPr>
          </a:p>
        </p:txBody>
      </p:sp>
      <p:sp>
        <p:nvSpPr>
          <p:cNvPr id="6" name="object 6"/>
          <p:cNvSpPr txBox="1"/>
          <p:nvPr/>
        </p:nvSpPr>
        <p:spPr>
          <a:xfrm>
            <a:off x="929178" y="6386905"/>
            <a:ext cx="279400" cy="144556"/>
          </a:xfrm>
          <a:prstGeom prst="rect">
            <a:avLst/>
          </a:prstGeom>
        </p:spPr>
        <p:txBody>
          <a:bodyPr vert="horz" wrap="square" lIns="0" tIns="0" rIns="0" bIns="0" rtlCol="0">
            <a:noAutofit/>
          </a:bodyPr>
          <a:lstStyle/>
          <a:p>
            <a:pPr marL="11290" defTabSz="812646"/>
            <a:r>
              <a:rPr sz="900" spc="-13" dirty="0">
                <a:solidFill>
                  <a:srgbClr val="FFFFFF"/>
                </a:solidFill>
                <a:latin typeface="Arial"/>
                <a:cs typeface="Arial"/>
              </a:rPr>
              <a:t>23</a:t>
            </a:r>
            <a:r>
              <a:rPr sz="900" spc="-9" dirty="0">
                <a:solidFill>
                  <a:srgbClr val="FFFFFF"/>
                </a:solidFill>
                <a:latin typeface="Arial"/>
                <a:cs typeface="Arial"/>
              </a:rPr>
              <a:t>50</a:t>
            </a:r>
            <a:endParaRPr sz="900">
              <a:solidFill>
                <a:prstClr val="black"/>
              </a:solidFill>
              <a:latin typeface="Arial"/>
              <a:cs typeface="Arial"/>
            </a:endParaRPr>
          </a:p>
        </p:txBody>
      </p:sp>
      <p:sp>
        <p:nvSpPr>
          <p:cNvPr id="7" name="object 7"/>
          <p:cNvSpPr/>
          <p:nvPr/>
        </p:nvSpPr>
        <p:spPr>
          <a:xfrm>
            <a:off x="415636" y="4910193"/>
            <a:ext cx="897082" cy="1742738"/>
          </a:xfrm>
          <a:custGeom>
            <a:avLst/>
            <a:gdLst/>
            <a:ahLst/>
            <a:cxnLst/>
            <a:rect l="l" t="t" r="r" b="b"/>
            <a:pathLst>
              <a:path w="986790" h="1975103">
                <a:moveTo>
                  <a:pt x="0" y="1975103"/>
                </a:moveTo>
                <a:lnTo>
                  <a:pt x="0" y="0"/>
                </a:lnTo>
                <a:lnTo>
                  <a:pt x="986790" y="0"/>
                </a:lnTo>
                <a:lnTo>
                  <a:pt x="986790" y="1975103"/>
                </a:lnTo>
                <a:lnTo>
                  <a:pt x="0" y="1975103"/>
                </a:lnTo>
                <a:close/>
              </a:path>
            </a:pathLst>
          </a:custGeom>
          <a:ln w="12928">
            <a:solidFill>
              <a:srgbClr val="FFFFFF"/>
            </a:solidFill>
          </a:ln>
        </p:spPr>
        <p:txBody>
          <a:bodyPr wrap="square" lIns="0" tIns="0" rIns="0" bIns="0" rtlCol="0">
            <a:noAutofit/>
          </a:bodyPr>
          <a:lstStyle/>
          <a:p>
            <a:pPr defTabSz="812646"/>
            <a:endParaRPr smtClean="0">
              <a:solidFill>
                <a:prstClr val="black"/>
              </a:solidFill>
            </a:endParaRPr>
          </a:p>
        </p:txBody>
      </p:sp>
      <p:sp>
        <p:nvSpPr>
          <p:cNvPr id="8" name="object 8"/>
          <p:cNvSpPr/>
          <p:nvPr/>
        </p:nvSpPr>
        <p:spPr>
          <a:xfrm>
            <a:off x="6215878" y="5971910"/>
            <a:ext cx="2551315" cy="681093"/>
          </a:xfrm>
          <a:custGeom>
            <a:avLst/>
            <a:gdLst/>
            <a:ahLst/>
            <a:cxnLst/>
            <a:rect l="l" t="t" r="r" b="b"/>
            <a:pathLst>
              <a:path w="2806446" h="771905">
                <a:moveTo>
                  <a:pt x="0" y="0"/>
                </a:moveTo>
                <a:lnTo>
                  <a:pt x="0" y="771905"/>
                </a:lnTo>
                <a:lnTo>
                  <a:pt x="2806446" y="771905"/>
                </a:lnTo>
                <a:lnTo>
                  <a:pt x="2806446" y="0"/>
                </a:lnTo>
                <a:lnTo>
                  <a:pt x="0" y="0"/>
                </a:lnTo>
                <a:close/>
              </a:path>
            </a:pathLst>
          </a:custGeom>
          <a:solidFill>
            <a:srgbClr val="000000"/>
          </a:solidFill>
        </p:spPr>
        <p:txBody>
          <a:bodyPr wrap="square" lIns="0" tIns="0" rIns="0" bIns="0" rtlCol="0">
            <a:noAutofit/>
          </a:bodyPr>
          <a:lstStyle/>
          <a:p>
            <a:pPr defTabSz="812646"/>
            <a:endParaRPr smtClean="0">
              <a:solidFill>
                <a:prstClr val="black"/>
              </a:solidFill>
            </a:endParaRPr>
          </a:p>
        </p:txBody>
      </p:sp>
      <p:sp>
        <p:nvSpPr>
          <p:cNvPr id="9" name="object 9"/>
          <p:cNvSpPr/>
          <p:nvPr/>
        </p:nvSpPr>
        <p:spPr>
          <a:xfrm>
            <a:off x="6479813" y="6349072"/>
            <a:ext cx="109451" cy="55805"/>
          </a:xfrm>
          <a:custGeom>
            <a:avLst/>
            <a:gdLst/>
            <a:ahLst/>
            <a:cxnLst/>
            <a:rect l="l" t="t" r="r" b="b"/>
            <a:pathLst>
              <a:path w="120396" h="63246">
                <a:moveTo>
                  <a:pt x="0" y="63246"/>
                </a:moveTo>
                <a:lnTo>
                  <a:pt x="0" y="0"/>
                </a:lnTo>
                <a:lnTo>
                  <a:pt x="120396" y="0"/>
                </a:lnTo>
                <a:lnTo>
                  <a:pt x="120396" y="63246"/>
                </a:lnTo>
                <a:lnTo>
                  <a:pt x="0" y="63246"/>
                </a:lnTo>
                <a:close/>
              </a:path>
            </a:pathLst>
          </a:custGeom>
          <a:solidFill>
            <a:srgbClr val="FFFFFF"/>
          </a:solidFill>
        </p:spPr>
        <p:txBody>
          <a:bodyPr wrap="square" lIns="0" tIns="0" rIns="0" bIns="0" rtlCol="0">
            <a:noAutofit/>
          </a:bodyPr>
          <a:lstStyle/>
          <a:p>
            <a:pPr defTabSz="812646"/>
            <a:endParaRPr smtClean="0">
              <a:solidFill>
                <a:prstClr val="black"/>
              </a:solidFill>
            </a:endParaRPr>
          </a:p>
        </p:txBody>
      </p:sp>
      <p:sp>
        <p:nvSpPr>
          <p:cNvPr id="10" name="object 10"/>
          <p:cNvSpPr/>
          <p:nvPr/>
        </p:nvSpPr>
        <p:spPr>
          <a:xfrm>
            <a:off x="6589291" y="6349072"/>
            <a:ext cx="110143" cy="55805"/>
          </a:xfrm>
          <a:custGeom>
            <a:avLst/>
            <a:gdLst/>
            <a:ahLst/>
            <a:cxnLst/>
            <a:rect l="l" t="t" r="r" b="b"/>
            <a:pathLst>
              <a:path w="121157" h="63246">
                <a:moveTo>
                  <a:pt x="0" y="63246"/>
                </a:moveTo>
                <a:lnTo>
                  <a:pt x="0" y="0"/>
                </a:lnTo>
                <a:lnTo>
                  <a:pt x="121157" y="0"/>
                </a:lnTo>
                <a:lnTo>
                  <a:pt x="121157" y="63246"/>
                </a:lnTo>
                <a:lnTo>
                  <a:pt x="0" y="63246"/>
                </a:lnTo>
                <a:close/>
              </a:path>
            </a:pathLst>
          </a:custGeom>
          <a:solidFill>
            <a:srgbClr val="000000"/>
          </a:solidFill>
        </p:spPr>
        <p:txBody>
          <a:bodyPr wrap="square" lIns="0" tIns="0" rIns="0" bIns="0" rtlCol="0">
            <a:noAutofit/>
          </a:bodyPr>
          <a:lstStyle/>
          <a:p>
            <a:pPr defTabSz="812646"/>
            <a:endParaRPr smtClean="0">
              <a:solidFill>
                <a:prstClr val="black"/>
              </a:solidFill>
            </a:endParaRPr>
          </a:p>
        </p:txBody>
      </p:sp>
      <p:sp>
        <p:nvSpPr>
          <p:cNvPr id="11" name="object 11"/>
          <p:cNvSpPr/>
          <p:nvPr/>
        </p:nvSpPr>
        <p:spPr>
          <a:xfrm>
            <a:off x="6589291" y="6349072"/>
            <a:ext cx="110143" cy="55805"/>
          </a:xfrm>
          <a:custGeom>
            <a:avLst/>
            <a:gdLst/>
            <a:ahLst/>
            <a:cxnLst/>
            <a:rect l="l" t="t" r="r" b="b"/>
            <a:pathLst>
              <a:path w="121157" h="63246">
                <a:moveTo>
                  <a:pt x="0" y="63246"/>
                </a:moveTo>
                <a:lnTo>
                  <a:pt x="0" y="0"/>
                </a:lnTo>
                <a:lnTo>
                  <a:pt x="121157" y="0"/>
                </a:lnTo>
                <a:lnTo>
                  <a:pt x="121157" y="63246"/>
                </a:lnTo>
                <a:lnTo>
                  <a:pt x="0" y="63246"/>
                </a:lnTo>
                <a:close/>
              </a:path>
            </a:pathLst>
          </a:custGeom>
          <a:ln w="12928">
            <a:solidFill>
              <a:srgbClr val="FFFFFF"/>
            </a:solidFill>
          </a:ln>
        </p:spPr>
        <p:txBody>
          <a:bodyPr wrap="square" lIns="0" tIns="0" rIns="0" bIns="0" rtlCol="0">
            <a:noAutofit/>
          </a:bodyPr>
          <a:lstStyle/>
          <a:p>
            <a:pPr defTabSz="812646"/>
            <a:endParaRPr smtClean="0">
              <a:solidFill>
                <a:prstClr val="black"/>
              </a:solidFill>
            </a:endParaRPr>
          </a:p>
        </p:txBody>
      </p:sp>
      <p:sp>
        <p:nvSpPr>
          <p:cNvPr id="12" name="object 12"/>
          <p:cNvSpPr/>
          <p:nvPr/>
        </p:nvSpPr>
        <p:spPr>
          <a:xfrm>
            <a:off x="6699438" y="6349072"/>
            <a:ext cx="110143" cy="55805"/>
          </a:xfrm>
          <a:custGeom>
            <a:avLst/>
            <a:gdLst/>
            <a:ahLst/>
            <a:cxnLst/>
            <a:rect l="l" t="t" r="r" b="b"/>
            <a:pathLst>
              <a:path w="121157" h="63246">
                <a:moveTo>
                  <a:pt x="0" y="63246"/>
                </a:moveTo>
                <a:lnTo>
                  <a:pt x="0" y="0"/>
                </a:lnTo>
                <a:lnTo>
                  <a:pt x="121157" y="0"/>
                </a:lnTo>
                <a:lnTo>
                  <a:pt x="121157" y="63246"/>
                </a:lnTo>
                <a:lnTo>
                  <a:pt x="0" y="63246"/>
                </a:lnTo>
                <a:close/>
              </a:path>
            </a:pathLst>
          </a:custGeom>
          <a:solidFill>
            <a:srgbClr val="FFFFFF"/>
          </a:solidFill>
        </p:spPr>
        <p:txBody>
          <a:bodyPr wrap="square" lIns="0" tIns="0" rIns="0" bIns="0" rtlCol="0">
            <a:noAutofit/>
          </a:bodyPr>
          <a:lstStyle/>
          <a:p>
            <a:pPr defTabSz="812646"/>
            <a:endParaRPr smtClean="0">
              <a:solidFill>
                <a:prstClr val="black"/>
              </a:solidFill>
            </a:endParaRPr>
          </a:p>
        </p:txBody>
      </p:sp>
      <p:sp>
        <p:nvSpPr>
          <p:cNvPr id="13" name="object 13"/>
          <p:cNvSpPr/>
          <p:nvPr/>
        </p:nvSpPr>
        <p:spPr>
          <a:xfrm>
            <a:off x="6809551" y="6349072"/>
            <a:ext cx="109451" cy="55805"/>
          </a:xfrm>
          <a:custGeom>
            <a:avLst/>
            <a:gdLst/>
            <a:ahLst/>
            <a:cxnLst/>
            <a:rect l="l" t="t" r="r" b="b"/>
            <a:pathLst>
              <a:path w="120396" h="63246">
                <a:moveTo>
                  <a:pt x="0" y="63246"/>
                </a:moveTo>
                <a:lnTo>
                  <a:pt x="0" y="0"/>
                </a:lnTo>
                <a:lnTo>
                  <a:pt x="120396" y="0"/>
                </a:lnTo>
                <a:lnTo>
                  <a:pt x="120396" y="63246"/>
                </a:lnTo>
                <a:lnTo>
                  <a:pt x="0" y="63246"/>
                </a:lnTo>
                <a:close/>
              </a:path>
            </a:pathLst>
          </a:custGeom>
          <a:solidFill>
            <a:srgbClr val="000000"/>
          </a:solidFill>
        </p:spPr>
        <p:txBody>
          <a:bodyPr wrap="square" lIns="0" tIns="0" rIns="0" bIns="0" rtlCol="0">
            <a:noAutofit/>
          </a:bodyPr>
          <a:lstStyle/>
          <a:p>
            <a:pPr defTabSz="812646"/>
            <a:endParaRPr smtClean="0">
              <a:solidFill>
                <a:prstClr val="black"/>
              </a:solidFill>
            </a:endParaRPr>
          </a:p>
        </p:txBody>
      </p:sp>
      <p:sp>
        <p:nvSpPr>
          <p:cNvPr id="14" name="object 14"/>
          <p:cNvSpPr/>
          <p:nvPr/>
        </p:nvSpPr>
        <p:spPr>
          <a:xfrm>
            <a:off x="6809551" y="6349072"/>
            <a:ext cx="109451" cy="55805"/>
          </a:xfrm>
          <a:custGeom>
            <a:avLst/>
            <a:gdLst/>
            <a:ahLst/>
            <a:cxnLst/>
            <a:rect l="l" t="t" r="r" b="b"/>
            <a:pathLst>
              <a:path w="120396" h="63246">
                <a:moveTo>
                  <a:pt x="0" y="63246"/>
                </a:moveTo>
                <a:lnTo>
                  <a:pt x="0" y="0"/>
                </a:lnTo>
                <a:lnTo>
                  <a:pt x="120396" y="0"/>
                </a:lnTo>
                <a:lnTo>
                  <a:pt x="120396" y="63246"/>
                </a:lnTo>
                <a:lnTo>
                  <a:pt x="0" y="63246"/>
                </a:lnTo>
                <a:close/>
              </a:path>
            </a:pathLst>
          </a:custGeom>
          <a:ln w="12928">
            <a:solidFill>
              <a:srgbClr val="FFFFFF"/>
            </a:solidFill>
          </a:ln>
        </p:spPr>
        <p:txBody>
          <a:bodyPr wrap="square" lIns="0" tIns="0" rIns="0" bIns="0" rtlCol="0">
            <a:noAutofit/>
          </a:bodyPr>
          <a:lstStyle/>
          <a:p>
            <a:pPr defTabSz="812646"/>
            <a:endParaRPr smtClean="0">
              <a:solidFill>
                <a:prstClr val="black"/>
              </a:solidFill>
            </a:endParaRPr>
          </a:p>
        </p:txBody>
      </p:sp>
      <p:sp>
        <p:nvSpPr>
          <p:cNvPr id="15" name="object 15"/>
          <p:cNvSpPr/>
          <p:nvPr/>
        </p:nvSpPr>
        <p:spPr>
          <a:xfrm>
            <a:off x="6918960" y="6349072"/>
            <a:ext cx="439882" cy="55805"/>
          </a:xfrm>
          <a:custGeom>
            <a:avLst/>
            <a:gdLst/>
            <a:ahLst/>
            <a:cxnLst/>
            <a:rect l="l" t="t" r="r" b="b"/>
            <a:pathLst>
              <a:path w="483870" h="63246">
                <a:moveTo>
                  <a:pt x="0" y="63246"/>
                </a:moveTo>
                <a:lnTo>
                  <a:pt x="0" y="0"/>
                </a:lnTo>
                <a:lnTo>
                  <a:pt x="483870" y="0"/>
                </a:lnTo>
                <a:lnTo>
                  <a:pt x="483870" y="63246"/>
                </a:lnTo>
                <a:lnTo>
                  <a:pt x="0" y="63246"/>
                </a:lnTo>
                <a:close/>
              </a:path>
            </a:pathLst>
          </a:custGeom>
          <a:solidFill>
            <a:srgbClr val="FFFFFF"/>
          </a:solidFill>
        </p:spPr>
        <p:txBody>
          <a:bodyPr wrap="square" lIns="0" tIns="0" rIns="0" bIns="0" rtlCol="0">
            <a:noAutofit/>
          </a:bodyPr>
          <a:lstStyle/>
          <a:p>
            <a:pPr defTabSz="812646"/>
            <a:endParaRPr smtClean="0">
              <a:solidFill>
                <a:prstClr val="black"/>
              </a:solidFill>
            </a:endParaRPr>
          </a:p>
        </p:txBody>
      </p:sp>
      <p:sp>
        <p:nvSpPr>
          <p:cNvPr id="16" name="object 16"/>
          <p:cNvSpPr/>
          <p:nvPr/>
        </p:nvSpPr>
        <p:spPr>
          <a:xfrm>
            <a:off x="7358842" y="6349072"/>
            <a:ext cx="439882" cy="55805"/>
          </a:xfrm>
          <a:custGeom>
            <a:avLst/>
            <a:gdLst/>
            <a:ahLst/>
            <a:cxnLst/>
            <a:rect l="l" t="t" r="r" b="b"/>
            <a:pathLst>
              <a:path w="483870" h="63246">
                <a:moveTo>
                  <a:pt x="0" y="63246"/>
                </a:moveTo>
                <a:lnTo>
                  <a:pt x="0" y="0"/>
                </a:lnTo>
                <a:lnTo>
                  <a:pt x="483870" y="0"/>
                </a:lnTo>
                <a:lnTo>
                  <a:pt x="483870" y="63246"/>
                </a:lnTo>
                <a:lnTo>
                  <a:pt x="0" y="63246"/>
                </a:lnTo>
                <a:close/>
              </a:path>
            </a:pathLst>
          </a:custGeom>
          <a:solidFill>
            <a:srgbClr val="000000"/>
          </a:solidFill>
        </p:spPr>
        <p:txBody>
          <a:bodyPr wrap="square" lIns="0" tIns="0" rIns="0" bIns="0" rtlCol="0">
            <a:noAutofit/>
          </a:bodyPr>
          <a:lstStyle/>
          <a:p>
            <a:pPr defTabSz="812646"/>
            <a:endParaRPr smtClean="0">
              <a:solidFill>
                <a:prstClr val="black"/>
              </a:solidFill>
            </a:endParaRPr>
          </a:p>
        </p:txBody>
      </p:sp>
      <p:sp>
        <p:nvSpPr>
          <p:cNvPr id="17" name="object 17"/>
          <p:cNvSpPr/>
          <p:nvPr/>
        </p:nvSpPr>
        <p:spPr>
          <a:xfrm>
            <a:off x="7358842" y="6349072"/>
            <a:ext cx="439882" cy="55805"/>
          </a:xfrm>
          <a:custGeom>
            <a:avLst/>
            <a:gdLst/>
            <a:ahLst/>
            <a:cxnLst/>
            <a:rect l="l" t="t" r="r" b="b"/>
            <a:pathLst>
              <a:path w="483870" h="63246">
                <a:moveTo>
                  <a:pt x="0" y="63246"/>
                </a:moveTo>
                <a:lnTo>
                  <a:pt x="0" y="0"/>
                </a:lnTo>
                <a:lnTo>
                  <a:pt x="483870" y="0"/>
                </a:lnTo>
                <a:lnTo>
                  <a:pt x="483870" y="63246"/>
                </a:lnTo>
                <a:lnTo>
                  <a:pt x="0" y="63246"/>
                </a:lnTo>
                <a:close/>
              </a:path>
            </a:pathLst>
          </a:custGeom>
          <a:ln w="12928">
            <a:solidFill>
              <a:srgbClr val="FFFFFF"/>
            </a:solidFill>
          </a:ln>
        </p:spPr>
        <p:txBody>
          <a:bodyPr wrap="square" lIns="0" tIns="0" rIns="0" bIns="0" rtlCol="0">
            <a:noAutofit/>
          </a:bodyPr>
          <a:lstStyle/>
          <a:p>
            <a:pPr defTabSz="812646"/>
            <a:endParaRPr smtClean="0">
              <a:solidFill>
                <a:prstClr val="black"/>
              </a:solidFill>
            </a:endParaRPr>
          </a:p>
        </p:txBody>
      </p:sp>
      <p:sp>
        <p:nvSpPr>
          <p:cNvPr id="18" name="object 18"/>
          <p:cNvSpPr/>
          <p:nvPr/>
        </p:nvSpPr>
        <p:spPr>
          <a:xfrm>
            <a:off x="7798723" y="6349072"/>
            <a:ext cx="439188" cy="55805"/>
          </a:xfrm>
          <a:custGeom>
            <a:avLst/>
            <a:gdLst/>
            <a:ahLst/>
            <a:cxnLst/>
            <a:rect l="l" t="t" r="r" b="b"/>
            <a:pathLst>
              <a:path w="483107" h="63246">
                <a:moveTo>
                  <a:pt x="0" y="63246"/>
                </a:moveTo>
                <a:lnTo>
                  <a:pt x="0" y="0"/>
                </a:lnTo>
                <a:lnTo>
                  <a:pt x="483107" y="0"/>
                </a:lnTo>
                <a:lnTo>
                  <a:pt x="483107" y="63246"/>
                </a:lnTo>
                <a:lnTo>
                  <a:pt x="0" y="63246"/>
                </a:lnTo>
                <a:close/>
              </a:path>
            </a:pathLst>
          </a:custGeom>
          <a:solidFill>
            <a:srgbClr val="FFFFFF"/>
          </a:solidFill>
        </p:spPr>
        <p:txBody>
          <a:bodyPr wrap="square" lIns="0" tIns="0" rIns="0" bIns="0" rtlCol="0">
            <a:noAutofit/>
          </a:bodyPr>
          <a:lstStyle/>
          <a:p>
            <a:pPr defTabSz="812646"/>
            <a:endParaRPr smtClean="0">
              <a:solidFill>
                <a:prstClr val="black"/>
              </a:solidFill>
            </a:endParaRPr>
          </a:p>
        </p:txBody>
      </p:sp>
      <p:sp>
        <p:nvSpPr>
          <p:cNvPr id="19" name="object 19"/>
          <p:cNvSpPr txBox="1"/>
          <p:nvPr/>
        </p:nvSpPr>
        <p:spPr>
          <a:xfrm>
            <a:off x="6436432" y="6185199"/>
            <a:ext cx="559377" cy="144556"/>
          </a:xfrm>
          <a:prstGeom prst="rect">
            <a:avLst/>
          </a:prstGeom>
        </p:spPr>
        <p:txBody>
          <a:bodyPr vert="horz" wrap="square" lIns="0" tIns="0" rIns="0" bIns="0" rtlCol="0">
            <a:noAutofit/>
          </a:bodyPr>
          <a:lstStyle/>
          <a:p>
            <a:pPr marL="11290" defTabSz="812646">
              <a:tabLst>
                <a:tab pos="195274" algn="l"/>
              </a:tabLst>
            </a:pPr>
            <a:r>
              <a:rPr sz="900" spc="-9" dirty="0">
                <a:solidFill>
                  <a:srgbClr val="FFFFFF"/>
                </a:solidFill>
                <a:latin typeface="Arial"/>
                <a:cs typeface="Arial"/>
              </a:rPr>
              <a:t>0	</a:t>
            </a:r>
            <a:r>
              <a:rPr sz="900" spc="-13" dirty="0">
                <a:solidFill>
                  <a:srgbClr val="FFFFFF"/>
                </a:solidFill>
                <a:latin typeface="Arial"/>
                <a:cs typeface="Arial"/>
              </a:rPr>
              <a:t>2</a:t>
            </a:r>
            <a:r>
              <a:rPr sz="900" spc="-9" dirty="0">
                <a:solidFill>
                  <a:srgbClr val="FFFFFF"/>
                </a:solidFill>
                <a:latin typeface="Arial"/>
                <a:cs typeface="Arial"/>
              </a:rPr>
              <a:t>5  </a:t>
            </a:r>
            <a:r>
              <a:rPr sz="900" spc="-40" dirty="0">
                <a:solidFill>
                  <a:srgbClr val="FFFFFF"/>
                </a:solidFill>
                <a:latin typeface="Arial"/>
                <a:cs typeface="Arial"/>
              </a:rPr>
              <a:t> </a:t>
            </a:r>
            <a:r>
              <a:rPr sz="900" spc="-9" dirty="0">
                <a:solidFill>
                  <a:srgbClr val="FFFFFF"/>
                </a:solidFill>
                <a:latin typeface="Arial"/>
                <a:cs typeface="Arial"/>
              </a:rPr>
              <a:t>50</a:t>
            </a:r>
            <a:endParaRPr sz="900">
              <a:solidFill>
                <a:prstClr val="black"/>
              </a:solidFill>
              <a:latin typeface="Arial"/>
              <a:cs typeface="Arial"/>
            </a:endParaRPr>
          </a:p>
        </p:txBody>
      </p:sp>
      <p:sp>
        <p:nvSpPr>
          <p:cNvPr id="20" name="object 20"/>
          <p:cNvSpPr/>
          <p:nvPr/>
        </p:nvSpPr>
        <p:spPr>
          <a:xfrm>
            <a:off x="6215878" y="5971839"/>
            <a:ext cx="2551315" cy="681094"/>
          </a:xfrm>
          <a:custGeom>
            <a:avLst/>
            <a:gdLst/>
            <a:ahLst/>
            <a:cxnLst/>
            <a:rect l="l" t="t" r="r" b="b"/>
            <a:pathLst>
              <a:path w="2806446" h="771905">
                <a:moveTo>
                  <a:pt x="0" y="385572"/>
                </a:moveTo>
                <a:lnTo>
                  <a:pt x="0" y="0"/>
                </a:lnTo>
                <a:lnTo>
                  <a:pt x="2806446" y="0"/>
                </a:lnTo>
                <a:lnTo>
                  <a:pt x="2806446" y="771906"/>
                </a:lnTo>
                <a:lnTo>
                  <a:pt x="0" y="771906"/>
                </a:lnTo>
                <a:lnTo>
                  <a:pt x="0" y="385572"/>
                </a:lnTo>
              </a:path>
            </a:pathLst>
          </a:custGeom>
          <a:ln w="12928">
            <a:solidFill>
              <a:srgbClr val="FFFFFF"/>
            </a:solidFill>
          </a:ln>
        </p:spPr>
        <p:txBody>
          <a:bodyPr wrap="square" lIns="0" tIns="0" rIns="0" bIns="0" rtlCol="0">
            <a:noAutofit/>
          </a:bodyPr>
          <a:lstStyle/>
          <a:p>
            <a:pPr defTabSz="812646"/>
            <a:endParaRPr smtClean="0">
              <a:solidFill>
                <a:prstClr val="black"/>
              </a:solidFill>
            </a:endParaRPr>
          </a:p>
        </p:txBody>
      </p:sp>
      <p:sp>
        <p:nvSpPr>
          <p:cNvPr id="21" name="object 21"/>
          <p:cNvSpPr/>
          <p:nvPr/>
        </p:nvSpPr>
        <p:spPr>
          <a:xfrm>
            <a:off x="7186423" y="6447265"/>
            <a:ext cx="609599" cy="125057"/>
          </a:xfrm>
          <a:custGeom>
            <a:avLst/>
            <a:gdLst/>
            <a:ahLst/>
            <a:cxnLst/>
            <a:rect l="l" t="t" r="r" b="b"/>
            <a:pathLst>
              <a:path w="670559" h="141731">
                <a:moveTo>
                  <a:pt x="0" y="0"/>
                </a:moveTo>
                <a:lnTo>
                  <a:pt x="0" y="141731"/>
                </a:lnTo>
                <a:lnTo>
                  <a:pt x="670559" y="141731"/>
                </a:lnTo>
                <a:lnTo>
                  <a:pt x="670559" y="0"/>
                </a:lnTo>
                <a:lnTo>
                  <a:pt x="0" y="0"/>
                </a:lnTo>
                <a:close/>
              </a:path>
            </a:pathLst>
          </a:custGeom>
          <a:solidFill>
            <a:srgbClr val="000000"/>
          </a:solidFill>
        </p:spPr>
        <p:txBody>
          <a:bodyPr wrap="square" lIns="0" tIns="0" rIns="0" bIns="0" rtlCol="0">
            <a:noAutofit/>
          </a:bodyPr>
          <a:lstStyle/>
          <a:p>
            <a:pPr defTabSz="812646"/>
            <a:endParaRPr smtClean="0">
              <a:solidFill>
                <a:prstClr val="black"/>
              </a:solidFill>
            </a:endParaRPr>
          </a:p>
        </p:txBody>
      </p:sp>
      <p:sp>
        <p:nvSpPr>
          <p:cNvPr id="22" name="object 22"/>
          <p:cNvSpPr txBox="1"/>
          <p:nvPr/>
        </p:nvSpPr>
        <p:spPr>
          <a:xfrm>
            <a:off x="7175542" y="6185199"/>
            <a:ext cx="729673" cy="396128"/>
          </a:xfrm>
          <a:prstGeom prst="rect">
            <a:avLst/>
          </a:prstGeom>
        </p:spPr>
        <p:txBody>
          <a:bodyPr vert="horz" wrap="square" lIns="0" tIns="0" rIns="0" bIns="0" rtlCol="0">
            <a:noAutofit/>
          </a:bodyPr>
          <a:lstStyle/>
          <a:p>
            <a:pPr marL="84647" defTabSz="812646">
              <a:tabLst>
                <a:tab pos="514668" algn="l"/>
              </a:tabLst>
            </a:pPr>
            <a:r>
              <a:rPr sz="900" spc="-13" dirty="0">
                <a:solidFill>
                  <a:srgbClr val="FFFFFF"/>
                </a:solidFill>
                <a:latin typeface="Arial"/>
                <a:cs typeface="Arial"/>
              </a:rPr>
              <a:t>1</a:t>
            </a:r>
            <a:r>
              <a:rPr sz="900" spc="-9" dirty="0">
                <a:solidFill>
                  <a:srgbClr val="FFFFFF"/>
                </a:solidFill>
                <a:latin typeface="Arial"/>
                <a:cs typeface="Arial"/>
              </a:rPr>
              <a:t>00	</a:t>
            </a:r>
            <a:r>
              <a:rPr sz="900" spc="-13" dirty="0">
                <a:solidFill>
                  <a:srgbClr val="FFFFFF"/>
                </a:solidFill>
                <a:latin typeface="Arial"/>
                <a:cs typeface="Arial"/>
              </a:rPr>
              <a:t>150</a:t>
            </a:r>
            <a:endParaRPr sz="900">
              <a:solidFill>
                <a:prstClr val="black"/>
              </a:solidFill>
              <a:latin typeface="Arial"/>
              <a:cs typeface="Arial"/>
            </a:endParaRPr>
          </a:p>
          <a:p>
            <a:pPr defTabSz="812646">
              <a:lnSpc>
                <a:spcPts val="896"/>
              </a:lnSpc>
              <a:spcBef>
                <a:spcPts val="39"/>
              </a:spcBef>
            </a:pPr>
            <a:endParaRPr sz="900">
              <a:solidFill>
                <a:prstClr val="black"/>
              </a:solidFill>
            </a:endParaRPr>
          </a:p>
          <a:p>
            <a:pPr marL="11290" defTabSz="812646"/>
            <a:r>
              <a:rPr sz="900" spc="-9" dirty="0">
                <a:solidFill>
                  <a:srgbClr val="FFFFFF"/>
                </a:solidFill>
                <a:latin typeface="Arial"/>
                <a:cs typeface="Arial"/>
              </a:rPr>
              <a:t>1:6,0</a:t>
            </a:r>
            <a:r>
              <a:rPr sz="900" spc="-4" dirty="0">
                <a:solidFill>
                  <a:srgbClr val="FFFFFF"/>
                </a:solidFill>
                <a:latin typeface="Arial"/>
                <a:cs typeface="Arial"/>
              </a:rPr>
              <a:t>0</a:t>
            </a:r>
            <a:r>
              <a:rPr sz="900" spc="-9" dirty="0">
                <a:solidFill>
                  <a:srgbClr val="FFFFFF"/>
                </a:solidFill>
                <a:latin typeface="Arial"/>
                <a:cs typeface="Arial"/>
              </a:rPr>
              <a:t>0,0</a:t>
            </a:r>
            <a:r>
              <a:rPr sz="900" spc="-13" dirty="0">
                <a:solidFill>
                  <a:srgbClr val="FFFFFF"/>
                </a:solidFill>
                <a:latin typeface="Arial"/>
                <a:cs typeface="Arial"/>
              </a:rPr>
              <a:t>0</a:t>
            </a:r>
            <a:r>
              <a:rPr sz="900" spc="-9" dirty="0">
                <a:solidFill>
                  <a:srgbClr val="FFFFFF"/>
                </a:solidFill>
                <a:latin typeface="Arial"/>
                <a:cs typeface="Arial"/>
              </a:rPr>
              <a:t>0</a:t>
            </a:r>
            <a:endParaRPr sz="900">
              <a:solidFill>
                <a:prstClr val="black"/>
              </a:solidFill>
              <a:latin typeface="Arial"/>
              <a:cs typeface="Arial"/>
            </a:endParaRPr>
          </a:p>
        </p:txBody>
      </p:sp>
      <p:sp>
        <p:nvSpPr>
          <p:cNvPr id="23" name="object 23"/>
          <p:cNvSpPr txBox="1"/>
          <p:nvPr/>
        </p:nvSpPr>
        <p:spPr>
          <a:xfrm>
            <a:off x="8129956" y="6185199"/>
            <a:ext cx="214745" cy="144556"/>
          </a:xfrm>
          <a:prstGeom prst="rect">
            <a:avLst/>
          </a:prstGeom>
        </p:spPr>
        <p:txBody>
          <a:bodyPr vert="horz" wrap="square" lIns="0" tIns="0" rIns="0" bIns="0" rtlCol="0">
            <a:noAutofit/>
          </a:bodyPr>
          <a:lstStyle/>
          <a:p>
            <a:pPr marL="11290" defTabSz="812646"/>
            <a:r>
              <a:rPr sz="900" spc="-13" dirty="0">
                <a:solidFill>
                  <a:srgbClr val="FFFFFF"/>
                </a:solidFill>
                <a:latin typeface="Arial"/>
                <a:cs typeface="Arial"/>
              </a:rPr>
              <a:t>200</a:t>
            </a:r>
            <a:endParaRPr sz="900">
              <a:solidFill>
                <a:prstClr val="black"/>
              </a:solidFill>
              <a:latin typeface="Arial"/>
              <a:cs typeface="Arial"/>
            </a:endParaRPr>
          </a:p>
        </p:txBody>
      </p:sp>
      <p:sp>
        <p:nvSpPr>
          <p:cNvPr id="24" name="object 24"/>
          <p:cNvSpPr txBox="1"/>
          <p:nvPr/>
        </p:nvSpPr>
        <p:spPr>
          <a:xfrm>
            <a:off x="8255463" y="6292772"/>
            <a:ext cx="292100" cy="144556"/>
          </a:xfrm>
          <a:prstGeom prst="rect">
            <a:avLst/>
          </a:prstGeom>
        </p:spPr>
        <p:txBody>
          <a:bodyPr vert="horz" wrap="square" lIns="0" tIns="0" rIns="0" bIns="0" rtlCol="0">
            <a:noAutofit/>
          </a:bodyPr>
          <a:lstStyle/>
          <a:p>
            <a:pPr marL="11290" defTabSz="812646"/>
            <a:r>
              <a:rPr sz="900" spc="-4" dirty="0">
                <a:solidFill>
                  <a:srgbClr val="FFFFFF"/>
                </a:solidFill>
                <a:latin typeface="Arial"/>
                <a:cs typeface="Arial"/>
              </a:rPr>
              <a:t>Miles</a:t>
            </a:r>
            <a:endParaRPr sz="900">
              <a:solidFill>
                <a:prstClr val="black"/>
              </a:solidFill>
              <a:latin typeface="Arial"/>
              <a:cs typeface="Arial"/>
            </a:endParaRPr>
          </a:p>
        </p:txBody>
      </p:sp>
      <p:sp>
        <p:nvSpPr>
          <p:cNvPr id="25" name="object 25"/>
          <p:cNvSpPr/>
          <p:nvPr/>
        </p:nvSpPr>
        <p:spPr>
          <a:xfrm>
            <a:off x="7186423" y="6447192"/>
            <a:ext cx="609599" cy="125058"/>
          </a:xfrm>
          <a:custGeom>
            <a:avLst/>
            <a:gdLst/>
            <a:ahLst/>
            <a:cxnLst/>
            <a:rect l="l" t="t" r="r" b="b"/>
            <a:pathLst>
              <a:path w="670559" h="141731">
                <a:moveTo>
                  <a:pt x="0" y="70866"/>
                </a:moveTo>
                <a:lnTo>
                  <a:pt x="0" y="0"/>
                </a:lnTo>
                <a:lnTo>
                  <a:pt x="670560" y="0"/>
                </a:lnTo>
                <a:lnTo>
                  <a:pt x="670560" y="141732"/>
                </a:lnTo>
                <a:lnTo>
                  <a:pt x="0" y="141732"/>
                </a:lnTo>
                <a:lnTo>
                  <a:pt x="0" y="70866"/>
                </a:lnTo>
              </a:path>
            </a:pathLst>
          </a:custGeom>
          <a:ln w="12928">
            <a:solidFill>
              <a:srgbClr val="000000"/>
            </a:solidFill>
          </a:ln>
        </p:spPr>
        <p:txBody>
          <a:bodyPr wrap="square" lIns="0" tIns="0" rIns="0" bIns="0" rtlCol="0">
            <a:noAutofit/>
          </a:bodyPr>
          <a:lstStyle/>
          <a:p>
            <a:pPr defTabSz="812646"/>
            <a:endParaRPr smtClean="0">
              <a:solidFill>
                <a:prstClr val="black"/>
              </a:solidFill>
            </a:endParaRPr>
          </a:p>
        </p:txBody>
      </p:sp>
      <p:sp>
        <p:nvSpPr>
          <p:cNvPr id="26" name="object 26"/>
          <p:cNvSpPr/>
          <p:nvPr/>
        </p:nvSpPr>
        <p:spPr>
          <a:xfrm>
            <a:off x="1359183" y="6137237"/>
            <a:ext cx="609599" cy="515694"/>
          </a:xfrm>
          <a:custGeom>
            <a:avLst/>
            <a:gdLst/>
            <a:ahLst/>
            <a:cxnLst/>
            <a:rect l="l" t="t" r="r" b="b"/>
            <a:pathLst>
              <a:path w="670559" h="584453">
                <a:moveTo>
                  <a:pt x="0" y="584453"/>
                </a:moveTo>
                <a:lnTo>
                  <a:pt x="0" y="0"/>
                </a:lnTo>
                <a:lnTo>
                  <a:pt x="670559" y="0"/>
                </a:lnTo>
                <a:lnTo>
                  <a:pt x="670559" y="584453"/>
                </a:lnTo>
                <a:lnTo>
                  <a:pt x="0" y="584453"/>
                </a:lnTo>
                <a:close/>
              </a:path>
            </a:pathLst>
          </a:custGeom>
          <a:solidFill>
            <a:srgbClr val="000000"/>
          </a:solidFill>
        </p:spPr>
        <p:txBody>
          <a:bodyPr wrap="square" lIns="0" tIns="0" rIns="0" bIns="0" rtlCol="0">
            <a:noAutofit/>
          </a:bodyPr>
          <a:lstStyle/>
          <a:p>
            <a:pPr defTabSz="812646"/>
            <a:endParaRPr smtClean="0">
              <a:solidFill>
                <a:prstClr val="black"/>
              </a:solidFill>
            </a:endParaRPr>
          </a:p>
        </p:txBody>
      </p:sp>
      <p:sp>
        <p:nvSpPr>
          <p:cNvPr id="27" name="object 27"/>
          <p:cNvSpPr/>
          <p:nvPr/>
        </p:nvSpPr>
        <p:spPr>
          <a:xfrm>
            <a:off x="1359183" y="6137237"/>
            <a:ext cx="609599" cy="515694"/>
          </a:xfrm>
          <a:custGeom>
            <a:avLst/>
            <a:gdLst/>
            <a:ahLst/>
            <a:cxnLst/>
            <a:rect l="l" t="t" r="r" b="b"/>
            <a:pathLst>
              <a:path w="670559" h="584453">
                <a:moveTo>
                  <a:pt x="0" y="584453"/>
                </a:moveTo>
                <a:lnTo>
                  <a:pt x="0" y="0"/>
                </a:lnTo>
                <a:lnTo>
                  <a:pt x="670559" y="0"/>
                </a:lnTo>
                <a:lnTo>
                  <a:pt x="670559" y="584453"/>
                </a:lnTo>
                <a:lnTo>
                  <a:pt x="0" y="584453"/>
                </a:lnTo>
                <a:close/>
              </a:path>
            </a:pathLst>
          </a:custGeom>
          <a:ln w="12928">
            <a:solidFill>
              <a:srgbClr val="FFFFFF"/>
            </a:solidFill>
          </a:ln>
        </p:spPr>
        <p:txBody>
          <a:bodyPr wrap="square" lIns="0" tIns="0" rIns="0" bIns="0" rtlCol="0">
            <a:noAutofit/>
          </a:bodyPr>
          <a:lstStyle/>
          <a:p>
            <a:pPr defTabSz="812646"/>
            <a:endParaRPr smtClean="0">
              <a:solidFill>
                <a:prstClr val="black"/>
              </a:solidFill>
            </a:endParaRPr>
          </a:p>
        </p:txBody>
      </p:sp>
      <p:sp>
        <p:nvSpPr>
          <p:cNvPr id="28" name="object 28"/>
          <p:cNvSpPr txBox="1"/>
          <p:nvPr/>
        </p:nvSpPr>
        <p:spPr>
          <a:xfrm>
            <a:off x="1406539" y="6195356"/>
            <a:ext cx="516659" cy="412937"/>
          </a:xfrm>
          <a:prstGeom prst="rect">
            <a:avLst/>
          </a:prstGeom>
        </p:spPr>
        <p:txBody>
          <a:bodyPr vert="horz" wrap="square" lIns="0" tIns="0" rIns="0" bIns="0" rtlCol="0">
            <a:noAutofit/>
          </a:bodyPr>
          <a:lstStyle/>
          <a:p>
            <a:pPr marL="11290" marR="11290" defTabSz="812646">
              <a:lnSpc>
                <a:spcPts val="314"/>
              </a:lnSpc>
            </a:pPr>
            <a:r>
              <a:rPr sz="300" dirty="0">
                <a:solidFill>
                  <a:srgbClr val="FFFFFF"/>
                </a:solidFill>
                <a:latin typeface="Arial"/>
                <a:cs typeface="Arial"/>
              </a:rPr>
              <a:t>C</a:t>
            </a:r>
            <a:r>
              <a:rPr sz="300" spc="4" dirty="0">
                <a:solidFill>
                  <a:srgbClr val="FFFFFF"/>
                </a:solidFill>
                <a:latin typeface="Arial"/>
                <a:cs typeface="Arial"/>
              </a:rPr>
              <a:t>oord</a:t>
            </a:r>
            <a:r>
              <a:rPr sz="300" spc="-4" dirty="0">
                <a:solidFill>
                  <a:srgbClr val="FFFFFF"/>
                </a:solidFill>
                <a:latin typeface="Arial"/>
                <a:cs typeface="Arial"/>
              </a:rPr>
              <a:t>i</a:t>
            </a:r>
            <a:r>
              <a:rPr sz="300" spc="4" dirty="0">
                <a:solidFill>
                  <a:srgbClr val="FFFFFF"/>
                </a:solidFill>
                <a:latin typeface="Arial"/>
                <a:cs typeface="Arial"/>
              </a:rPr>
              <a:t>nate Sy</a:t>
            </a:r>
            <a:r>
              <a:rPr sz="300" spc="9" dirty="0">
                <a:solidFill>
                  <a:srgbClr val="FFFFFF"/>
                </a:solidFill>
                <a:latin typeface="Arial"/>
                <a:cs typeface="Arial"/>
              </a:rPr>
              <a:t>s</a:t>
            </a:r>
            <a:r>
              <a:rPr sz="300" spc="4" dirty="0">
                <a:solidFill>
                  <a:srgbClr val="FFFFFF"/>
                </a:solidFill>
                <a:latin typeface="Arial"/>
                <a:cs typeface="Arial"/>
              </a:rPr>
              <a:t>tem: M</a:t>
            </a:r>
            <a:r>
              <a:rPr sz="300" spc="9" dirty="0">
                <a:solidFill>
                  <a:srgbClr val="FFFFFF"/>
                </a:solidFill>
                <a:latin typeface="Arial"/>
                <a:cs typeface="Arial"/>
              </a:rPr>
              <a:t>M</a:t>
            </a:r>
            <a:r>
              <a:rPr sz="300" dirty="0">
                <a:solidFill>
                  <a:srgbClr val="FFFFFF"/>
                </a:solidFill>
                <a:latin typeface="Arial"/>
                <a:cs typeface="Arial"/>
              </a:rPr>
              <a:t>S</a:t>
            </a:r>
            <a:r>
              <a:rPr sz="300" spc="9" dirty="0">
                <a:solidFill>
                  <a:srgbClr val="FFFFFF"/>
                </a:solidFill>
                <a:latin typeface="Arial"/>
                <a:cs typeface="Arial"/>
              </a:rPr>
              <a:t>9</a:t>
            </a:r>
            <a:r>
              <a:rPr sz="300" spc="4" dirty="0">
                <a:solidFill>
                  <a:srgbClr val="FFFFFF"/>
                </a:solidFill>
                <a:latin typeface="Arial"/>
                <a:cs typeface="Arial"/>
              </a:rPr>
              <a:t>309</a:t>
            </a:r>
            <a:r>
              <a:rPr sz="300" dirty="0">
                <a:solidFill>
                  <a:srgbClr val="FFFFFF"/>
                </a:solidFill>
                <a:latin typeface="Arial"/>
                <a:cs typeface="Arial"/>
              </a:rPr>
              <a:t> P</a:t>
            </a:r>
            <a:r>
              <a:rPr sz="300" spc="4" dirty="0">
                <a:solidFill>
                  <a:srgbClr val="FFFFFF"/>
                </a:solidFill>
                <a:latin typeface="Arial"/>
                <a:cs typeface="Arial"/>
              </a:rPr>
              <a:t>ro</a:t>
            </a:r>
            <a:r>
              <a:rPr sz="300" spc="-4" dirty="0">
                <a:solidFill>
                  <a:srgbClr val="FFFFFF"/>
                </a:solidFill>
                <a:latin typeface="Arial"/>
                <a:cs typeface="Arial"/>
              </a:rPr>
              <a:t>j</a:t>
            </a:r>
            <a:r>
              <a:rPr sz="300" spc="4" dirty="0">
                <a:solidFill>
                  <a:srgbClr val="FFFFFF"/>
                </a:solidFill>
                <a:latin typeface="Arial"/>
                <a:cs typeface="Arial"/>
              </a:rPr>
              <a:t>e</a:t>
            </a:r>
            <a:r>
              <a:rPr sz="300" spc="9" dirty="0">
                <a:solidFill>
                  <a:srgbClr val="FFFFFF"/>
                </a:solidFill>
                <a:latin typeface="Arial"/>
                <a:cs typeface="Arial"/>
              </a:rPr>
              <a:t>c</a:t>
            </a:r>
            <a:r>
              <a:rPr sz="300" spc="-4" dirty="0">
                <a:solidFill>
                  <a:srgbClr val="FFFFFF"/>
                </a:solidFill>
                <a:latin typeface="Arial"/>
                <a:cs typeface="Arial"/>
              </a:rPr>
              <a:t>t</a:t>
            </a:r>
            <a:r>
              <a:rPr sz="300" dirty="0">
                <a:solidFill>
                  <a:srgbClr val="FFFFFF"/>
                </a:solidFill>
                <a:latin typeface="Arial"/>
                <a:cs typeface="Arial"/>
              </a:rPr>
              <a:t>ion:</a:t>
            </a:r>
            <a:r>
              <a:rPr sz="300" spc="-13" dirty="0">
                <a:solidFill>
                  <a:srgbClr val="FFFFFF"/>
                </a:solidFill>
                <a:latin typeface="Arial"/>
                <a:cs typeface="Arial"/>
              </a:rPr>
              <a:t> </a:t>
            </a:r>
            <a:r>
              <a:rPr sz="300" spc="4" dirty="0">
                <a:solidFill>
                  <a:srgbClr val="FFFFFF"/>
                </a:solidFill>
                <a:latin typeface="Arial"/>
                <a:cs typeface="Arial"/>
              </a:rPr>
              <a:t>A</a:t>
            </a:r>
            <a:r>
              <a:rPr sz="300" spc="-4" dirty="0">
                <a:solidFill>
                  <a:srgbClr val="FFFFFF"/>
                </a:solidFill>
                <a:latin typeface="Arial"/>
                <a:cs typeface="Arial"/>
              </a:rPr>
              <a:t>l</a:t>
            </a:r>
            <a:r>
              <a:rPr sz="300" spc="4" dirty="0">
                <a:solidFill>
                  <a:srgbClr val="FFFFFF"/>
                </a:solidFill>
                <a:latin typeface="Arial"/>
                <a:cs typeface="Arial"/>
              </a:rPr>
              <a:t>bers</a:t>
            </a:r>
            <a:endParaRPr sz="300">
              <a:solidFill>
                <a:prstClr val="black"/>
              </a:solidFill>
              <a:latin typeface="Arial"/>
              <a:cs typeface="Arial"/>
            </a:endParaRPr>
          </a:p>
          <a:p>
            <a:pPr marL="11290" defTabSz="812646">
              <a:lnSpc>
                <a:spcPts val="314"/>
              </a:lnSpc>
            </a:pPr>
            <a:r>
              <a:rPr sz="300" dirty="0">
                <a:solidFill>
                  <a:srgbClr val="FFFFFF"/>
                </a:solidFill>
                <a:latin typeface="Arial"/>
                <a:cs typeface="Arial"/>
              </a:rPr>
              <a:t>D</a:t>
            </a:r>
            <a:r>
              <a:rPr sz="300" spc="4" dirty="0">
                <a:solidFill>
                  <a:srgbClr val="FFFFFF"/>
                </a:solidFill>
                <a:latin typeface="Arial"/>
                <a:cs typeface="Arial"/>
              </a:rPr>
              <a:t>atum</a:t>
            </a:r>
            <a:r>
              <a:rPr sz="300" dirty="0">
                <a:solidFill>
                  <a:srgbClr val="FFFFFF"/>
                </a:solidFill>
                <a:latin typeface="Arial"/>
                <a:cs typeface="Arial"/>
              </a:rPr>
              <a:t>: </a:t>
            </a:r>
            <a:r>
              <a:rPr sz="300" spc="4" dirty="0">
                <a:solidFill>
                  <a:srgbClr val="FFFFFF"/>
                </a:solidFill>
                <a:latin typeface="Arial"/>
                <a:cs typeface="Arial"/>
              </a:rPr>
              <a:t>No</a:t>
            </a:r>
            <a:r>
              <a:rPr sz="300" spc="-4" dirty="0">
                <a:solidFill>
                  <a:srgbClr val="FFFFFF"/>
                </a:solidFill>
                <a:latin typeface="Arial"/>
                <a:cs typeface="Arial"/>
              </a:rPr>
              <a:t>r</a:t>
            </a:r>
            <a:r>
              <a:rPr sz="300" spc="4" dirty="0">
                <a:solidFill>
                  <a:srgbClr val="FFFFFF"/>
                </a:solidFill>
                <a:latin typeface="Arial"/>
                <a:cs typeface="Arial"/>
              </a:rPr>
              <a:t>th</a:t>
            </a:r>
            <a:r>
              <a:rPr sz="300" spc="-13" dirty="0">
                <a:solidFill>
                  <a:srgbClr val="FFFFFF"/>
                </a:solidFill>
                <a:latin typeface="Arial"/>
                <a:cs typeface="Arial"/>
              </a:rPr>
              <a:t> </a:t>
            </a:r>
            <a:r>
              <a:rPr sz="300" dirty="0">
                <a:solidFill>
                  <a:srgbClr val="FFFFFF"/>
                </a:solidFill>
                <a:latin typeface="Arial"/>
                <a:cs typeface="Arial"/>
              </a:rPr>
              <a:t>A</a:t>
            </a:r>
            <a:r>
              <a:rPr sz="300" spc="13" dirty="0">
                <a:solidFill>
                  <a:srgbClr val="FFFFFF"/>
                </a:solidFill>
                <a:latin typeface="Arial"/>
                <a:cs typeface="Arial"/>
              </a:rPr>
              <a:t>m</a:t>
            </a:r>
            <a:r>
              <a:rPr sz="300" spc="4" dirty="0">
                <a:solidFill>
                  <a:srgbClr val="FFFFFF"/>
                </a:solidFill>
                <a:latin typeface="Arial"/>
                <a:cs typeface="Arial"/>
              </a:rPr>
              <a:t>e</a:t>
            </a:r>
            <a:r>
              <a:rPr sz="300" spc="-4" dirty="0">
                <a:solidFill>
                  <a:srgbClr val="FFFFFF"/>
                </a:solidFill>
                <a:latin typeface="Arial"/>
                <a:cs typeface="Arial"/>
              </a:rPr>
              <a:t>r</a:t>
            </a:r>
            <a:r>
              <a:rPr sz="300" dirty="0">
                <a:solidFill>
                  <a:srgbClr val="FFFFFF"/>
                </a:solidFill>
                <a:latin typeface="Arial"/>
                <a:cs typeface="Arial"/>
              </a:rPr>
              <a:t>ic</a:t>
            </a:r>
            <a:r>
              <a:rPr sz="300" spc="4" dirty="0">
                <a:solidFill>
                  <a:srgbClr val="FFFFFF"/>
                </a:solidFill>
                <a:latin typeface="Arial"/>
                <a:cs typeface="Arial"/>
              </a:rPr>
              <a:t>an 1927</a:t>
            </a:r>
            <a:endParaRPr sz="300">
              <a:solidFill>
                <a:prstClr val="black"/>
              </a:solidFill>
              <a:latin typeface="Arial"/>
              <a:cs typeface="Arial"/>
            </a:endParaRPr>
          </a:p>
          <a:p>
            <a:pPr marL="11290" defTabSz="812646">
              <a:spcBef>
                <a:spcPts val="4"/>
              </a:spcBef>
            </a:pPr>
            <a:r>
              <a:rPr sz="300" dirty="0">
                <a:solidFill>
                  <a:srgbClr val="FFFFFF"/>
                </a:solidFill>
                <a:latin typeface="Arial"/>
                <a:cs typeface="Arial"/>
              </a:rPr>
              <a:t>Fals</a:t>
            </a:r>
            <a:r>
              <a:rPr sz="300" spc="4" dirty="0">
                <a:solidFill>
                  <a:srgbClr val="FFFFFF"/>
                </a:solidFill>
                <a:latin typeface="Arial"/>
                <a:cs typeface="Arial"/>
              </a:rPr>
              <a:t>e Eas</a:t>
            </a:r>
            <a:r>
              <a:rPr sz="300" spc="-4" dirty="0">
                <a:solidFill>
                  <a:srgbClr val="FFFFFF"/>
                </a:solidFill>
                <a:latin typeface="Arial"/>
                <a:cs typeface="Arial"/>
              </a:rPr>
              <a:t>t</a:t>
            </a:r>
            <a:r>
              <a:rPr sz="300" dirty="0">
                <a:solidFill>
                  <a:srgbClr val="FFFFFF"/>
                </a:solidFill>
                <a:latin typeface="Arial"/>
                <a:cs typeface="Arial"/>
              </a:rPr>
              <a:t>ing: </a:t>
            </a:r>
            <a:r>
              <a:rPr sz="300" spc="9" dirty="0">
                <a:solidFill>
                  <a:srgbClr val="FFFFFF"/>
                </a:solidFill>
                <a:latin typeface="Arial"/>
                <a:cs typeface="Arial"/>
              </a:rPr>
              <a:t>0</a:t>
            </a:r>
            <a:r>
              <a:rPr sz="300" spc="-4" dirty="0">
                <a:solidFill>
                  <a:srgbClr val="FFFFFF"/>
                </a:solidFill>
                <a:latin typeface="Arial"/>
                <a:cs typeface="Arial"/>
              </a:rPr>
              <a:t>.</a:t>
            </a:r>
            <a:r>
              <a:rPr sz="300" spc="4" dirty="0">
                <a:solidFill>
                  <a:srgbClr val="FFFFFF"/>
                </a:solidFill>
                <a:latin typeface="Arial"/>
                <a:cs typeface="Arial"/>
              </a:rPr>
              <a:t>0</a:t>
            </a:r>
            <a:r>
              <a:rPr sz="300" spc="9" dirty="0">
                <a:solidFill>
                  <a:srgbClr val="FFFFFF"/>
                </a:solidFill>
                <a:latin typeface="Arial"/>
                <a:cs typeface="Arial"/>
              </a:rPr>
              <a:t>0</a:t>
            </a:r>
            <a:r>
              <a:rPr sz="300" spc="4" dirty="0">
                <a:solidFill>
                  <a:srgbClr val="FFFFFF"/>
                </a:solidFill>
                <a:latin typeface="Arial"/>
                <a:cs typeface="Arial"/>
              </a:rPr>
              <a:t>00</a:t>
            </a:r>
            <a:endParaRPr sz="300">
              <a:solidFill>
                <a:prstClr val="black"/>
              </a:solidFill>
              <a:latin typeface="Arial"/>
              <a:cs typeface="Arial"/>
            </a:endParaRPr>
          </a:p>
          <a:p>
            <a:pPr marL="11290" defTabSz="812646"/>
            <a:r>
              <a:rPr sz="300" dirty="0">
                <a:solidFill>
                  <a:srgbClr val="FFFFFF"/>
                </a:solidFill>
                <a:latin typeface="Arial"/>
                <a:cs typeface="Arial"/>
              </a:rPr>
              <a:t>Fals</a:t>
            </a:r>
            <a:r>
              <a:rPr sz="300" spc="4" dirty="0">
                <a:solidFill>
                  <a:srgbClr val="FFFFFF"/>
                </a:solidFill>
                <a:latin typeface="Arial"/>
                <a:cs typeface="Arial"/>
              </a:rPr>
              <a:t>e </a:t>
            </a:r>
            <a:r>
              <a:rPr sz="300" dirty="0">
                <a:solidFill>
                  <a:srgbClr val="FFFFFF"/>
                </a:solidFill>
                <a:latin typeface="Arial"/>
                <a:cs typeface="Arial"/>
              </a:rPr>
              <a:t>N</a:t>
            </a:r>
            <a:r>
              <a:rPr sz="300" spc="4" dirty="0">
                <a:solidFill>
                  <a:srgbClr val="FFFFFF"/>
                </a:solidFill>
                <a:latin typeface="Arial"/>
                <a:cs typeface="Arial"/>
              </a:rPr>
              <a:t>or</a:t>
            </a:r>
            <a:r>
              <a:rPr sz="300" spc="-4" dirty="0">
                <a:solidFill>
                  <a:srgbClr val="FFFFFF"/>
                </a:solidFill>
                <a:latin typeface="Arial"/>
                <a:cs typeface="Arial"/>
              </a:rPr>
              <a:t>t</a:t>
            </a:r>
            <a:r>
              <a:rPr sz="300" spc="4" dirty="0">
                <a:solidFill>
                  <a:srgbClr val="FFFFFF"/>
                </a:solidFill>
                <a:latin typeface="Arial"/>
                <a:cs typeface="Arial"/>
              </a:rPr>
              <a:t>hing: </a:t>
            </a:r>
            <a:r>
              <a:rPr sz="300" spc="9" dirty="0">
                <a:solidFill>
                  <a:srgbClr val="FFFFFF"/>
                </a:solidFill>
                <a:latin typeface="Arial"/>
                <a:cs typeface="Arial"/>
              </a:rPr>
              <a:t>0</a:t>
            </a:r>
            <a:r>
              <a:rPr sz="300" spc="4" dirty="0">
                <a:solidFill>
                  <a:srgbClr val="FFFFFF"/>
                </a:solidFill>
                <a:latin typeface="Arial"/>
                <a:cs typeface="Arial"/>
              </a:rPr>
              <a:t>.0000</a:t>
            </a:r>
            <a:endParaRPr sz="300">
              <a:solidFill>
                <a:prstClr val="black"/>
              </a:solidFill>
              <a:latin typeface="Arial"/>
              <a:cs typeface="Arial"/>
            </a:endParaRPr>
          </a:p>
          <a:p>
            <a:pPr marL="11290" defTabSz="812646"/>
            <a:r>
              <a:rPr sz="300" dirty="0">
                <a:solidFill>
                  <a:srgbClr val="FFFFFF"/>
                </a:solidFill>
                <a:latin typeface="Arial"/>
                <a:cs typeface="Arial"/>
              </a:rPr>
              <a:t>C</a:t>
            </a:r>
            <a:r>
              <a:rPr sz="300" spc="4" dirty="0">
                <a:solidFill>
                  <a:srgbClr val="FFFFFF"/>
                </a:solidFill>
                <a:latin typeface="Arial"/>
                <a:cs typeface="Arial"/>
              </a:rPr>
              <a:t>ent</a:t>
            </a:r>
            <a:r>
              <a:rPr sz="300" spc="-4" dirty="0">
                <a:solidFill>
                  <a:srgbClr val="FFFFFF"/>
                </a:solidFill>
                <a:latin typeface="Arial"/>
                <a:cs typeface="Arial"/>
              </a:rPr>
              <a:t>r</a:t>
            </a:r>
            <a:r>
              <a:rPr sz="300" dirty="0">
                <a:solidFill>
                  <a:srgbClr val="FFFFFF"/>
                </a:solidFill>
                <a:latin typeface="Arial"/>
                <a:cs typeface="Arial"/>
              </a:rPr>
              <a:t>al </a:t>
            </a:r>
            <a:r>
              <a:rPr sz="300" spc="4" dirty="0">
                <a:solidFill>
                  <a:srgbClr val="FFFFFF"/>
                </a:solidFill>
                <a:latin typeface="Arial"/>
                <a:cs typeface="Arial"/>
              </a:rPr>
              <a:t>Me</a:t>
            </a:r>
            <a:r>
              <a:rPr sz="300" spc="-4" dirty="0">
                <a:solidFill>
                  <a:srgbClr val="FFFFFF"/>
                </a:solidFill>
                <a:latin typeface="Arial"/>
                <a:cs typeface="Arial"/>
              </a:rPr>
              <a:t>r</a:t>
            </a:r>
            <a:r>
              <a:rPr sz="300" dirty="0">
                <a:solidFill>
                  <a:srgbClr val="FFFFFF"/>
                </a:solidFill>
                <a:latin typeface="Arial"/>
                <a:cs typeface="Arial"/>
              </a:rPr>
              <a:t>idia</a:t>
            </a:r>
            <a:r>
              <a:rPr sz="300" spc="9" dirty="0">
                <a:solidFill>
                  <a:srgbClr val="FFFFFF"/>
                </a:solidFill>
                <a:latin typeface="Arial"/>
                <a:cs typeface="Arial"/>
              </a:rPr>
              <a:t>n</a:t>
            </a:r>
            <a:r>
              <a:rPr sz="300" dirty="0">
                <a:solidFill>
                  <a:srgbClr val="FFFFFF"/>
                </a:solidFill>
                <a:latin typeface="Arial"/>
                <a:cs typeface="Arial"/>
              </a:rPr>
              <a:t>: </a:t>
            </a:r>
            <a:r>
              <a:rPr sz="300" spc="-4" dirty="0">
                <a:solidFill>
                  <a:srgbClr val="FFFFFF"/>
                </a:solidFill>
                <a:latin typeface="Arial"/>
                <a:cs typeface="Arial"/>
              </a:rPr>
              <a:t>-</a:t>
            </a:r>
            <a:r>
              <a:rPr sz="300" spc="4" dirty="0">
                <a:solidFill>
                  <a:srgbClr val="FFFFFF"/>
                </a:solidFill>
                <a:latin typeface="Arial"/>
                <a:cs typeface="Arial"/>
              </a:rPr>
              <a:t>89.0000</a:t>
            </a:r>
            <a:endParaRPr sz="300">
              <a:solidFill>
                <a:prstClr val="black"/>
              </a:solidFill>
              <a:latin typeface="Arial"/>
              <a:cs typeface="Arial"/>
            </a:endParaRPr>
          </a:p>
          <a:p>
            <a:pPr marL="11290" defTabSz="812646"/>
            <a:r>
              <a:rPr sz="300" dirty="0">
                <a:solidFill>
                  <a:srgbClr val="FFFFFF"/>
                </a:solidFill>
                <a:latin typeface="Arial"/>
                <a:cs typeface="Arial"/>
              </a:rPr>
              <a:t>S</a:t>
            </a:r>
            <a:r>
              <a:rPr sz="300" spc="4" dirty="0">
                <a:solidFill>
                  <a:srgbClr val="FFFFFF"/>
                </a:solidFill>
                <a:latin typeface="Arial"/>
                <a:cs typeface="Arial"/>
              </a:rPr>
              <a:t>tanda</a:t>
            </a:r>
            <a:r>
              <a:rPr sz="300" spc="-4" dirty="0">
                <a:solidFill>
                  <a:srgbClr val="FFFFFF"/>
                </a:solidFill>
                <a:latin typeface="Arial"/>
                <a:cs typeface="Arial"/>
              </a:rPr>
              <a:t>r</a:t>
            </a:r>
            <a:r>
              <a:rPr sz="300" spc="4" dirty="0">
                <a:solidFill>
                  <a:srgbClr val="FFFFFF"/>
                </a:solidFill>
                <a:latin typeface="Arial"/>
                <a:cs typeface="Arial"/>
              </a:rPr>
              <a:t>d Pa</a:t>
            </a:r>
            <a:r>
              <a:rPr sz="300" spc="-4" dirty="0">
                <a:solidFill>
                  <a:srgbClr val="FFFFFF"/>
                </a:solidFill>
                <a:latin typeface="Arial"/>
                <a:cs typeface="Arial"/>
              </a:rPr>
              <a:t>r</a:t>
            </a:r>
            <a:r>
              <a:rPr sz="300" dirty="0">
                <a:solidFill>
                  <a:srgbClr val="FFFFFF"/>
                </a:solidFill>
                <a:latin typeface="Arial"/>
                <a:cs typeface="Arial"/>
              </a:rPr>
              <a:t>al</a:t>
            </a:r>
            <a:r>
              <a:rPr sz="300" spc="-4" dirty="0">
                <a:solidFill>
                  <a:srgbClr val="FFFFFF"/>
                </a:solidFill>
                <a:latin typeface="Arial"/>
                <a:cs typeface="Arial"/>
              </a:rPr>
              <a:t>l</a:t>
            </a:r>
            <a:r>
              <a:rPr sz="300" spc="9" dirty="0">
                <a:solidFill>
                  <a:srgbClr val="FFFFFF"/>
                </a:solidFill>
                <a:latin typeface="Arial"/>
                <a:cs typeface="Arial"/>
              </a:rPr>
              <a:t>e</a:t>
            </a:r>
            <a:r>
              <a:rPr sz="300" dirty="0">
                <a:solidFill>
                  <a:srgbClr val="FFFFFF"/>
                </a:solidFill>
                <a:latin typeface="Arial"/>
                <a:cs typeface="Arial"/>
              </a:rPr>
              <a:t>l</a:t>
            </a:r>
            <a:r>
              <a:rPr sz="300" spc="4" dirty="0">
                <a:solidFill>
                  <a:srgbClr val="FFFFFF"/>
                </a:solidFill>
                <a:latin typeface="Arial"/>
                <a:cs typeface="Arial"/>
              </a:rPr>
              <a:t> 1: 30</a:t>
            </a:r>
            <a:r>
              <a:rPr sz="300" spc="-4" dirty="0">
                <a:solidFill>
                  <a:srgbClr val="FFFFFF"/>
                </a:solidFill>
                <a:latin typeface="Arial"/>
                <a:cs typeface="Arial"/>
              </a:rPr>
              <a:t>.</a:t>
            </a:r>
            <a:r>
              <a:rPr sz="300" spc="4" dirty="0">
                <a:solidFill>
                  <a:srgbClr val="FFFFFF"/>
                </a:solidFill>
                <a:latin typeface="Arial"/>
                <a:cs typeface="Arial"/>
              </a:rPr>
              <a:t>1667</a:t>
            </a:r>
            <a:endParaRPr sz="300">
              <a:solidFill>
                <a:prstClr val="black"/>
              </a:solidFill>
              <a:latin typeface="Arial"/>
              <a:cs typeface="Arial"/>
            </a:endParaRPr>
          </a:p>
          <a:p>
            <a:pPr marL="11290" marR="45146" defTabSz="812646"/>
            <a:r>
              <a:rPr sz="300" dirty="0">
                <a:solidFill>
                  <a:srgbClr val="FFFFFF"/>
                </a:solidFill>
                <a:latin typeface="Arial"/>
                <a:cs typeface="Arial"/>
              </a:rPr>
              <a:t>S</a:t>
            </a:r>
            <a:r>
              <a:rPr sz="300" spc="4" dirty="0">
                <a:solidFill>
                  <a:srgbClr val="FFFFFF"/>
                </a:solidFill>
                <a:latin typeface="Arial"/>
                <a:cs typeface="Arial"/>
              </a:rPr>
              <a:t>tanda</a:t>
            </a:r>
            <a:r>
              <a:rPr sz="300" spc="-4" dirty="0">
                <a:solidFill>
                  <a:srgbClr val="FFFFFF"/>
                </a:solidFill>
                <a:latin typeface="Arial"/>
                <a:cs typeface="Arial"/>
              </a:rPr>
              <a:t>r</a:t>
            </a:r>
            <a:r>
              <a:rPr sz="300" spc="4" dirty="0">
                <a:solidFill>
                  <a:srgbClr val="FFFFFF"/>
                </a:solidFill>
                <a:latin typeface="Arial"/>
                <a:cs typeface="Arial"/>
              </a:rPr>
              <a:t>d Pa</a:t>
            </a:r>
            <a:r>
              <a:rPr sz="300" spc="-4" dirty="0">
                <a:solidFill>
                  <a:srgbClr val="FFFFFF"/>
                </a:solidFill>
                <a:latin typeface="Arial"/>
                <a:cs typeface="Arial"/>
              </a:rPr>
              <a:t>r</a:t>
            </a:r>
            <a:r>
              <a:rPr sz="300" dirty="0">
                <a:solidFill>
                  <a:srgbClr val="FFFFFF"/>
                </a:solidFill>
                <a:latin typeface="Arial"/>
                <a:cs typeface="Arial"/>
              </a:rPr>
              <a:t>al</a:t>
            </a:r>
            <a:r>
              <a:rPr sz="300" spc="-4" dirty="0">
                <a:solidFill>
                  <a:srgbClr val="FFFFFF"/>
                </a:solidFill>
                <a:latin typeface="Arial"/>
                <a:cs typeface="Arial"/>
              </a:rPr>
              <a:t>l</a:t>
            </a:r>
            <a:r>
              <a:rPr sz="300" spc="9" dirty="0">
                <a:solidFill>
                  <a:srgbClr val="FFFFFF"/>
                </a:solidFill>
                <a:latin typeface="Arial"/>
                <a:cs typeface="Arial"/>
              </a:rPr>
              <a:t>e</a:t>
            </a:r>
            <a:r>
              <a:rPr sz="300" dirty="0">
                <a:solidFill>
                  <a:srgbClr val="FFFFFF"/>
                </a:solidFill>
                <a:latin typeface="Arial"/>
                <a:cs typeface="Arial"/>
              </a:rPr>
              <a:t>l</a:t>
            </a:r>
            <a:r>
              <a:rPr sz="300" spc="4" dirty="0">
                <a:solidFill>
                  <a:srgbClr val="FFFFFF"/>
                </a:solidFill>
                <a:latin typeface="Arial"/>
                <a:cs typeface="Arial"/>
              </a:rPr>
              <a:t> 2: 24</a:t>
            </a:r>
            <a:r>
              <a:rPr sz="300" spc="-4" dirty="0">
                <a:solidFill>
                  <a:srgbClr val="FFFFFF"/>
                </a:solidFill>
                <a:latin typeface="Arial"/>
                <a:cs typeface="Arial"/>
              </a:rPr>
              <a:t>.</a:t>
            </a:r>
            <a:r>
              <a:rPr sz="300" spc="4" dirty="0">
                <a:solidFill>
                  <a:srgbClr val="FFFFFF"/>
                </a:solidFill>
                <a:latin typeface="Arial"/>
                <a:cs typeface="Arial"/>
              </a:rPr>
              <a:t>1667 La</a:t>
            </a:r>
            <a:r>
              <a:rPr sz="300" spc="-4" dirty="0">
                <a:solidFill>
                  <a:srgbClr val="FFFFFF"/>
                </a:solidFill>
                <a:latin typeface="Arial"/>
                <a:cs typeface="Arial"/>
              </a:rPr>
              <a:t>t</a:t>
            </a:r>
            <a:r>
              <a:rPr sz="300" dirty="0">
                <a:solidFill>
                  <a:srgbClr val="FFFFFF"/>
                </a:solidFill>
                <a:latin typeface="Arial"/>
                <a:cs typeface="Arial"/>
              </a:rPr>
              <a:t>i</a:t>
            </a:r>
            <a:r>
              <a:rPr sz="300" spc="-4" dirty="0">
                <a:solidFill>
                  <a:srgbClr val="FFFFFF"/>
                </a:solidFill>
                <a:latin typeface="Arial"/>
                <a:cs typeface="Arial"/>
              </a:rPr>
              <a:t>t</a:t>
            </a:r>
            <a:r>
              <a:rPr sz="300" spc="4" dirty="0">
                <a:solidFill>
                  <a:srgbClr val="FFFFFF"/>
                </a:solidFill>
                <a:latin typeface="Arial"/>
                <a:cs typeface="Arial"/>
              </a:rPr>
              <a:t>ude </a:t>
            </a:r>
            <a:r>
              <a:rPr sz="300" dirty="0">
                <a:solidFill>
                  <a:srgbClr val="FFFFFF"/>
                </a:solidFill>
                <a:latin typeface="Arial"/>
                <a:cs typeface="Arial"/>
              </a:rPr>
              <a:t>Of </a:t>
            </a:r>
            <a:r>
              <a:rPr sz="300" spc="4" dirty="0">
                <a:solidFill>
                  <a:srgbClr val="FFFFFF"/>
                </a:solidFill>
                <a:latin typeface="Arial"/>
                <a:cs typeface="Arial"/>
              </a:rPr>
              <a:t>O</a:t>
            </a:r>
            <a:r>
              <a:rPr sz="300" spc="-4" dirty="0">
                <a:solidFill>
                  <a:srgbClr val="FFFFFF"/>
                </a:solidFill>
                <a:latin typeface="Arial"/>
                <a:cs typeface="Arial"/>
              </a:rPr>
              <a:t>r</a:t>
            </a:r>
            <a:r>
              <a:rPr sz="300" dirty="0">
                <a:solidFill>
                  <a:srgbClr val="FFFFFF"/>
                </a:solidFill>
                <a:latin typeface="Arial"/>
                <a:cs typeface="Arial"/>
              </a:rPr>
              <a:t>ig</a:t>
            </a:r>
            <a:r>
              <a:rPr sz="300" spc="4" dirty="0">
                <a:solidFill>
                  <a:srgbClr val="FFFFFF"/>
                </a:solidFill>
                <a:latin typeface="Arial"/>
                <a:cs typeface="Arial"/>
              </a:rPr>
              <a:t>in: 27</a:t>
            </a:r>
            <a:r>
              <a:rPr sz="300" spc="-4" dirty="0">
                <a:solidFill>
                  <a:srgbClr val="FFFFFF"/>
                </a:solidFill>
                <a:latin typeface="Arial"/>
                <a:cs typeface="Arial"/>
              </a:rPr>
              <a:t>.</a:t>
            </a:r>
            <a:r>
              <a:rPr sz="300" spc="4" dirty="0">
                <a:solidFill>
                  <a:srgbClr val="FFFFFF"/>
                </a:solidFill>
                <a:latin typeface="Arial"/>
                <a:cs typeface="Arial"/>
              </a:rPr>
              <a:t>1667</a:t>
            </a:r>
            <a:endParaRPr sz="300">
              <a:solidFill>
                <a:prstClr val="black"/>
              </a:solidFill>
              <a:latin typeface="Arial"/>
              <a:cs typeface="Arial"/>
            </a:endParaRPr>
          </a:p>
          <a:p>
            <a:pPr marL="11290" defTabSz="812646">
              <a:spcBef>
                <a:spcPts val="4"/>
              </a:spcBef>
            </a:pPr>
            <a:r>
              <a:rPr sz="300" dirty="0">
                <a:solidFill>
                  <a:srgbClr val="FFFFFF"/>
                </a:solidFill>
                <a:latin typeface="Arial"/>
                <a:cs typeface="Arial"/>
              </a:rPr>
              <a:t>Uni</a:t>
            </a:r>
            <a:r>
              <a:rPr sz="300" spc="-4" dirty="0">
                <a:solidFill>
                  <a:srgbClr val="FFFFFF"/>
                </a:solidFill>
                <a:latin typeface="Arial"/>
                <a:cs typeface="Arial"/>
              </a:rPr>
              <a:t>t</a:t>
            </a:r>
            <a:r>
              <a:rPr sz="300" spc="9" dirty="0">
                <a:solidFill>
                  <a:srgbClr val="FFFFFF"/>
                </a:solidFill>
                <a:latin typeface="Arial"/>
                <a:cs typeface="Arial"/>
              </a:rPr>
              <a:t>s</a:t>
            </a:r>
            <a:r>
              <a:rPr sz="300" dirty="0">
                <a:solidFill>
                  <a:srgbClr val="FFFFFF"/>
                </a:solidFill>
                <a:latin typeface="Arial"/>
                <a:cs typeface="Arial"/>
              </a:rPr>
              <a:t>: F</a:t>
            </a:r>
            <a:r>
              <a:rPr sz="300" spc="4" dirty="0">
                <a:solidFill>
                  <a:srgbClr val="FFFFFF"/>
                </a:solidFill>
                <a:latin typeface="Arial"/>
                <a:cs typeface="Arial"/>
              </a:rPr>
              <a:t>oot</a:t>
            </a:r>
            <a:r>
              <a:rPr sz="300" spc="9" dirty="0">
                <a:solidFill>
                  <a:srgbClr val="FFFFFF"/>
                </a:solidFill>
                <a:latin typeface="Arial"/>
                <a:cs typeface="Arial"/>
              </a:rPr>
              <a:t> </a:t>
            </a:r>
            <a:r>
              <a:rPr sz="300" dirty="0">
                <a:solidFill>
                  <a:srgbClr val="FFFFFF"/>
                </a:solidFill>
                <a:latin typeface="Arial"/>
                <a:cs typeface="Arial"/>
              </a:rPr>
              <a:t>US</a:t>
            </a:r>
            <a:endParaRPr sz="300">
              <a:solidFill>
                <a:prstClr val="black"/>
              </a:solidFill>
              <a:latin typeface="Arial"/>
              <a:cs typeface="Arial"/>
            </a:endParaRPr>
          </a:p>
        </p:txBody>
      </p:sp>
      <p:sp>
        <p:nvSpPr>
          <p:cNvPr id="29" name="object 29"/>
          <p:cNvSpPr/>
          <p:nvPr/>
        </p:nvSpPr>
        <p:spPr>
          <a:xfrm>
            <a:off x="3419346" y="6287244"/>
            <a:ext cx="2317865" cy="365759"/>
          </a:xfrm>
          <a:custGeom>
            <a:avLst/>
            <a:gdLst/>
            <a:ahLst/>
            <a:cxnLst/>
            <a:rect l="l" t="t" r="r" b="b"/>
            <a:pathLst>
              <a:path w="2549652" h="414527">
                <a:moveTo>
                  <a:pt x="0" y="0"/>
                </a:moveTo>
                <a:lnTo>
                  <a:pt x="0" y="414527"/>
                </a:lnTo>
                <a:lnTo>
                  <a:pt x="2549652" y="414527"/>
                </a:lnTo>
                <a:lnTo>
                  <a:pt x="2549652" y="0"/>
                </a:lnTo>
                <a:lnTo>
                  <a:pt x="0" y="0"/>
                </a:lnTo>
                <a:close/>
              </a:path>
            </a:pathLst>
          </a:custGeom>
          <a:solidFill>
            <a:srgbClr val="000000"/>
          </a:solidFill>
        </p:spPr>
        <p:txBody>
          <a:bodyPr wrap="square" lIns="0" tIns="0" rIns="0" bIns="0" rtlCol="0">
            <a:noAutofit/>
          </a:bodyPr>
          <a:lstStyle/>
          <a:p>
            <a:pPr defTabSz="812646"/>
            <a:endParaRPr smtClean="0">
              <a:solidFill>
                <a:prstClr val="black"/>
              </a:solidFill>
            </a:endParaRPr>
          </a:p>
        </p:txBody>
      </p:sp>
      <p:sp>
        <p:nvSpPr>
          <p:cNvPr id="30" name="object 30"/>
          <p:cNvSpPr/>
          <p:nvPr/>
        </p:nvSpPr>
        <p:spPr>
          <a:xfrm>
            <a:off x="3419346" y="6287244"/>
            <a:ext cx="2317865" cy="365759"/>
          </a:xfrm>
          <a:custGeom>
            <a:avLst/>
            <a:gdLst/>
            <a:ahLst/>
            <a:cxnLst/>
            <a:rect l="l" t="t" r="r" b="b"/>
            <a:pathLst>
              <a:path w="2549652" h="414527">
                <a:moveTo>
                  <a:pt x="0" y="414527"/>
                </a:moveTo>
                <a:lnTo>
                  <a:pt x="0" y="0"/>
                </a:lnTo>
                <a:lnTo>
                  <a:pt x="2549652" y="0"/>
                </a:lnTo>
                <a:lnTo>
                  <a:pt x="2549652" y="414527"/>
                </a:lnTo>
                <a:lnTo>
                  <a:pt x="0" y="414527"/>
                </a:lnTo>
                <a:close/>
              </a:path>
            </a:pathLst>
          </a:custGeom>
          <a:ln w="5321">
            <a:solidFill>
              <a:srgbClr val="FFFFFF"/>
            </a:solidFill>
          </a:ln>
        </p:spPr>
        <p:txBody>
          <a:bodyPr wrap="square" lIns="0" tIns="0" rIns="0" bIns="0" rtlCol="0">
            <a:noAutofit/>
          </a:bodyPr>
          <a:lstStyle/>
          <a:p>
            <a:pPr defTabSz="812646"/>
            <a:endParaRPr smtClean="0">
              <a:solidFill>
                <a:prstClr val="black"/>
              </a:solidFill>
            </a:endParaRPr>
          </a:p>
        </p:txBody>
      </p:sp>
      <p:sp>
        <p:nvSpPr>
          <p:cNvPr id="31" name="object 31"/>
          <p:cNvSpPr txBox="1"/>
          <p:nvPr/>
        </p:nvSpPr>
        <p:spPr>
          <a:xfrm>
            <a:off x="3465942" y="6334462"/>
            <a:ext cx="2225386" cy="273984"/>
          </a:xfrm>
          <a:prstGeom prst="rect">
            <a:avLst/>
          </a:prstGeom>
        </p:spPr>
        <p:txBody>
          <a:bodyPr vert="horz" wrap="square" lIns="0" tIns="0" rIns="0" bIns="0" rtlCol="0">
            <a:noAutofit/>
          </a:bodyPr>
          <a:lstStyle/>
          <a:p>
            <a:pPr algn="ctr" defTabSz="812646"/>
            <a:r>
              <a:rPr sz="900" b="1" spc="-9" dirty="0">
                <a:solidFill>
                  <a:srgbClr val="FFFFFF"/>
                </a:solidFill>
                <a:latin typeface="Arial"/>
                <a:cs typeface="Arial"/>
              </a:rPr>
              <a:t>GULF</a:t>
            </a:r>
            <a:r>
              <a:rPr sz="900" b="1" spc="-4" dirty="0">
                <a:solidFill>
                  <a:srgbClr val="FFFFFF"/>
                </a:solidFill>
                <a:latin typeface="Arial"/>
                <a:cs typeface="Arial"/>
              </a:rPr>
              <a:t> </a:t>
            </a:r>
            <a:r>
              <a:rPr sz="900" b="1" spc="-9" dirty="0">
                <a:solidFill>
                  <a:srgbClr val="FFFFFF"/>
                </a:solidFill>
                <a:latin typeface="Arial"/>
                <a:cs typeface="Arial"/>
              </a:rPr>
              <a:t>OF MEXICO</a:t>
            </a:r>
            <a:endParaRPr sz="900">
              <a:solidFill>
                <a:prstClr val="black"/>
              </a:solidFill>
              <a:latin typeface="Arial"/>
              <a:cs typeface="Arial"/>
            </a:endParaRPr>
          </a:p>
          <a:p>
            <a:pPr algn="ctr" defTabSz="812646">
              <a:lnSpc>
                <a:spcPts val="1032"/>
              </a:lnSpc>
            </a:pPr>
            <a:r>
              <a:rPr sz="900" b="1" spc="-9" dirty="0">
                <a:solidFill>
                  <a:srgbClr val="FFFFFF"/>
                </a:solidFill>
                <a:latin typeface="Arial"/>
                <a:cs typeface="Arial"/>
              </a:rPr>
              <a:t>METHA</a:t>
            </a:r>
            <a:r>
              <a:rPr sz="900" b="1" spc="-4" dirty="0">
                <a:solidFill>
                  <a:srgbClr val="FFFFFF"/>
                </a:solidFill>
                <a:latin typeface="Arial"/>
                <a:cs typeface="Arial"/>
              </a:rPr>
              <a:t>N</a:t>
            </a:r>
            <a:r>
              <a:rPr sz="900" b="1" spc="-9" dirty="0">
                <a:solidFill>
                  <a:srgbClr val="FFFFFF"/>
                </a:solidFill>
                <a:latin typeface="Arial"/>
                <a:cs typeface="Arial"/>
              </a:rPr>
              <a:t>E</a:t>
            </a:r>
            <a:r>
              <a:rPr sz="900" b="1" spc="-4" dirty="0">
                <a:solidFill>
                  <a:srgbClr val="FFFFFF"/>
                </a:solidFill>
                <a:latin typeface="Arial"/>
                <a:cs typeface="Arial"/>
              </a:rPr>
              <a:t> </a:t>
            </a:r>
            <a:r>
              <a:rPr sz="900" b="1" spc="-9" dirty="0">
                <a:solidFill>
                  <a:srgbClr val="FFFFFF"/>
                </a:solidFill>
                <a:latin typeface="Arial"/>
                <a:cs typeface="Arial"/>
              </a:rPr>
              <a:t>MAG</a:t>
            </a:r>
            <a:r>
              <a:rPr sz="900" b="1" spc="-4" dirty="0">
                <a:solidFill>
                  <a:srgbClr val="FFFFFF"/>
                </a:solidFill>
                <a:latin typeface="Arial"/>
                <a:cs typeface="Arial"/>
              </a:rPr>
              <a:t>N</a:t>
            </a:r>
            <a:r>
              <a:rPr sz="900" b="1" dirty="0">
                <a:solidFill>
                  <a:srgbClr val="FFFFFF"/>
                </a:solidFill>
                <a:latin typeface="Arial"/>
                <a:cs typeface="Arial"/>
              </a:rPr>
              <a:t>I</a:t>
            </a:r>
            <a:r>
              <a:rPr sz="900" b="1" spc="-13" dirty="0">
                <a:solidFill>
                  <a:srgbClr val="FFFFFF"/>
                </a:solidFill>
                <a:latin typeface="Arial"/>
                <a:cs typeface="Arial"/>
              </a:rPr>
              <a:t>T</a:t>
            </a:r>
            <a:r>
              <a:rPr sz="900" b="1" spc="-9" dirty="0">
                <a:solidFill>
                  <a:srgbClr val="FFFFFF"/>
                </a:solidFill>
                <a:latin typeface="Arial"/>
                <a:cs typeface="Arial"/>
              </a:rPr>
              <a:t>UDE</a:t>
            </a:r>
            <a:r>
              <a:rPr sz="900" b="1" spc="-4" dirty="0">
                <a:solidFill>
                  <a:srgbClr val="FFFFFF"/>
                </a:solidFill>
                <a:latin typeface="Arial"/>
                <a:cs typeface="Arial"/>
              </a:rPr>
              <a:t> C</a:t>
            </a:r>
            <a:r>
              <a:rPr sz="900" b="1" spc="-9" dirty="0">
                <a:solidFill>
                  <a:srgbClr val="FFFFFF"/>
                </a:solidFill>
                <a:latin typeface="Arial"/>
                <a:cs typeface="Arial"/>
              </a:rPr>
              <a:t>ON</a:t>
            </a:r>
            <a:r>
              <a:rPr sz="900" b="1" spc="-27" dirty="0">
                <a:solidFill>
                  <a:srgbClr val="FFFFFF"/>
                </a:solidFill>
                <a:latin typeface="Arial"/>
                <a:cs typeface="Arial"/>
              </a:rPr>
              <a:t>T</a:t>
            </a:r>
            <a:r>
              <a:rPr sz="900" b="1" spc="-9" dirty="0">
                <a:solidFill>
                  <a:srgbClr val="FFFFFF"/>
                </a:solidFill>
                <a:latin typeface="Arial"/>
                <a:cs typeface="Arial"/>
              </a:rPr>
              <a:t>OUR MAP</a:t>
            </a:r>
            <a:endParaRPr sz="900">
              <a:solidFill>
                <a:prstClr val="black"/>
              </a:solidFill>
              <a:latin typeface="Arial"/>
              <a:cs typeface="Aria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0479" y="5013735"/>
            <a:ext cx="656359" cy="1062878"/>
          </a:xfrm>
          <a:prstGeom prst="rect">
            <a:avLst/>
          </a:prstGeom>
        </p:spPr>
        <p:txBody>
          <a:bodyPr vert="horz" wrap="square" lIns="0" tIns="0" rIns="0" bIns="0" rtlCol="0">
            <a:noAutofit/>
          </a:bodyPr>
          <a:lstStyle/>
          <a:p>
            <a:pPr marL="11325" defTabSz="815309"/>
            <a:r>
              <a:rPr sz="1100" b="1" spc="-9" dirty="0">
                <a:solidFill>
                  <a:srgbClr val="FFFFFF"/>
                </a:solidFill>
                <a:latin typeface="Arial"/>
                <a:cs typeface="Arial"/>
              </a:rPr>
              <a:t>p</a:t>
            </a:r>
            <a:r>
              <a:rPr sz="1100" b="1" dirty="0">
                <a:solidFill>
                  <a:srgbClr val="FFFFFF"/>
                </a:solidFill>
                <a:latin typeface="Arial"/>
                <a:cs typeface="Arial"/>
              </a:rPr>
              <a:t>ro</a:t>
            </a:r>
            <a:r>
              <a:rPr sz="1100" b="1" spc="-4" dirty="0">
                <a:solidFill>
                  <a:srgbClr val="FFFFFF"/>
                </a:solidFill>
                <a:latin typeface="Arial"/>
                <a:cs typeface="Arial"/>
              </a:rPr>
              <a:t>p</a:t>
            </a:r>
            <a:r>
              <a:rPr sz="1100" b="1" spc="-9" dirty="0">
                <a:solidFill>
                  <a:srgbClr val="FFFFFF"/>
                </a:solidFill>
                <a:latin typeface="Arial"/>
                <a:cs typeface="Arial"/>
              </a:rPr>
              <a:t>ane</a:t>
            </a:r>
            <a:endParaRPr sz="1100">
              <a:solidFill>
                <a:prstClr val="black"/>
              </a:solidFill>
              <a:latin typeface="Arial"/>
              <a:cs typeface="Arial"/>
            </a:endParaRPr>
          </a:p>
          <a:p>
            <a:pPr defTabSz="815309">
              <a:lnSpc>
                <a:spcPts val="538"/>
              </a:lnSpc>
              <a:spcBef>
                <a:spcPts val="39"/>
              </a:spcBef>
            </a:pPr>
            <a:endParaRPr sz="500">
              <a:solidFill>
                <a:prstClr val="black"/>
              </a:solidFill>
            </a:endParaRPr>
          </a:p>
          <a:p>
            <a:pPr marL="412189" defTabSz="815309"/>
            <a:r>
              <a:rPr sz="900" spc="-9" dirty="0">
                <a:solidFill>
                  <a:srgbClr val="FFFFFF"/>
                </a:solidFill>
                <a:latin typeface="Arial"/>
                <a:cs typeface="Arial"/>
              </a:rPr>
              <a:t>0.00</a:t>
            </a:r>
            <a:endParaRPr sz="900">
              <a:solidFill>
                <a:prstClr val="black"/>
              </a:solidFill>
              <a:latin typeface="Arial"/>
              <a:cs typeface="Arial"/>
            </a:endParaRPr>
          </a:p>
          <a:p>
            <a:pPr defTabSz="815309">
              <a:lnSpc>
                <a:spcPts val="718"/>
              </a:lnSpc>
              <a:spcBef>
                <a:spcPts val="30"/>
              </a:spcBef>
            </a:pPr>
            <a:endParaRPr sz="700">
              <a:solidFill>
                <a:prstClr val="black"/>
              </a:solidFill>
            </a:endParaRPr>
          </a:p>
          <a:p>
            <a:pPr marL="412189" defTabSz="815309"/>
            <a:r>
              <a:rPr sz="900" spc="-9" dirty="0">
                <a:solidFill>
                  <a:srgbClr val="FFFFFF"/>
                </a:solidFill>
                <a:latin typeface="Arial"/>
                <a:cs typeface="Arial"/>
              </a:rPr>
              <a:t>0.24</a:t>
            </a:r>
            <a:endParaRPr sz="900">
              <a:solidFill>
                <a:prstClr val="black"/>
              </a:solidFill>
              <a:latin typeface="Arial"/>
              <a:cs typeface="Arial"/>
            </a:endParaRPr>
          </a:p>
          <a:p>
            <a:pPr defTabSz="815309">
              <a:lnSpc>
                <a:spcPts val="718"/>
              </a:lnSpc>
              <a:spcBef>
                <a:spcPts val="31"/>
              </a:spcBef>
            </a:pPr>
            <a:endParaRPr sz="700">
              <a:solidFill>
                <a:prstClr val="black"/>
              </a:solidFill>
            </a:endParaRPr>
          </a:p>
          <a:p>
            <a:pPr marL="412189" defTabSz="815309"/>
            <a:r>
              <a:rPr sz="900" spc="-9" dirty="0">
                <a:solidFill>
                  <a:srgbClr val="FFFFFF"/>
                </a:solidFill>
                <a:latin typeface="Arial"/>
                <a:cs typeface="Arial"/>
              </a:rPr>
              <a:t>0.52</a:t>
            </a:r>
            <a:endParaRPr sz="900">
              <a:solidFill>
                <a:prstClr val="black"/>
              </a:solidFill>
              <a:latin typeface="Arial"/>
              <a:cs typeface="Arial"/>
            </a:endParaRPr>
          </a:p>
          <a:p>
            <a:pPr defTabSz="815309">
              <a:lnSpc>
                <a:spcPts val="718"/>
              </a:lnSpc>
              <a:spcBef>
                <a:spcPts val="36"/>
              </a:spcBef>
            </a:pPr>
            <a:endParaRPr sz="700">
              <a:solidFill>
                <a:prstClr val="black"/>
              </a:solidFill>
            </a:endParaRPr>
          </a:p>
          <a:p>
            <a:pPr marL="412189" defTabSz="815309"/>
            <a:r>
              <a:rPr sz="900" spc="-9" dirty="0">
                <a:solidFill>
                  <a:srgbClr val="FFFFFF"/>
                </a:solidFill>
                <a:latin typeface="Arial"/>
                <a:cs typeface="Arial"/>
              </a:rPr>
              <a:t>1.30</a:t>
            </a:r>
            <a:endParaRPr sz="900">
              <a:solidFill>
                <a:prstClr val="black"/>
              </a:solidFill>
              <a:latin typeface="Arial"/>
              <a:cs typeface="Arial"/>
            </a:endParaRPr>
          </a:p>
        </p:txBody>
      </p:sp>
      <p:sp>
        <p:nvSpPr>
          <p:cNvPr id="3" name="object 3"/>
          <p:cNvSpPr/>
          <p:nvPr/>
        </p:nvSpPr>
        <p:spPr>
          <a:xfrm>
            <a:off x="532059" y="6144634"/>
            <a:ext cx="346363" cy="168088"/>
          </a:xfrm>
          <a:custGeom>
            <a:avLst/>
            <a:gdLst/>
            <a:ahLst/>
            <a:cxnLst/>
            <a:rect l="l" t="t" r="r" b="b"/>
            <a:pathLst>
              <a:path w="381000" h="190500">
                <a:moveTo>
                  <a:pt x="0" y="0"/>
                </a:moveTo>
                <a:lnTo>
                  <a:pt x="0" y="190500"/>
                </a:lnTo>
                <a:lnTo>
                  <a:pt x="380999" y="190500"/>
                </a:lnTo>
                <a:lnTo>
                  <a:pt x="380999" y="0"/>
                </a:lnTo>
                <a:lnTo>
                  <a:pt x="0" y="0"/>
                </a:lnTo>
                <a:close/>
              </a:path>
            </a:pathLst>
          </a:custGeom>
          <a:solidFill>
            <a:srgbClr val="FFAA00"/>
          </a:solidFill>
        </p:spPr>
        <p:txBody>
          <a:bodyPr wrap="square" lIns="0" tIns="0" rIns="0" bIns="0" rtlCol="0">
            <a:noAutofit/>
          </a:bodyPr>
          <a:lstStyle/>
          <a:p>
            <a:pPr defTabSz="815309"/>
            <a:endParaRPr smtClean="0">
              <a:solidFill>
                <a:prstClr val="black"/>
              </a:solidFill>
            </a:endParaRPr>
          </a:p>
        </p:txBody>
      </p:sp>
      <p:sp>
        <p:nvSpPr>
          <p:cNvPr id="4" name="object 4"/>
          <p:cNvSpPr txBox="1"/>
          <p:nvPr/>
        </p:nvSpPr>
        <p:spPr>
          <a:xfrm>
            <a:off x="929180" y="6158975"/>
            <a:ext cx="247650" cy="144556"/>
          </a:xfrm>
          <a:prstGeom prst="rect">
            <a:avLst/>
          </a:prstGeom>
        </p:spPr>
        <p:txBody>
          <a:bodyPr vert="horz" wrap="square" lIns="0" tIns="0" rIns="0" bIns="0" rtlCol="0">
            <a:noAutofit/>
          </a:bodyPr>
          <a:lstStyle/>
          <a:p>
            <a:pPr marL="11325" defTabSz="815309"/>
            <a:r>
              <a:rPr sz="900" spc="-9" dirty="0">
                <a:solidFill>
                  <a:srgbClr val="FFFFFF"/>
                </a:solidFill>
                <a:latin typeface="Arial"/>
                <a:cs typeface="Arial"/>
              </a:rPr>
              <a:t>3.20</a:t>
            </a:r>
            <a:endParaRPr sz="900">
              <a:solidFill>
                <a:prstClr val="black"/>
              </a:solidFill>
              <a:latin typeface="Arial"/>
              <a:cs typeface="Arial"/>
            </a:endParaRPr>
          </a:p>
        </p:txBody>
      </p:sp>
      <p:sp>
        <p:nvSpPr>
          <p:cNvPr id="5" name="object 5"/>
          <p:cNvSpPr/>
          <p:nvPr/>
        </p:nvSpPr>
        <p:spPr>
          <a:xfrm>
            <a:off x="532014" y="6372560"/>
            <a:ext cx="346364" cy="168088"/>
          </a:xfrm>
          <a:custGeom>
            <a:avLst/>
            <a:gdLst/>
            <a:ahLst/>
            <a:cxnLst/>
            <a:rect l="l" t="t" r="r" b="b"/>
            <a:pathLst>
              <a:path w="381000" h="190500">
                <a:moveTo>
                  <a:pt x="0" y="0"/>
                </a:moveTo>
                <a:lnTo>
                  <a:pt x="0" y="190500"/>
                </a:lnTo>
                <a:lnTo>
                  <a:pt x="381000" y="190500"/>
                </a:lnTo>
                <a:lnTo>
                  <a:pt x="380999" y="0"/>
                </a:lnTo>
                <a:lnTo>
                  <a:pt x="0" y="0"/>
                </a:lnTo>
                <a:close/>
              </a:path>
            </a:pathLst>
          </a:custGeom>
          <a:solidFill>
            <a:srgbClr val="FF0000"/>
          </a:solidFill>
        </p:spPr>
        <p:txBody>
          <a:bodyPr wrap="square" lIns="0" tIns="0" rIns="0" bIns="0" rtlCol="0">
            <a:noAutofit/>
          </a:bodyPr>
          <a:lstStyle/>
          <a:p>
            <a:pPr defTabSz="815309"/>
            <a:endParaRPr smtClean="0">
              <a:solidFill>
                <a:prstClr val="black"/>
              </a:solidFill>
            </a:endParaRPr>
          </a:p>
        </p:txBody>
      </p:sp>
      <p:sp>
        <p:nvSpPr>
          <p:cNvPr id="6" name="object 6"/>
          <p:cNvSpPr txBox="1"/>
          <p:nvPr/>
        </p:nvSpPr>
        <p:spPr>
          <a:xfrm>
            <a:off x="929180" y="6386905"/>
            <a:ext cx="247650" cy="144556"/>
          </a:xfrm>
          <a:prstGeom prst="rect">
            <a:avLst/>
          </a:prstGeom>
        </p:spPr>
        <p:txBody>
          <a:bodyPr vert="horz" wrap="square" lIns="0" tIns="0" rIns="0" bIns="0" rtlCol="0">
            <a:noAutofit/>
          </a:bodyPr>
          <a:lstStyle/>
          <a:p>
            <a:pPr marL="11325" defTabSz="815309"/>
            <a:r>
              <a:rPr sz="900" spc="-9" dirty="0">
                <a:solidFill>
                  <a:srgbClr val="FFFFFF"/>
                </a:solidFill>
                <a:latin typeface="Arial"/>
                <a:cs typeface="Arial"/>
              </a:rPr>
              <a:t>9.80</a:t>
            </a:r>
            <a:endParaRPr sz="900">
              <a:solidFill>
                <a:prstClr val="black"/>
              </a:solidFill>
              <a:latin typeface="Arial"/>
              <a:cs typeface="Arial"/>
            </a:endParaRPr>
          </a:p>
        </p:txBody>
      </p:sp>
      <p:sp>
        <p:nvSpPr>
          <p:cNvPr id="7" name="object 7"/>
          <p:cNvSpPr/>
          <p:nvPr/>
        </p:nvSpPr>
        <p:spPr>
          <a:xfrm>
            <a:off x="415636" y="4910193"/>
            <a:ext cx="864524" cy="1742738"/>
          </a:xfrm>
          <a:custGeom>
            <a:avLst/>
            <a:gdLst/>
            <a:ahLst/>
            <a:cxnLst/>
            <a:rect l="l" t="t" r="r" b="b"/>
            <a:pathLst>
              <a:path w="950976" h="1975103">
                <a:moveTo>
                  <a:pt x="0" y="1975103"/>
                </a:moveTo>
                <a:lnTo>
                  <a:pt x="0" y="0"/>
                </a:lnTo>
                <a:lnTo>
                  <a:pt x="950976" y="0"/>
                </a:lnTo>
                <a:lnTo>
                  <a:pt x="950976" y="1975103"/>
                </a:lnTo>
                <a:lnTo>
                  <a:pt x="0" y="1975103"/>
                </a:lnTo>
                <a:close/>
              </a:path>
            </a:pathLst>
          </a:custGeom>
          <a:ln w="12928">
            <a:solidFill>
              <a:srgbClr val="FFFFFF"/>
            </a:solidFill>
          </a:ln>
        </p:spPr>
        <p:txBody>
          <a:bodyPr wrap="square" lIns="0" tIns="0" rIns="0" bIns="0" rtlCol="0">
            <a:noAutofit/>
          </a:bodyPr>
          <a:lstStyle/>
          <a:p>
            <a:pPr defTabSz="815309"/>
            <a:endParaRPr smtClean="0">
              <a:solidFill>
                <a:prstClr val="black"/>
              </a:solidFill>
            </a:endParaRPr>
          </a:p>
        </p:txBody>
      </p:sp>
      <p:sp>
        <p:nvSpPr>
          <p:cNvPr id="8" name="object 8"/>
          <p:cNvSpPr/>
          <p:nvPr/>
        </p:nvSpPr>
        <p:spPr>
          <a:xfrm>
            <a:off x="6215850" y="5971882"/>
            <a:ext cx="2551315" cy="681093"/>
          </a:xfrm>
          <a:custGeom>
            <a:avLst/>
            <a:gdLst/>
            <a:ahLst/>
            <a:cxnLst/>
            <a:rect l="l" t="t" r="r" b="b"/>
            <a:pathLst>
              <a:path w="2806446" h="771905">
                <a:moveTo>
                  <a:pt x="0" y="0"/>
                </a:moveTo>
                <a:lnTo>
                  <a:pt x="0" y="771905"/>
                </a:lnTo>
                <a:lnTo>
                  <a:pt x="2806446" y="771905"/>
                </a:lnTo>
                <a:lnTo>
                  <a:pt x="2806446" y="0"/>
                </a:lnTo>
                <a:lnTo>
                  <a:pt x="0" y="0"/>
                </a:lnTo>
                <a:close/>
              </a:path>
            </a:pathLst>
          </a:custGeom>
          <a:solidFill>
            <a:srgbClr val="000000"/>
          </a:solidFill>
        </p:spPr>
        <p:txBody>
          <a:bodyPr wrap="square" lIns="0" tIns="0" rIns="0" bIns="0" rtlCol="0">
            <a:noAutofit/>
          </a:bodyPr>
          <a:lstStyle/>
          <a:p>
            <a:pPr defTabSz="815309"/>
            <a:endParaRPr smtClean="0">
              <a:solidFill>
                <a:prstClr val="black"/>
              </a:solidFill>
            </a:endParaRPr>
          </a:p>
        </p:txBody>
      </p:sp>
      <p:sp>
        <p:nvSpPr>
          <p:cNvPr id="9" name="object 9"/>
          <p:cNvSpPr/>
          <p:nvPr/>
        </p:nvSpPr>
        <p:spPr>
          <a:xfrm>
            <a:off x="6479812" y="6349072"/>
            <a:ext cx="109451" cy="55805"/>
          </a:xfrm>
          <a:custGeom>
            <a:avLst/>
            <a:gdLst/>
            <a:ahLst/>
            <a:cxnLst/>
            <a:rect l="l" t="t" r="r" b="b"/>
            <a:pathLst>
              <a:path w="120396" h="63246">
                <a:moveTo>
                  <a:pt x="0" y="63246"/>
                </a:moveTo>
                <a:lnTo>
                  <a:pt x="0" y="0"/>
                </a:lnTo>
                <a:lnTo>
                  <a:pt x="120396" y="0"/>
                </a:lnTo>
                <a:lnTo>
                  <a:pt x="120396" y="63246"/>
                </a:lnTo>
                <a:lnTo>
                  <a:pt x="0" y="63246"/>
                </a:lnTo>
                <a:close/>
              </a:path>
            </a:pathLst>
          </a:custGeom>
          <a:solidFill>
            <a:srgbClr val="FFFFFF"/>
          </a:solidFill>
        </p:spPr>
        <p:txBody>
          <a:bodyPr wrap="square" lIns="0" tIns="0" rIns="0" bIns="0" rtlCol="0">
            <a:noAutofit/>
          </a:bodyPr>
          <a:lstStyle/>
          <a:p>
            <a:pPr defTabSz="815309"/>
            <a:endParaRPr smtClean="0">
              <a:solidFill>
                <a:prstClr val="black"/>
              </a:solidFill>
            </a:endParaRPr>
          </a:p>
        </p:txBody>
      </p:sp>
      <p:sp>
        <p:nvSpPr>
          <p:cNvPr id="10" name="object 10"/>
          <p:cNvSpPr/>
          <p:nvPr/>
        </p:nvSpPr>
        <p:spPr>
          <a:xfrm>
            <a:off x="6589265" y="6349072"/>
            <a:ext cx="110143" cy="55805"/>
          </a:xfrm>
          <a:custGeom>
            <a:avLst/>
            <a:gdLst/>
            <a:ahLst/>
            <a:cxnLst/>
            <a:rect l="l" t="t" r="r" b="b"/>
            <a:pathLst>
              <a:path w="121157" h="63246">
                <a:moveTo>
                  <a:pt x="0" y="63246"/>
                </a:moveTo>
                <a:lnTo>
                  <a:pt x="0" y="0"/>
                </a:lnTo>
                <a:lnTo>
                  <a:pt x="121157" y="0"/>
                </a:lnTo>
                <a:lnTo>
                  <a:pt x="121157" y="63246"/>
                </a:lnTo>
                <a:lnTo>
                  <a:pt x="0" y="63246"/>
                </a:lnTo>
                <a:close/>
              </a:path>
            </a:pathLst>
          </a:custGeom>
          <a:solidFill>
            <a:srgbClr val="000000"/>
          </a:solidFill>
        </p:spPr>
        <p:txBody>
          <a:bodyPr wrap="square" lIns="0" tIns="0" rIns="0" bIns="0" rtlCol="0">
            <a:noAutofit/>
          </a:bodyPr>
          <a:lstStyle/>
          <a:p>
            <a:pPr defTabSz="815309"/>
            <a:endParaRPr smtClean="0">
              <a:solidFill>
                <a:prstClr val="black"/>
              </a:solidFill>
            </a:endParaRPr>
          </a:p>
        </p:txBody>
      </p:sp>
      <p:sp>
        <p:nvSpPr>
          <p:cNvPr id="11" name="object 11"/>
          <p:cNvSpPr/>
          <p:nvPr/>
        </p:nvSpPr>
        <p:spPr>
          <a:xfrm>
            <a:off x="6589265" y="6349072"/>
            <a:ext cx="110143" cy="55805"/>
          </a:xfrm>
          <a:custGeom>
            <a:avLst/>
            <a:gdLst/>
            <a:ahLst/>
            <a:cxnLst/>
            <a:rect l="l" t="t" r="r" b="b"/>
            <a:pathLst>
              <a:path w="121157" h="63246">
                <a:moveTo>
                  <a:pt x="0" y="63246"/>
                </a:moveTo>
                <a:lnTo>
                  <a:pt x="0" y="0"/>
                </a:lnTo>
                <a:lnTo>
                  <a:pt x="121157" y="0"/>
                </a:lnTo>
                <a:lnTo>
                  <a:pt x="121157" y="63246"/>
                </a:lnTo>
                <a:lnTo>
                  <a:pt x="0" y="63246"/>
                </a:lnTo>
                <a:close/>
              </a:path>
            </a:pathLst>
          </a:custGeom>
          <a:ln w="12928">
            <a:solidFill>
              <a:srgbClr val="FFFFFF"/>
            </a:solidFill>
          </a:ln>
        </p:spPr>
        <p:txBody>
          <a:bodyPr wrap="square" lIns="0" tIns="0" rIns="0" bIns="0" rtlCol="0">
            <a:noAutofit/>
          </a:bodyPr>
          <a:lstStyle/>
          <a:p>
            <a:pPr defTabSz="815309"/>
            <a:endParaRPr smtClean="0">
              <a:solidFill>
                <a:prstClr val="black"/>
              </a:solidFill>
            </a:endParaRPr>
          </a:p>
        </p:txBody>
      </p:sp>
      <p:sp>
        <p:nvSpPr>
          <p:cNvPr id="12" name="object 12"/>
          <p:cNvSpPr/>
          <p:nvPr/>
        </p:nvSpPr>
        <p:spPr>
          <a:xfrm>
            <a:off x="6699410" y="6349072"/>
            <a:ext cx="110143" cy="55805"/>
          </a:xfrm>
          <a:custGeom>
            <a:avLst/>
            <a:gdLst/>
            <a:ahLst/>
            <a:cxnLst/>
            <a:rect l="l" t="t" r="r" b="b"/>
            <a:pathLst>
              <a:path w="121157" h="63246">
                <a:moveTo>
                  <a:pt x="0" y="63246"/>
                </a:moveTo>
                <a:lnTo>
                  <a:pt x="0" y="0"/>
                </a:lnTo>
                <a:lnTo>
                  <a:pt x="121157" y="0"/>
                </a:lnTo>
                <a:lnTo>
                  <a:pt x="121157" y="63246"/>
                </a:lnTo>
                <a:lnTo>
                  <a:pt x="0" y="63246"/>
                </a:lnTo>
                <a:close/>
              </a:path>
            </a:pathLst>
          </a:custGeom>
          <a:solidFill>
            <a:srgbClr val="FFFFFF"/>
          </a:solidFill>
        </p:spPr>
        <p:txBody>
          <a:bodyPr wrap="square" lIns="0" tIns="0" rIns="0" bIns="0" rtlCol="0">
            <a:noAutofit/>
          </a:bodyPr>
          <a:lstStyle/>
          <a:p>
            <a:pPr defTabSz="815309"/>
            <a:endParaRPr smtClean="0">
              <a:solidFill>
                <a:prstClr val="black"/>
              </a:solidFill>
            </a:endParaRPr>
          </a:p>
        </p:txBody>
      </p:sp>
      <p:sp>
        <p:nvSpPr>
          <p:cNvPr id="13" name="object 13"/>
          <p:cNvSpPr/>
          <p:nvPr/>
        </p:nvSpPr>
        <p:spPr>
          <a:xfrm>
            <a:off x="6809551" y="6349072"/>
            <a:ext cx="109451" cy="55805"/>
          </a:xfrm>
          <a:custGeom>
            <a:avLst/>
            <a:gdLst/>
            <a:ahLst/>
            <a:cxnLst/>
            <a:rect l="l" t="t" r="r" b="b"/>
            <a:pathLst>
              <a:path w="120396" h="63246">
                <a:moveTo>
                  <a:pt x="0" y="63246"/>
                </a:moveTo>
                <a:lnTo>
                  <a:pt x="0" y="0"/>
                </a:lnTo>
                <a:lnTo>
                  <a:pt x="120396" y="0"/>
                </a:lnTo>
                <a:lnTo>
                  <a:pt x="120396" y="63246"/>
                </a:lnTo>
                <a:lnTo>
                  <a:pt x="0" y="63246"/>
                </a:lnTo>
                <a:close/>
              </a:path>
            </a:pathLst>
          </a:custGeom>
          <a:solidFill>
            <a:srgbClr val="000000"/>
          </a:solidFill>
        </p:spPr>
        <p:txBody>
          <a:bodyPr wrap="square" lIns="0" tIns="0" rIns="0" bIns="0" rtlCol="0">
            <a:noAutofit/>
          </a:bodyPr>
          <a:lstStyle/>
          <a:p>
            <a:pPr defTabSz="815309"/>
            <a:endParaRPr smtClean="0">
              <a:solidFill>
                <a:prstClr val="black"/>
              </a:solidFill>
            </a:endParaRPr>
          </a:p>
        </p:txBody>
      </p:sp>
      <p:sp>
        <p:nvSpPr>
          <p:cNvPr id="14" name="object 14"/>
          <p:cNvSpPr/>
          <p:nvPr/>
        </p:nvSpPr>
        <p:spPr>
          <a:xfrm>
            <a:off x="6809551" y="6349072"/>
            <a:ext cx="109451" cy="55805"/>
          </a:xfrm>
          <a:custGeom>
            <a:avLst/>
            <a:gdLst/>
            <a:ahLst/>
            <a:cxnLst/>
            <a:rect l="l" t="t" r="r" b="b"/>
            <a:pathLst>
              <a:path w="120396" h="63246">
                <a:moveTo>
                  <a:pt x="0" y="63246"/>
                </a:moveTo>
                <a:lnTo>
                  <a:pt x="0" y="0"/>
                </a:lnTo>
                <a:lnTo>
                  <a:pt x="120396" y="0"/>
                </a:lnTo>
                <a:lnTo>
                  <a:pt x="120396" y="63246"/>
                </a:lnTo>
                <a:lnTo>
                  <a:pt x="0" y="63246"/>
                </a:lnTo>
                <a:close/>
              </a:path>
            </a:pathLst>
          </a:custGeom>
          <a:ln w="12928">
            <a:solidFill>
              <a:srgbClr val="FFFFFF"/>
            </a:solidFill>
          </a:ln>
        </p:spPr>
        <p:txBody>
          <a:bodyPr wrap="square" lIns="0" tIns="0" rIns="0" bIns="0" rtlCol="0">
            <a:noAutofit/>
          </a:bodyPr>
          <a:lstStyle/>
          <a:p>
            <a:pPr defTabSz="815309"/>
            <a:endParaRPr smtClean="0">
              <a:solidFill>
                <a:prstClr val="black"/>
              </a:solidFill>
            </a:endParaRPr>
          </a:p>
        </p:txBody>
      </p:sp>
      <p:sp>
        <p:nvSpPr>
          <p:cNvPr id="15" name="object 15"/>
          <p:cNvSpPr/>
          <p:nvPr/>
        </p:nvSpPr>
        <p:spPr>
          <a:xfrm>
            <a:off x="6918960" y="6349072"/>
            <a:ext cx="439882" cy="55805"/>
          </a:xfrm>
          <a:custGeom>
            <a:avLst/>
            <a:gdLst/>
            <a:ahLst/>
            <a:cxnLst/>
            <a:rect l="l" t="t" r="r" b="b"/>
            <a:pathLst>
              <a:path w="483870" h="63246">
                <a:moveTo>
                  <a:pt x="0" y="63246"/>
                </a:moveTo>
                <a:lnTo>
                  <a:pt x="0" y="0"/>
                </a:lnTo>
                <a:lnTo>
                  <a:pt x="483870" y="0"/>
                </a:lnTo>
                <a:lnTo>
                  <a:pt x="483870" y="63246"/>
                </a:lnTo>
                <a:lnTo>
                  <a:pt x="0" y="63246"/>
                </a:lnTo>
                <a:close/>
              </a:path>
            </a:pathLst>
          </a:custGeom>
          <a:solidFill>
            <a:srgbClr val="FFFFFF"/>
          </a:solidFill>
        </p:spPr>
        <p:txBody>
          <a:bodyPr wrap="square" lIns="0" tIns="0" rIns="0" bIns="0" rtlCol="0">
            <a:noAutofit/>
          </a:bodyPr>
          <a:lstStyle/>
          <a:p>
            <a:pPr defTabSz="815309"/>
            <a:endParaRPr smtClean="0">
              <a:solidFill>
                <a:prstClr val="black"/>
              </a:solidFill>
            </a:endParaRPr>
          </a:p>
        </p:txBody>
      </p:sp>
      <p:sp>
        <p:nvSpPr>
          <p:cNvPr id="16" name="object 16"/>
          <p:cNvSpPr/>
          <p:nvPr/>
        </p:nvSpPr>
        <p:spPr>
          <a:xfrm>
            <a:off x="7358842" y="6349072"/>
            <a:ext cx="439882" cy="55805"/>
          </a:xfrm>
          <a:custGeom>
            <a:avLst/>
            <a:gdLst/>
            <a:ahLst/>
            <a:cxnLst/>
            <a:rect l="l" t="t" r="r" b="b"/>
            <a:pathLst>
              <a:path w="483870" h="63246">
                <a:moveTo>
                  <a:pt x="0" y="63246"/>
                </a:moveTo>
                <a:lnTo>
                  <a:pt x="0" y="0"/>
                </a:lnTo>
                <a:lnTo>
                  <a:pt x="483870" y="0"/>
                </a:lnTo>
                <a:lnTo>
                  <a:pt x="483870" y="63246"/>
                </a:lnTo>
                <a:lnTo>
                  <a:pt x="0" y="63246"/>
                </a:lnTo>
                <a:close/>
              </a:path>
            </a:pathLst>
          </a:custGeom>
          <a:solidFill>
            <a:srgbClr val="000000"/>
          </a:solidFill>
        </p:spPr>
        <p:txBody>
          <a:bodyPr wrap="square" lIns="0" tIns="0" rIns="0" bIns="0" rtlCol="0">
            <a:noAutofit/>
          </a:bodyPr>
          <a:lstStyle/>
          <a:p>
            <a:pPr defTabSz="815309"/>
            <a:endParaRPr smtClean="0">
              <a:solidFill>
                <a:prstClr val="black"/>
              </a:solidFill>
            </a:endParaRPr>
          </a:p>
        </p:txBody>
      </p:sp>
      <p:sp>
        <p:nvSpPr>
          <p:cNvPr id="17" name="object 17"/>
          <p:cNvSpPr/>
          <p:nvPr/>
        </p:nvSpPr>
        <p:spPr>
          <a:xfrm>
            <a:off x="7358842" y="6349072"/>
            <a:ext cx="439882" cy="55805"/>
          </a:xfrm>
          <a:custGeom>
            <a:avLst/>
            <a:gdLst/>
            <a:ahLst/>
            <a:cxnLst/>
            <a:rect l="l" t="t" r="r" b="b"/>
            <a:pathLst>
              <a:path w="483870" h="63246">
                <a:moveTo>
                  <a:pt x="0" y="63246"/>
                </a:moveTo>
                <a:lnTo>
                  <a:pt x="0" y="0"/>
                </a:lnTo>
                <a:lnTo>
                  <a:pt x="483870" y="0"/>
                </a:lnTo>
                <a:lnTo>
                  <a:pt x="483870" y="63246"/>
                </a:lnTo>
                <a:lnTo>
                  <a:pt x="0" y="63246"/>
                </a:lnTo>
                <a:close/>
              </a:path>
            </a:pathLst>
          </a:custGeom>
          <a:ln w="12928">
            <a:solidFill>
              <a:srgbClr val="FFFFFF"/>
            </a:solidFill>
          </a:ln>
        </p:spPr>
        <p:txBody>
          <a:bodyPr wrap="square" lIns="0" tIns="0" rIns="0" bIns="0" rtlCol="0">
            <a:noAutofit/>
          </a:bodyPr>
          <a:lstStyle/>
          <a:p>
            <a:pPr defTabSz="815309"/>
            <a:endParaRPr smtClean="0">
              <a:solidFill>
                <a:prstClr val="black"/>
              </a:solidFill>
            </a:endParaRPr>
          </a:p>
        </p:txBody>
      </p:sp>
      <p:sp>
        <p:nvSpPr>
          <p:cNvPr id="18" name="object 18"/>
          <p:cNvSpPr/>
          <p:nvPr/>
        </p:nvSpPr>
        <p:spPr>
          <a:xfrm>
            <a:off x="7798723" y="6349072"/>
            <a:ext cx="439188" cy="55805"/>
          </a:xfrm>
          <a:custGeom>
            <a:avLst/>
            <a:gdLst/>
            <a:ahLst/>
            <a:cxnLst/>
            <a:rect l="l" t="t" r="r" b="b"/>
            <a:pathLst>
              <a:path w="483107" h="63246">
                <a:moveTo>
                  <a:pt x="0" y="63246"/>
                </a:moveTo>
                <a:lnTo>
                  <a:pt x="0" y="0"/>
                </a:lnTo>
                <a:lnTo>
                  <a:pt x="483107" y="0"/>
                </a:lnTo>
                <a:lnTo>
                  <a:pt x="483107" y="63246"/>
                </a:lnTo>
                <a:lnTo>
                  <a:pt x="0" y="63246"/>
                </a:lnTo>
                <a:close/>
              </a:path>
            </a:pathLst>
          </a:custGeom>
          <a:solidFill>
            <a:srgbClr val="FFFFFF"/>
          </a:solidFill>
        </p:spPr>
        <p:txBody>
          <a:bodyPr wrap="square" lIns="0" tIns="0" rIns="0" bIns="0" rtlCol="0">
            <a:noAutofit/>
          </a:bodyPr>
          <a:lstStyle/>
          <a:p>
            <a:pPr defTabSz="815309"/>
            <a:endParaRPr smtClean="0">
              <a:solidFill>
                <a:prstClr val="black"/>
              </a:solidFill>
            </a:endParaRPr>
          </a:p>
        </p:txBody>
      </p:sp>
      <p:sp>
        <p:nvSpPr>
          <p:cNvPr id="19" name="object 19"/>
          <p:cNvSpPr txBox="1"/>
          <p:nvPr/>
        </p:nvSpPr>
        <p:spPr>
          <a:xfrm>
            <a:off x="6436404" y="6185199"/>
            <a:ext cx="559377" cy="144556"/>
          </a:xfrm>
          <a:prstGeom prst="rect">
            <a:avLst/>
          </a:prstGeom>
        </p:spPr>
        <p:txBody>
          <a:bodyPr vert="horz" wrap="square" lIns="0" tIns="0" rIns="0" bIns="0" rtlCol="0">
            <a:noAutofit/>
          </a:bodyPr>
          <a:lstStyle/>
          <a:p>
            <a:pPr marL="11325" defTabSz="815309">
              <a:tabLst>
                <a:tab pos="195909" algn="l"/>
              </a:tabLst>
            </a:pPr>
            <a:r>
              <a:rPr sz="900" spc="-9" dirty="0">
                <a:solidFill>
                  <a:srgbClr val="FFFFFF"/>
                </a:solidFill>
                <a:latin typeface="Arial"/>
                <a:cs typeface="Arial"/>
              </a:rPr>
              <a:t>0	</a:t>
            </a:r>
            <a:r>
              <a:rPr sz="900" spc="-13" dirty="0">
                <a:solidFill>
                  <a:srgbClr val="FFFFFF"/>
                </a:solidFill>
                <a:latin typeface="Arial"/>
                <a:cs typeface="Arial"/>
              </a:rPr>
              <a:t>2</a:t>
            </a:r>
            <a:r>
              <a:rPr sz="900" spc="-9" dirty="0">
                <a:solidFill>
                  <a:srgbClr val="FFFFFF"/>
                </a:solidFill>
                <a:latin typeface="Arial"/>
                <a:cs typeface="Arial"/>
              </a:rPr>
              <a:t>5  </a:t>
            </a:r>
            <a:r>
              <a:rPr sz="900" spc="-40" dirty="0">
                <a:solidFill>
                  <a:srgbClr val="FFFFFF"/>
                </a:solidFill>
                <a:latin typeface="Arial"/>
                <a:cs typeface="Arial"/>
              </a:rPr>
              <a:t> </a:t>
            </a:r>
            <a:r>
              <a:rPr sz="900" spc="-9" dirty="0">
                <a:solidFill>
                  <a:srgbClr val="FFFFFF"/>
                </a:solidFill>
                <a:latin typeface="Arial"/>
                <a:cs typeface="Arial"/>
              </a:rPr>
              <a:t>50</a:t>
            </a:r>
            <a:endParaRPr sz="900">
              <a:solidFill>
                <a:prstClr val="black"/>
              </a:solidFill>
              <a:latin typeface="Arial"/>
              <a:cs typeface="Arial"/>
            </a:endParaRPr>
          </a:p>
        </p:txBody>
      </p:sp>
      <p:sp>
        <p:nvSpPr>
          <p:cNvPr id="20" name="object 20"/>
          <p:cNvSpPr/>
          <p:nvPr/>
        </p:nvSpPr>
        <p:spPr>
          <a:xfrm>
            <a:off x="6215850" y="5971839"/>
            <a:ext cx="2551315" cy="681094"/>
          </a:xfrm>
          <a:custGeom>
            <a:avLst/>
            <a:gdLst/>
            <a:ahLst/>
            <a:cxnLst/>
            <a:rect l="l" t="t" r="r" b="b"/>
            <a:pathLst>
              <a:path w="2806446" h="771905">
                <a:moveTo>
                  <a:pt x="0" y="385572"/>
                </a:moveTo>
                <a:lnTo>
                  <a:pt x="0" y="0"/>
                </a:lnTo>
                <a:lnTo>
                  <a:pt x="2806446" y="0"/>
                </a:lnTo>
                <a:lnTo>
                  <a:pt x="2806446" y="771906"/>
                </a:lnTo>
                <a:lnTo>
                  <a:pt x="0" y="771906"/>
                </a:lnTo>
                <a:lnTo>
                  <a:pt x="0" y="385572"/>
                </a:lnTo>
              </a:path>
            </a:pathLst>
          </a:custGeom>
          <a:ln w="12928">
            <a:solidFill>
              <a:srgbClr val="FFFFFF"/>
            </a:solidFill>
          </a:ln>
        </p:spPr>
        <p:txBody>
          <a:bodyPr wrap="square" lIns="0" tIns="0" rIns="0" bIns="0" rtlCol="0">
            <a:noAutofit/>
          </a:bodyPr>
          <a:lstStyle/>
          <a:p>
            <a:pPr defTabSz="815309"/>
            <a:endParaRPr smtClean="0">
              <a:solidFill>
                <a:prstClr val="black"/>
              </a:solidFill>
            </a:endParaRPr>
          </a:p>
        </p:txBody>
      </p:sp>
      <p:sp>
        <p:nvSpPr>
          <p:cNvPr id="21" name="object 21"/>
          <p:cNvSpPr/>
          <p:nvPr/>
        </p:nvSpPr>
        <p:spPr>
          <a:xfrm>
            <a:off x="7186397" y="6447237"/>
            <a:ext cx="609599" cy="125057"/>
          </a:xfrm>
          <a:custGeom>
            <a:avLst/>
            <a:gdLst/>
            <a:ahLst/>
            <a:cxnLst/>
            <a:rect l="l" t="t" r="r" b="b"/>
            <a:pathLst>
              <a:path w="670559" h="141731">
                <a:moveTo>
                  <a:pt x="0" y="0"/>
                </a:moveTo>
                <a:lnTo>
                  <a:pt x="0" y="141731"/>
                </a:lnTo>
                <a:lnTo>
                  <a:pt x="670559" y="141731"/>
                </a:lnTo>
                <a:lnTo>
                  <a:pt x="670559" y="0"/>
                </a:lnTo>
                <a:lnTo>
                  <a:pt x="0" y="0"/>
                </a:lnTo>
                <a:close/>
              </a:path>
            </a:pathLst>
          </a:custGeom>
          <a:solidFill>
            <a:srgbClr val="000000"/>
          </a:solidFill>
        </p:spPr>
        <p:txBody>
          <a:bodyPr wrap="square" lIns="0" tIns="0" rIns="0" bIns="0" rtlCol="0">
            <a:noAutofit/>
          </a:bodyPr>
          <a:lstStyle/>
          <a:p>
            <a:pPr defTabSz="815309"/>
            <a:endParaRPr smtClean="0">
              <a:solidFill>
                <a:prstClr val="black"/>
              </a:solidFill>
            </a:endParaRPr>
          </a:p>
        </p:txBody>
      </p:sp>
      <p:sp>
        <p:nvSpPr>
          <p:cNvPr id="22" name="object 22"/>
          <p:cNvSpPr txBox="1"/>
          <p:nvPr/>
        </p:nvSpPr>
        <p:spPr>
          <a:xfrm>
            <a:off x="7175541" y="6185199"/>
            <a:ext cx="729673" cy="396128"/>
          </a:xfrm>
          <a:prstGeom prst="rect">
            <a:avLst/>
          </a:prstGeom>
        </p:spPr>
        <p:txBody>
          <a:bodyPr vert="horz" wrap="square" lIns="0" tIns="0" rIns="0" bIns="0" rtlCol="0">
            <a:noAutofit/>
          </a:bodyPr>
          <a:lstStyle/>
          <a:p>
            <a:pPr marL="84924" defTabSz="815309">
              <a:tabLst>
                <a:tab pos="516357" algn="l"/>
              </a:tabLst>
            </a:pPr>
            <a:r>
              <a:rPr sz="900" spc="-13" dirty="0">
                <a:solidFill>
                  <a:srgbClr val="FFFFFF"/>
                </a:solidFill>
                <a:latin typeface="Arial"/>
                <a:cs typeface="Arial"/>
              </a:rPr>
              <a:t>1</a:t>
            </a:r>
            <a:r>
              <a:rPr sz="900" spc="-9" dirty="0">
                <a:solidFill>
                  <a:srgbClr val="FFFFFF"/>
                </a:solidFill>
                <a:latin typeface="Arial"/>
                <a:cs typeface="Arial"/>
              </a:rPr>
              <a:t>00	</a:t>
            </a:r>
            <a:r>
              <a:rPr sz="900" spc="-13" dirty="0">
                <a:solidFill>
                  <a:srgbClr val="FFFFFF"/>
                </a:solidFill>
                <a:latin typeface="Arial"/>
                <a:cs typeface="Arial"/>
              </a:rPr>
              <a:t>150</a:t>
            </a:r>
            <a:endParaRPr sz="900">
              <a:solidFill>
                <a:prstClr val="black"/>
              </a:solidFill>
              <a:latin typeface="Arial"/>
              <a:cs typeface="Arial"/>
            </a:endParaRPr>
          </a:p>
          <a:p>
            <a:pPr defTabSz="815309">
              <a:lnSpc>
                <a:spcPts val="896"/>
              </a:lnSpc>
              <a:spcBef>
                <a:spcPts val="39"/>
              </a:spcBef>
            </a:pPr>
            <a:endParaRPr sz="900">
              <a:solidFill>
                <a:prstClr val="black"/>
              </a:solidFill>
            </a:endParaRPr>
          </a:p>
          <a:p>
            <a:pPr marL="11325" defTabSz="815309"/>
            <a:r>
              <a:rPr sz="900" spc="-9" dirty="0">
                <a:solidFill>
                  <a:srgbClr val="FFFFFF"/>
                </a:solidFill>
                <a:latin typeface="Arial"/>
                <a:cs typeface="Arial"/>
              </a:rPr>
              <a:t>1:6,0</a:t>
            </a:r>
            <a:r>
              <a:rPr sz="900" spc="-4" dirty="0">
                <a:solidFill>
                  <a:srgbClr val="FFFFFF"/>
                </a:solidFill>
                <a:latin typeface="Arial"/>
                <a:cs typeface="Arial"/>
              </a:rPr>
              <a:t>0</a:t>
            </a:r>
            <a:r>
              <a:rPr sz="900" spc="-9" dirty="0">
                <a:solidFill>
                  <a:srgbClr val="FFFFFF"/>
                </a:solidFill>
                <a:latin typeface="Arial"/>
                <a:cs typeface="Arial"/>
              </a:rPr>
              <a:t>0,0</a:t>
            </a:r>
            <a:r>
              <a:rPr sz="900" spc="-13" dirty="0">
                <a:solidFill>
                  <a:srgbClr val="FFFFFF"/>
                </a:solidFill>
                <a:latin typeface="Arial"/>
                <a:cs typeface="Arial"/>
              </a:rPr>
              <a:t>0</a:t>
            </a:r>
            <a:r>
              <a:rPr sz="900" spc="-9" dirty="0">
                <a:solidFill>
                  <a:srgbClr val="FFFFFF"/>
                </a:solidFill>
                <a:latin typeface="Arial"/>
                <a:cs typeface="Arial"/>
              </a:rPr>
              <a:t>0</a:t>
            </a:r>
            <a:endParaRPr sz="900">
              <a:solidFill>
                <a:prstClr val="black"/>
              </a:solidFill>
              <a:latin typeface="Arial"/>
              <a:cs typeface="Arial"/>
            </a:endParaRPr>
          </a:p>
        </p:txBody>
      </p:sp>
      <p:sp>
        <p:nvSpPr>
          <p:cNvPr id="23" name="object 23"/>
          <p:cNvSpPr txBox="1"/>
          <p:nvPr/>
        </p:nvSpPr>
        <p:spPr>
          <a:xfrm>
            <a:off x="8129954" y="6185199"/>
            <a:ext cx="214745" cy="144556"/>
          </a:xfrm>
          <a:prstGeom prst="rect">
            <a:avLst/>
          </a:prstGeom>
        </p:spPr>
        <p:txBody>
          <a:bodyPr vert="horz" wrap="square" lIns="0" tIns="0" rIns="0" bIns="0" rtlCol="0">
            <a:noAutofit/>
          </a:bodyPr>
          <a:lstStyle/>
          <a:p>
            <a:pPr marL="11325" defTabSz="815309"/>
            <a:r>
              <a:rPr sz="900" spc="-13" dirty="0">
                <a:solidFill>
                  <a:srgbClr val="FFFFFF"/>
                </a:solidFill>
                <a:latin typeface="Arial"/>
                <a:cs typeface="Arial"/>
              </a:rPr>
              <a:t>200</a:t>
            </a:r>
            <a:endParaRPr sz="900">
              <a:solidFill>
                <a:prstClr val="black"/>
              </a:solidFill>
              <a:latin typeface="Arial"/>
              <a:cs typeface="Arial"/>
            </a:endParaRPr>
          </a:p>
        </p:txBody>
      </p:sp>
      <p:sp>
        <p:nvSpPr>
          <p:cNvPr id="24" name="object 24"/>
          <p:cNvSpPr txBox="1"/>
          <p:nvPr/>
        </p:nvSpPr>
        <p:spPr>
          <a:xfrm>
            <a:off x="8255463" y="6292772"/>
            <a:ext cx="292100" cy="144556"/>
          </a:xfrm>
          <a:prstGeom prst="rect">
            <a:avLst/>
          </a:prstGeom>
        </p:spPr>
        <p:txBody>
          <a:bodyPr vert="horz" wrap="square" lIns="0" tIns="0" rIns="0" bIns="0" rtlCol="0">
            <a:noAutofit/>
          </a:bodyPr>
          <a:lstStyle/>
          <a:p>
            <a:pPr marL="11325" defTabSz="815309"/>
            <a:r>
              <a:rPr sz="900" spc="-4" dirty="0">
                <a:solidFill>
                  <a:srgbClr val="FFFFFF"/>
                </a:solidFill>
                <a:latin typeface="Arial"/>
                <a:cs typeface="Arial"/>
              </a:rPr>
              <a:t>Miles</a:t>
            </a:r>
            <a:endParaRPr sz="900">
              <a:solidFill>
                <a:prstClr val="black"/>
              </a:solidFill>
              <a:latin typeface="Arial"/>
              <a:cs typeface="Arial"/>
            </a:endParaRPr>
          </a:p>
        </p:txBody>
      </p:sp>
      <p:sp>
        <p:nvSpPr>
          <p:cNvPr id="25" name="object 25"/>
          <p:cNvSpPr/>
          <p:nvPr/>
        </p:nvSpPr>
        <p:spPr>
          <a:xfrm>
            <a:off x="7186397" y="6447192"/>
            <a:ext cx="609599" cy="125058"/>
          </a:xfrm>
          <a:custGeom>
            <a:avLst/>
            <a:gdLst/>
            <a:ahLst/>
            <a:cxnLst/>
            <a:rect l="l" t="t" r="r" b="b"/>
            <a:pathLst>
              <a:path w="670559" h="141731">
                <a:moveTo>
                  <a:pt x="0" y="70866"/>
                </a:moveTo>
                <a:lnTo>
                  <a:pt x="0" y="0"/>
                </a:lnTo>
                <a:lnTo>
                  <a:pt x="670560" y="0"/>
                </a:lnTo>
                <a:lnTo>
                  <a:pt x="670560" y="141732"/>
                </a:lnTo>
                <a:lnTo>
                  <a:pt x="0" y="141732"/>
                </a:lnTo>
                <a:lnTo>
                  <a:pt x="0" y="70866"/>
                </a:lnTo>
              </a:path>
            </a:pathLst>
          </a:custGeom>
          <a:ln w="12928">
            <a:solidFill>
              <a:srgbClr val="000000"/>
            </a:solidFill>
          </a:ln>
        </p:spPr>
        <p:txBody>
          <a:bodyPr wrap="square" lIns="0" tIns="0" rIns="0" bIns="0" rtlCol="0">
            <a:noAutofit/>
          </a:bodyPr>
          <a:lstStyle/>
          <a:p>
            <a:pPr defTabSz="815309"/>
            <a:endParaRPr smtClean="0">
              <a:solidFill>
                <a:prstClr val="black"/>
              </a:solidFill>
            </a:endParaRPr>
          </a:p>
        </p:txBody>
      </p:sp>
      <p:sp>
        <p:nvSpPr>
          <p:cNvPr id="26" name="object 26"/>
          <p:cNvSpPr/>
          <p:nvPr/>
        </p:nvSpPr>
        <p:spPr>
          <a:xfrm>
            <a:off x="1359175" y="6137237"/>
            <a:ext cx="609599" cy="515694"/>
          </a:xfrm>
          <a:custGeom>
            <a:avLst/>
            <a:gdLst/>
            <a:ahLst/>
            <a:cxnLst/>
            <a:rect l="l" t="t" r="r" b="b"/>
            <a:pathLst>
              <a:path w="670559" h="584453">
                <a:moveTo>
                  <a:pt x="0" y="584453"/>
                </a:moveTo>
                <a:lnTo>
                  <a:pt x="0" y="0"/>
                </a:lnTo>
                <a:lnTo>
                  <a:pt x="670559" y="0"/>
                </a:lnTo>
                <a:lnTo>
                  <a:pt x="670559" y="584453"/>
                </a:lnTo>
                <a:lnTo>
                  <a:pt x="0" y="584453"/>
                </a:lnTo>
                <a:close/>
              </a:path>
            </a:pathLst>
          </a:custGeom>
          <a:solidFill>
            <a:srgbClr val="000000"/>
          </a:solidFill>
        </p:spPr>
        <p:txBody>
          <a:bodyPr wrap="square" lIns="0" tIns="0" rIns="0" bIns="0" rtlCol="0">
            <a:noAutofit/>
          </a:bodyPr>
          <a:lstStyle/>
          <a:p>
            <a:pPr defTabSz="815309"/>
            <a:endParaRPr smtClean="0">
              <a:solidFill>
                <a:prstClr val="black"/>
              </a:solidFill>
            </a:endParaRPr>
          </a:p>
        </p:txBody>
      </p:sp>
      <p:sp>
        <p:nvSpPr>
          <p:cNvPr id="27" name="object 27"/>
          <p:cNvSpPr/>
          <p:nvPr/>
        </p:nvSpPr>
        <p:spPr>
          <a:xfrm>
            <a:off x="1359175" y="6137237"/>
            <a:ext cx="609599" cy="515694"/>
          </a:xfrm>
          <a:custGeom>
            <a:avLst/>
            <a:gdLst/>
            <a:ahLst/>
            <a:cxnLst/>
            <a:rect l="l" t="t" r="r" b="b"/>
            <a:pathLst>
              <a:path w="670559" h="584453">
                <a:moveTo>
                  <a:pt x="0" y="584453"/>
                </a:moveTo>
                <a:lnTo>
                  <a:pt x="0" y="0"/>
                </a:lnTo>
                <a:lnTo>
                  <a:pt x="670559" y="0"/>
                </a:lnTo>
                <a:lnTo>
                  <a:pt x="670559" y="584453"/>
                </a:lnTo>
                <a:lnTo>
                  <a:pt x="0" y="584453"/>
                </a:lnTo>
                <a:close/>
              </a:path>
            </a:pathLst>
          </a:custGeom>
          <a:ln w="12928">
            <a:solidFill>
              <a:srgbClr val="FFFFFF"/>
            </a:solidFill>
          </a:ln>
        </p:spPr>
        <p:txBody>
          <a:bodyPr wrap="square" lIns="0" tIns="0" rIns="0" bIns="0" rtlCol="0">
            <a:noAutofit/>
          </a:bodyPr>
          <a:lstStyle/>
          <a:p>
            <a:pPr defTabSz="815309"/>
            <a:endParaRPr smtClean="0">
              <a:solidFill>
                <a:prstClr val="black"/>
              </a:solidFill>
            </a:endParaRPr>
          </a:p>
        </p:txBody>
      </p:sp>
      <p:sp>
        <p:nvSpPr>
          <p:cNvPr id="28" name="object 28"/>
          <p:cNvSpPr txBox="1"/>
          <p:nvPr/>
        </p:nvSpPr>
        <p:spPr>
          <a:xfrm>
            <a:off x="1406511" y="6195328"/>
            <a:ext cx="516659" cy="412937"/>
          </a:xfrm>
          <a:prstGeom prst="rect">
            <a:avLst/>
          </a:prstGeom>
        </p:spPr>
        <p:txBody>
          <a:bodyPr vert="horz" wrap="square" lIns="0" tIns="0" rIns="0" bIns="0" rtlCol="0">
            <a:noAutofit/>
          </a:bodyPr>
          <a:lstStyle/>
          <a:p>
            <a:pPr marL="11325" marR="11325" defTabSz="815309">
              <a:lnSpc>
                <a:spcPts val="314"/>
              </a:lnSpc>
            </a:pPr>
            <a:r>
              <a:rPr sz="300" dirty="0">
                <a:solidFill>
                  <a:srgbClr val="FFFFFF"/>
                </a:solidFill>
                <a:latin typeface="Arial"/>
                <a:cs typeface="Arial"/>
              </a:rPr>
              <a:t>C</a:t>
            </a:r>
            <a:r>
              <a:rPr sz="300" spc="4" dirty="0">
                <a:solidFill>
                  <a:srgbClr val="FFFFFF"/>
                </a:solidFill>
                <a:latin typeface="Arial"/>
                <a:cs typeface="Arial"/>
              </a:rPr>
              <a:t>oord</a:t>
            </a:r>
            <a:r>
              <a:rPr sz="300" spc="-4" dirty="0">
                <a:solidFill>
                  <a:srgbClr val="FFFFFF"/>
                </a:solidFill>
                <a:latin typeface="Arial"/>
                <a:cs typeface="Arial"/>
              </a:rPr>
              <a:t>i</a:t>
            </a:r>
            <a:r>
              <a:rPr sz="300" spc="4" dirty="0">
                <a:solidFill>
                  <a:srgbClr val="FFFFFF"/>
                </a:solidFill>
                <a:latin typeface="Arial"/>
                <a:cs typeface="Arial"/>
              </a:rPr>
              <a:t>nate Sy</a:t>
            </a:r>
            <a:r>
              <a:rPr sz="300" spc="9" dirty="0">
                <a:solidFill>
                  <a:srgbClr val="FFFFFF"/>
                </a:solidFill>
                <a:latin typeface="Arial"/>
                <a:cs typeface="Arial"/>
              </a:rPr>
              <a:t>s</a:t>
            </a:r>
            <a:r>
              <a:rPr sz="300" spc="4" dirty="0">
                <a:solidFill>
                  <a:srgbClr val="FFFFFF"/>
                </a:solidFill>
                <a:latin typeface="Arial"/>
                <a:cs typeface="Arial"/>
              </a:rPr>
              <a:t>tem: M</a:t>
            </a:r>
            <a:r>
              <a:rPr sz="300" spc="9" dirty="0">
                <a:solidFill>
                  <a:srgbClr val="FFFFFF"/>
                </a:solidFill>
                <a:latin typeface="Arial"/>
                <a:cs typeface="Arial"/>
              </a:rPr>
              <a:t>M</a:t>
            </a:r>
            <a:r>
              <a:rPr sz="300" dirty="0">
                <a:solidFill>
                  <a:srgbClr val="FFFFFF"/>
                </a:solidFill>
                <a:latin typeface="Arial"/>
                <a:cs typeface="Arial"/>
              </a:rPr>
              <a:t>S</a:t>
            </a:r>
            <a:r>
              <a:rPr sz="300" spc="9" dirty="0">
                <a:solidFill>
                  <a:srgbClr val="FFFFFF"/>
                </a:solidFill>
                <a:latin typeface="Arial"/>
                <a:cs typeface="Arial"/>
              </a:rPr>
              <a:t>9</a:t>
            </a:r>
            <a:r>
              <a:rPr sz="300" spc="4" dirty="0">
                <a:solidFill>
                  <a:srgbClr val="FFFFFF"/>
                </a:solidFill>
                <a:latin typeface="Arial"/>
                <a:cs typeface="Arial"/>
              </a:rPr>
              <a:t>309</a:t>
            </a:r>
            <a:r>
              <a:rPr sz="300" dirty="0">
                <a:solidFill>
                  <a:srgbClr val="FFFFFF"/>
                </a:solidFill>
                <a:latin typeface="Arial"/>
                <a:cs typeface="Arial"/>
              </a:rPr>
              <a:t> P</a:t>
            </a:r>
            <a:r>
              <a:rPr sz="300" spc="4" dirty="0">
                <a:solidFill>
                  <a:srgbClr val="FFFFFF"/>
                </a:solidFill>
                <a:latin typeface="Arial"/>
                <a:cs typeface="Arial"/>
              </a:rPr>
              <a:t>ro</a:t>
            </a:r>
            <a:r>
              <a:rPr sz="300" spc="-4" dirty="0">
                <a:solidFill>
                  <a:srgbClr val="FFFFFF"/>
                </a:solidFill>
                <a:latin typeface="Arial"/>
                <a:cs typeface="Arial"/>
              </a:rPr>
              <a:t>j</a:t>
            </a:r>
            <a:r>
              <a:rPr sz="300" spc="4" dirty="0">
                <a:solidFill>
                  <a:srgbClr val="FFFFFF"/>
                </a:solidFill>
                <a:latin typeface="Arial"/>
                <a:cs typeface="Arial"/>
              </a:rPr>
              <a:t>e</a:t>
            </a:r>
            <a:r>
              <a:rPr sz="300" spc="9" dirty="0">
                <a:solidFill>
                  <a:srgbClr val="FFFFFF"/>
                </a:solidFill>
                <a:latin typeface="Arial"/>
                <a:cs typeface="Arial"/>
              </a:rPr>
              <a:t>c</a:t>
            </a:r>
            <a:r>
              <a:rPr sz="300" spc="-4" dirty="0">
                <a:solidFill>
                  <a:srgbClr val="FFFFFF"/>
                </a:solidFill>
                <a:latin typeface="Arial"/>
                <a:cs typeface="Arial"/>
              </a:rPr>
              <a:t>t</a:t>
            </a:r>
            <a:r>
              <a:rPr sz="300" dirty="0">
                <a:solidFill>
                  <a:srgbClr val="FFFFFF"/>
                </a:solidFill>
                <a:latin typeface="Arial"/>
                <a:cs typeface="Arial"/>
              </a:rPr>
              <a:t>ion:</a:t>
            </a:r>
            <a:r>
              <a:rPr sz="300" spc="-13" dirty="0">
                <a:solidFill>
                  <a:srgbClr val="FFFFFF"/>
                </a:solidFill>
                <a:latin typeface="Arial"/>
                <a:cs typeface="Arial"/>
              </a:rPr>
              <a:t> </a:t>
            </a:r>
            <a:r>
              <a:rPr sz="300" spc="4" dirty="0">
                <a:solidFill>
                  <a:srgbClr val="FFFFFF"/>
                </a:solidFill>
                <a:latin typeface="Arial"/>
                <a:cs typeface="Arial"/>
              </a:rPr>
              <a:t>A</a:t>
            </a:r>
            <a:r>
              <a:rPr sz="300" spc="-4" dirty="0">
                <a:solidFill>
                  <a:srgbClr val="FFFFFF"/>
                </a:solidFill>
                <a:latin typeface="Arial"/>
                <a:cs typeface="Arial"/>
              </a:rPr>
              <a:t>l</a:t>
            </a:r>
            <a:r>
              <a:rPr sz="300" spc="4" dirty="0">
                <a:solidFill>
                  <a:srgbClr val="FFFFFF"/>
                </a:solidFill>
                <a:latin typeface="Arial"/>
                <a:cs typeface="Arial"/>
              </a:rPr>
              <a:t>bers</a:t>
            </a:r>
            <a:endParaRPr sz="300">
              <a:solidFill>
                <a:prstClr val="black"/>
              </a:solidFill>
              <a:latin typeface="Arial"/>
              <a:cs typeface="Arial"/>
            </a:endParaRPr>
          </a:p>
          <a:p>
            <a:pPr marL="11325" defTabSz="815309">
              <a:lnSpc>
                <a:spcPts val="314"/>
              </a:lnSpc>
            </a:pPr>
            <a:r>
              <a:rPr sz="300" dirty="0">
                <a:solidFill>
                  <a:srgbClr val="FFFFFF"/>
                </a:solidFill>
                <a:latin typeface="Arial"/>
                <a:cs typeface="Arial"/>
              </a:rPr>
              <a:t>D</a:t>
            </a:r>
            <a:r>
              <a:rPr sz="300" spc="4" dirty="0">
                <a:solidFill>
                  <a:srgbClr val="FFFFFF"/>
                </a:solidFill>
                <a:latin typeface="Arial"/>
                <a:cs typeface="Arial"/>
              </a:rPr>
              <a:t>atum</a:t>
            </a:r>
            <a:r>
              <a:rPr sz="300" dirty="0">
                <a:solidFill>
                  <a:srgbClr val="FFFFFF"/>
                </a:solidFill>
                <a:latin typeface="Arial"/>
                <a:cs typeface="Arial"/>
              </a:rPr>
              <a:t>: </a:t>
            </a:r>
            <a:r>
              <a:rPr sz="300" spc="4" dirty="0">
                <a:solidFill>
                  <a:srgbClr val="FFFFFF"/>
                </a:solidFill>
                <a:latin typeface="Arial"/>
                <a:cs typeface="Arial"/>
              </a:rPr>
              <a:t>No</a:t>
            </a:r>
            <a:r>
              <a:rPr sz="300" spc="-4" dirty="0">
                <a:solidFill>
                  <a:srgbClr val="FFFFFF"/>
                </a:solidFill>
                <a:latin typeface="Arial"/>
                <a:cs typeface="Arial"/>
              </a:rPr>
              <a:t>r</a:t>
            </a:r>
            <a:r>
              <a:rPr sz="300" spc="4" dirty="0">
                <a:solidFill>
                  <a:srgbClr val="FFFFFF"/>
                </a:solidFill>
                <a:latin typeface="Arial"/>
                <a:cs typeface="Arial"/>
              </a:rPr>
              <a:t>th</a:t>
            </a:r>
            <a:r>
              <a:rPr sz="300" spc="-13" dirty="0">
                <a:solidFill>
                  <a:srgbClr val="FFFFFF"/>
                </a:solidFill>
                <a:latin typeface="Arial"/>
                <a:cs typeface="Arial"/>
              </a:rPr>
              <a:t> </a:t>
            </a:r>
            <a:r>
              <a:rPr sz="300" dirty="0">
                <a:solidFill>
                  <a:srgbClr val="FFFFFF"/>
                </a:solidFill>
                <a:latin typeface="Arial"/>
                <a:cs typeface="Arial"/>
              </a:rPr>
              <a:t>A</a:t>
            </a:r>
            <a:r>
              <a:rPr sz="300" spc="13" dirty="0">
                <a:solidFill>
                  <a:srgbClr val="FFFFFF"/>
                </a:solidFill>
                <a:latin typeface="Arial"/>
                <a:cs typeface="Arial"/>
              </a:rPr>
              <a:t>m</a:t>
            </a:r>
            <a:r>
              <a:rPr sz="300" spc="4" dirty="0">
                <a:solidFill>
                  <a:srgbClr val="FFFFFF"/>
                </a:solidFill>
                <a:latin typeface="Arial"/>
                <a:cs typeface="Arial"/>
              </a:rPr>
              <a:t>e</a:t>
            </a:r>
            <a:r>
              <a:rPr sz="300" spc="-4" dirty="0">
                <a:solidFill>
                  <a:srgbClr val="FFFFFF"/>
                </a:solidFill>
                <a:latin typeface="Arial"/>
                <a:cs typeface="Arial"/>
              </a:rPr>
              <a:t>r</a:t>
            </a:r>
            <a:r>
              <a:rPr sz="300" dirty="0">
                <a:solidFill>
                  <a:srgbClr val="FFFFFF"/>
                </a:solidFill>
                <a:latin typeface="Arial"/>
                <a:cs typeface="Arial"/>
              </a:rPr>
              <a:t>ic</a:t>
            </a:r>
            <a:r>
              <a:rPr sz="300" spc="4" dirty="0">
                <a:solidFill>
                  <a:srgbClr val="FFFFFF"/>
                </a:solidFill>
                <a:latin typeface="Arial"/>
                <a:cs typeface="Arial"/>
              </a:rPr>
              <a:t>an 1927</a:t>
            </a:r>
            <a:endParaRPr sz="300">
              <a:solidFill>
                <a:prstClr val="black"/>
              </a:solidFill>
              <a:latin typeface="Arial"/>
              <a:cs typeface="Arial"/>
            </a:endParaRPr>
          </a:p>
          <a:p>
            <a:pPr marL="11325" defTabSz="815309">
              <a:spcBef>
                <a:spcPts val="4"/>
              </a:spcBef>
            </a:pPr>
            <a:r>
              <a:rPr sz="300" dirty="0">
                <a:solidFill>
                  <a:srgbClr val="FFFFFF"/>
                </a:solidFill>
                <a:latin typeface="Arial"/>
                <a:cs typeface="Arial"/>
              </a:rPr>
              <a:t>Fals</a:t>
            </a:r>
            <a:r>
              <a:rPr sz="300" spc="4" dirty="0">
                <a:solidFill>
                  <a:srgbClr val="FFFFFF"/>
                </a:solidFill>
                <a:latin typeface="Arial"/>
                <a:cs typeface="Arial"/>
              </a:rPr>
              <a:t>e Eas</a:t>
            </a:r>
            <a:r>
              <a:rPr sz="300" spc="-4" dirty="0">
                <a:solidFill>
                  <a:srgbClr val="FFFFFF"/>
                </a:solidFill>
                <a:latin typeface="Arial"/>
                <a:cs typeface="Arial"/>
              </a:rPr>
              <a:t>t</a:t>
            </a:r>
            <a:r>
              <a:rPr sz="300" dirty="0">
                <a:solidFill>
                  <a:srgbClr val="FFFFFF"/>
                </a:solidFill>
                <a:latin typeface="Arial"/>
                <a:cs typeface="Arial"/>
              </a:rPr>
              <a:t>ing: </a:t>
            </a:r>
            <a:r>
              <a:rPr sz="300" spc="9" dirty="0">
                <a:solidFill>
                  <a:srgbClr val="FFFFFF"/>
                </a:solidFill>
                <a:latin typeface="Arial"/>
                <a:cs typeface="Arial"/>
              </a:rPr>
              <a:t>0</a:t>
            </a:r>
            <a:r>
              <a:rPr sz="300" spc="-4" dirty="0">
                <a:solidFill>
                  <a:srgbClr val="FFFFFF"/>
                </a:solidFill>
                <a:latin typeface="Arial"/>
                <a:cs typeface="Arial"/>
              </a:rPr>
              <a:t>.</a:t>
            </a:r>
            <a:r>
              <a:rPr sz="300" spc="4" dirty="0">
                <a:solidFill>
                  <a:srgbClr val="FFFFFF"/>
                </a:solidFill>
                <a:latin typeface="Arial"/>
                <a:cs typeface="Arial"/>
              </a:rPr>
              <a:t>0</a:t>
            </a:r>
            <a:r>
              <a:rPr sz="300" spc="9" dirty="0">
                <a:solidFill>
                  <a:srgbClr val="FFFFFF"/>
                </a:solidFill>
                <a:latin typeface="Arial"/>
                <a:cs typeface="Arial"/>
              </a:rPr>
              <a:t>0</a:t>
            </a:r>
            <a:r>
              <a:rPr sz="300" spc="4" dirty="0">
                <a:solidFill>
                  <a:srgbClr val="FFFFFF"/>
                </a:solidFill>
                <a:latin typeface="Arial"/>
                <a:cs typeface="Arial"/>
              </a:rPr>
              <a:t>00</a:t>
            </a:r>
            <a:endParaRPr sz="300">
              <a:solidFill>
                <a:prstClr val="black"/>
              </a:solidFill>
              <a:latin typeface="Arial"/>
              <a:cs typeface="Arial"/>
            </a:endParaRPr>
          </a:p>
          <a:p>
            <a:pPr marL="11325" defTabSz="815309"/>
            <a:r>
              <a:rPr sz="300" dirty="0">
                <a:solidFill>
                  <a:srgbClr val="FFFFFF"/>
                </a:solidFill>
                <a:latin typeface="Arial"/>
                <a:cs typeface="Arial"/>
              </a:rPr>
              <a:t>Fals</a:t>
            </a:r>
            <a:r>
              <a:rPr sz="300" spc="4" dirty="0">
                <a:solidFill>
                  <a:srgbClr val="FFFFFF"/>
                </a:solidFill>
                <a:latin typeface="Arial"/>
                <a:cs typeface="Arial"/>
              </a:rPr>
              <a:t>e </a:t>
            </a:r>
            <a:r>
              <a:rPr sz="300" dirty="0">
                <a:solidFill>
                  <a:srgbClr val="FFFFFF"/>
                </a:solidFill>
                <a:latin typeface="Arial"/>
                <a:cs typeface="Arial"/>
              </a:rPr>
              <a:t>N</a:t>
            </a:r>
            <a:r>
              <a:rPr sz="300" spc="4" dirty="0">
                <a:solidFill>
                  <a:srgbClr val="FFFFFF"/>
                </a:solidFill>
                <a:latin typeface="Arial"/>
                <a:cs typeface="Arial"/>
              </a:rPr>
              <a:t>or</a:t>
            </a:r>
            <a:r>
              <a:rPr sz="300" spc="-4" dirty="0">
                <a:solidFill>
                  <a:srgbClr val="FFFFFF"/>
                </a:solidFill>
                <a:latin typeface="Arial"/>
                <a:cs typeface="Arial"/>
              </a:rPr>
              <a:t>t</a:t>
            </a:r>
            <a:r>
              <a:rPr sz="300" spc="4" dirty="0">
                <a:solidFill>
                  <a:srgbClr val="FFFFFF"/>
                </a:solidFill>
                <a:latin typeface="Arial"/>
                <a:cs typeface="Arial"/>
              </a:rPr>
              <a:t>hing: </a:t>
            </a:r>
            <a:r>
              <a:rPr sz="300" spc="9" dirty="0">
                <a:solidFill>
                  <a:srgbClr val="FFFFFF"/>
                </a:solidFill>
                <a:latin typeface="Arial"/>
                <a:cs typeface="Arial"/>
              </a:rPr>
              <a:t>0</a:t>
            </a:r>
            <a:r>
              <a:rPr sz="300" spc="4" dirty="0">
                <a:solidFill>
                  <a:srgbClr val="FFFFFF"/>
                </a:solidFill>
                <a:latin typeface="Arial"/>
                <a:cs typeface="Arial"/>
              </a:rPr>
              <a:t>.0000</a:t>
            </a:r>
            <a:endParaRPr sz="300">
              <a:solidFill>
                <a:prstClr val="black"/>
              </a:solidFill>
              <a:latin typeface="Arial"/>
              <a:cs typeface="Arial"/>
            </a:endParaRPr>
          </a:p>
          <a:p>
            <a:pPr marL="11325" defTabSz="815309"/>
            <a:r>
              <a:rPr sz="300" dirty="0">
                <a:solidFill>
                  <a:srgbClr val="FFFFFF"/>
                </a:solidFill>
                <a:latin typeface="Arial"/>
                <a:cs typeface="Arial"/>
              </a:rPr>
              <a:t>C</a:t>
            </a:r>
            <a:r>
              <a:rPr sz="300" spc="4" dirty="0">
                <a:solidFill>
                  <a:srgbClr val="FFFFFF"/>
                </a:solidFill>
                <a:latin typeface="Arial"/>
                <a:cs typeface="Arial"/>
              </a:rPr>
              <a:t>ent</a:t>
            </a:r>
            <a:r>
              <a:rPr sz="300" spc="-4" dirty="0">
                <a:solidFill>
                  <a:srgbClr val="FFFFFF"/>
                </a:solidFill>
                <a:latin typeface="Arial"/>
                <a:cs typeface="Arial"/>
              </a:rPr>
              <a:t>r</a:t>
            </a:r>
            <a:r>
              <a:rPr sz="300" dirty="0">
                <a:solidFill>
                  <a:srgbClr val="FFFFFF"/>
                </a:solidFill>
                <a:latin typeface="Arial"/>
                <a:cs typeface="Arial"/>
              </a:rPr>
              <a:t>al </a:t>
            </a:r>
            <a:r>
              <a:rPr sz="300" spc="4" dirty="0">
                <a:solidFill>
                  <a:srgbClr val="FFFFFF"/>
                </a:solidFill>
                <a:latin typeface="Arial"/>
                <a:cs typeface="Arial"/>
              </a:rPr>
              <a:t>Me</a:t>
            </a:r>
            <a:r>
              <a:rPr sz="300" spc="-4" dirty="0">
                <a:solidFill>
                  <a:srgbClr val="FFFFFF"/>
                </a:solidFill>
                <a:latin typeface="Arial"/>
                <a:cs typeface="Arial"/>
              </a:rPr>
              <a:t>r</a:t>
            </a:r>
            <a:r>
              <a:rPr sz="300" dirty="0">
                <a:solidFill>
                  <a:srgbClr val="FFFFFF"/>
                </a:solidFill>
                <a:latin typeface="Arial"/>
                <a:cs typeface="Arial"/>
              </a:rPr>
              <a:t>idia</a:t>
            </a:r>
            <a:r>
              <a:rPr sz="300" spc="9" dirty="0">
                <a:solidFill>
                  <a:srgbClr val="FFFFFF"/>
                </a:solidFill>
                <a:latin typeface="Arial"/>
                <a:cs typeface="Arial"/>
              </a:rPr>
              <a:t>n</a:t>
            </a:r>
            <a:r>
              <a:rPr sz="300" dirty="0">
                <a:solidFill>
                  <a:srgbClr val="FFFFFF"/>
                </a:solidFill>
                <a:latin typeface="Arial"/>
                <a:cs typeface="Arial"/>
              </a:rPr>
              <a:t>: </a:t>
            </a:r>
            <a:r>
              <a:rPr sz="300" spc="-4" dirty="0">
                <a:solidFill>
                  <a:srgbClr val="FFFFFF"/>
                </a:solidFill>
                <a:latin typeface="Arial"/>
                <a:cs typeface="Arial"/>
              </a:rPr>
              <a:t>-</a:t>
            </a:r>
            <a:r>
              <a:rPr sz="300" spc="4" dirty="0">
                <a:solidFill>
                  <a:srgbClr val="FFFFFF"/>
                </a:solidFill>
                <a:latin typeface="Arial"/>
                <a:cs typeface="Arial"/>
              </a:rPr>
              <a:t>89.0000</a:t>
            </a:r>
            <a:endParaRPr sz="300">
              <a:solidFill>
                <a:prstClr val="black"/>
              </a:solidFill>
              <a:latin typeface="Arial"/>
              <a:cs typeface="Arial"/>
            </a:endParaRPr>
          </a:p>
          <a:p>
            <a:pPr marL="11325" defTabSz="815309"/>
            <a:r>
              <a:rPr sz="300" dirty="0">
                <a:solidFill>
                  <a:srgbClr val="FFFFFF"/>
                </a:solidFill>
                <a:latin typeface="Arial"/>
                <a:cs typeface="Arial"/>
              </a:rPr>
              <a:t>S</a:t>
            </a:r>
            <a:r>
              <a:rPr sz="300" spc="4" dirty="0">
                <a:solidFill>
                  <a:srgbClr val="FFFFFF"/>
                </a:solidFill>
                <a:latin typeface="Arial"/>
                <a:cs typeface="Arial"/>
              </a:rPr>
              <a:t>tanda</a:t>
            </a:r>
            <a:r>
              <a:rPr sz="300" spc="-4" dirty="0">
                <a:solidFill>
                  <a:srgbClr val="FFFFFF"/>
                </a:solidFill>
                <a:latin typeface="Arial"/>
                <a:cs typeface="Arial"/>
              </a:rPr>
              <a:t>r</a:t>
            </a:r>
            <a:r>
              <a:rPr sz="300" spc="4" dirty="0">
                <a:solidFill>
                  <a:srgbClr val="FFFFFF"/>
                </a:solidFill>
                <a:latin typeface="Arial"/>
                <a:cs typeface="Arial"/>
              </a:rPr>
              <a:t>d Pa</a:t>
            </a:r>
            <a:r>
              <a:rPr sz="300" spc="-4" dirty="0">
                <a:solidFill>
                  <a:srgbClr val="FFFFFF"/>
                </a:solidFill>
                <a:latin typeface="Arial"/>
                <a:cs typeface="Arial"/>
              </a:rPr>
              <a:t>r</a:t>
            </a:r>
            <a:r>
              <a:rPr sz="300" dirty="0">
                <a:solidFill>
                  <a:srgbClr val="FFFFFF"/>
                </a:solidFill>
                <a:latin typeface="Arial"/>
                <a:cs typeface="Arial"/>
              </a:rPr>
              <a:t>al</a:t>
            </a:r>
            <a:r>
              <a:rPr sz="300" spc="-4" dirty="0">
                <a:solidFill>
                  <a:srgbClr val="FFFFFF"/>
                </a:solidFill>
                <a:latin typeface="Arial"/>
                <a:cs typeface="Arial"/>
              </a:rPr>
              <a:t>l</a:t>
            </a:r>
            <a:r>
              <a:rPr sz="300" spc="9" dirty="0">
                <a:solidFill>
                  <a:srgbClr val="FFFFFF"/>
                </a:solidFill>
                <a:latin typeface="Arial"/>
                <a:cs typeface="Arial"/>
              </a:rPr>
              <a:t>e</a:t>
            </a:r>
            <a:r>
              <a:rPr sz="300" dirty="0">
                <a:solidFill>
                  <a:srgbClr val="FFFFFF"/>
                </a:solidFill>
                <a:latin typeface="Arial"/>
                <a:cs typeface="Arial"/>
              </a:rPr>
              <a:t>l</a:t>
            </a:r>
            <a:r>
              <a:rPr sz="300" spc="4" dirty="0">
                <a:solidFill>
                  <a:srgbClr val="FFFFFF"/>
                </a:solidFill>
                <a:latin typeface="Arial"/>
                <a:cs typeface="Arial"/>
              </a:rPr>
              <a:t> 1: 30</a:t>
            </a:r>
            <a:r>
              <a:rPr sz="300" spc="-4" dirty="0">
                <a:solidFill>
                  <a:srgbClr val="FFFFFF"/>
                </a:solidFill>
                <a:latin typeface="Arial"/>
                <a:cs typeface="Arial"/>
              </a:rPr>
              <a:t>.</a:t>
            </a:r>
            <a:r>
              <a:rPr sz="300" spc="4" dirty="0">
                <a:solidFill>
                  <a:srgbClr val="FFFFFF"/>
                </a:solidFill>
                <a:latin typeface="Arial"/>
                <a:cs typeface="Arial"/>
              </a:rPr>
              <a:t>1667</a:t>
            </a:r>
            <a:endParaRPr sz="300">
              <a:solidFill>
                <a:prstClr val="black"/>
              </a:solidFill>
              <a:latin typeface="Arial"/>
              <a:cs typeface="Arial"/>
            </a:endParaRPr>
          </a:p>
          <a:p>
            <a:pPr marL="11325" marR="45290" defTabSz="815309"/>
            <a:r>
              <a:rPr sz="300" dirty="0">
                <a:solidFill>
                  <a:srgbClr val="FFFFFF"/>
                </a:solidFill>
                <a:latin typeface="Arial"/>
                <a:cs typeface="Arial"/>
              </a:rPr>
              <a:t>S</a:t>
            </a:r>
            <a:r>
              <a:rPr sz="300" spc="4" dirty="0">
                <a:solidFill>
                  <a:srgbClr val="FFFFFF"/>
                </a:solidFill>
                <a:latin typeface="Arial"/>
                <a:cs typeface="Arial"/>
              </a:rPr>
              <a:t>tanda</a:t>
            </a:r>
            <a:r>
              <a:rPr sz="300" spc="-4" dirty="0">
                <a:solidFill>
                  <a:srgbClr val="FFFFFF"/>
                </a:solidFill>
                <a:latin typeface="Arial"/>
                <a:cs typeface="Arial"/>
              </a:rPr>
              <a:t>r</a:t>
            </a:r>
            <a:r>
              <a:rPr sz="300" spc="4" dirty="0">
                <a:solidFill>
                  <a:srgbClr val="FFFFFF"/>
                </a:solidFill>
                <a:latin typeface="Arial"/>
                <a:cs typeface="Arial"/>
              </a:rPr>
              <a:t>d Pa</a:t>
            </a:r>
            <a:r>
              <a:rPr sz="300" spc="-4" dirty="0">
                <a:solidFill>
                  <a:srgbClr val="FFFFFF"/>
                </a:solidFill>
                <a:latin typeface="Arial"/>
                <a:cs typeface="Arial"/>
              </a:rPr>
              <a:t>r</a:t>
            </a:r>
            <a:r>
              <a:rPr sz="300" dirty="0">
                <a:solidFill>
                  <a:srgbClr val="FFFFFF"/>
                </a:solidFill>
                <a:latin typeface="Arial"/>
                <a:cs typeface="Arial"/>
              </a:rPr>
              <a:t>al</a:t>
            </a:r>
            <a:r>
              <a:rPr sz="300" spc="-4" dirty="0">
                <a:solidFill>
                  <a:srgbClr val="FFFFFF"/>
                </a:solidFill>
                <a:latin typeface="Arial"/>
                <a:cs typeface="Arial"/>
              </a:rPr>
              <a:t>l</a:t>
            </a:r>
            <a:r>
              <a:rPr sz="300" spc="9" dirty="0">
                <a:solidFill>
                  <a:srgbClr val="FFFFFF"/>
                </a:solidFill>
                <a:latin typeface="Arial"/>
                <a:cs typeface="Arial"/>
              </a:rPr>
              <a:t>e</a:t>
            </a:r>
            <a:r>
              <a:rPr sz="300" dirty="0">
                <a:solidFill>
                  <a:srgbClr val="FFFFFF"/>
                </a:solidFill>
                <a:latin typeface="Arial"/>
                <a:cs typeface="Arial"/>
              </a:rPr>
              <a:t>l</a:t>
            </a:r>
            <a:r>
              <a:rPr sz="300" spc="4" dirty="0">
                <a:solidFill>
                  <a:srgbClr val="FFFFFF"/>
                </a:solidFill>
                <a:latin typeface="Arial"/>
                <a:cs typeface="Arial"/>
              </a:rPr>
              <a:t> 2: 24</a:t>
            </a:r>
            <a:r>
              <a:rPr sz="300" spc="-4" dirty="0">
                <a:solidFill>
                  <a:srgbClr val="FFFFFF"/>
                </a:solidFill>
                <a:latin typeface="Arial"/>
                <a:cs typeface="Arial"/>
              </a:rPr>
              <a:t>.</a:t>
            </a:r>
            <a:r>
              <a:rPr sz="300" spc="4" dirty="0">
                <a:solidFill>
                  <a:srgbClr val="FFFFFF"/>
                </a:solidFill>
                <a:latin typeface="Arial"/>
                <a:cs typeface="Arial"/>
              </a:rPr>
              <a:t>1667 La</a:t>
            </a:r>
            <a:r>
              <a:rPr sz="300" spc="-4" dirty="0">
                <a:solidFill>
                  <a:srgbClr val="FFFFFF"/>
                </a:solidFill>
                <a:latin typeface="Arial"/>
                <a:cs typeface="Arial"/>
              </a:rPr>
              <a:t>t</a:t>
            </a:r>
            <a:r>
              <a:rPr sz="300" dirty="0">
                <a:solidFill>
                  <a:srgbClr val="FFFFFF"/>
                </a:solidFill>
                <a:latin typeface="Arial"/>
                <a:cs typeface="Arial"/>
              </a:rPr>
              <a:t>i</a:t>
            </a:r>
            <a:r>
              <a:rPr sz="300" spc="-4" dirty="0">
                <a:solidFill>
                  <a:srgbClr val="FFFFFF"/>
                </a:solidFill>
                <a:latin typeface="Arial"/>
                <a:cs typeface="Arial"/>
              </a:rPr>
              <a:t>t</a:t>
            </a:r>
            <a:r>
              <a:rPr sz="300" spc="4" dirty="0">
                <a:solidFill>
                  <a:srgbClr val="FFFFFF"/>
                </a:solidFill>
                <a:latin typeface="Arial"/>
                <a:cs typeface="Arial"/>
              </a:rPr>
              <a:t>ude </a:t>
            </a:r>
            <a:r>
              <a:rPr sz="300" dirty="0">
                <a:solidFill>
                  <a:srgbClr val="FFFFFF"/>
                </a:solidFill>
                <a:latin typeface="Arial"/>
                <a:cs typeface="Arial"/>
              </a:rPr>
              <a:t>Of </a:t>
            </a:r>
            <a:r>
              <a:rPr sz="300" spc="4" dirty="0">
                <a:solidFill>
                  <a:srgbClr val="FFFFFF"/>
                </a:solidFill>
                <a:latin typeface="Arial"/>
                <a:cs typeface="Arial"/>
              </a:rPr>
              <a:t>O</a:t>
            </a:r>
            <a:r>
              <a:rPr sz="300" spc="-4" dirty="0">
                <a:solidFill>
                  <a:srgbClr val="FFFFFF"/>
                </a:solidFill>
                <a:latin typeface="Arial"/>
                <a:cs typeface="Arial"/>
              </a:rPr>
              <a:t>r</a:t>
            </a:r>
            <a:r>
              <a:rPr sz="300" dirty="0">
                <a:solidFill>
                  <a:srgbClr val="FFFFFF"/>
                </a:solidFill>
                <a:latin typeface="Arial"/>
                <a:cs typeface="Arial"/>
              </a:rPr>
              <a:t>ig</a:t>
            </a:r>
            <a:r>
              <a:rPr sz="300" spc="4" dirty="0">
                <a:solidFill>
                  <a:srgbClr val="FFFFFF"/>
                </a:solidFill>
                <a:latin typeface="Arial"/>
                <a:cs typeface="Arial"/>
              </a:rPr>
              <a:t>in: 27</a:t>
            </a:r>
            <a:r>
              <a:rPr sz="300" spc="-4" dirty="0">
                <a:solidFill>
                  <a:srgbClr val="FFFFFF"/>
                </a:solidFill>
                <a:latin typeface="Arial"/>
                <a:cs typeface="Arial"/>
              </a:rPr>
              <a:t>.</a:t>
            </a:r>
            <a:r>
              <a:rPr sz="300" spc="4" dirty="0">
                <a:solidFill>
                  <a:srgbClr val="FFFFFF"/>
                </a:solidFill>
                <a:latin typeface="Arial"/>
                <a:cs typeface="Arial"/>
              </a:rPr>
              <a:t>1667</a:t>
            </a:r>
            <a:endParaRPr sz="300">
              <a:solidFill>
                <a:prstClr val="black"/>
              </a:solidFill>
              <a:latin typeface="Arial"/>
              <a:cs typeface="Arial"/>
            </a:endParaRPr>
          </a:p>
          <a:p>
            <a:pPr marL="11325" defTabSz="815309">
              <a:spcBef>
                <a:spcPts val="4"/>
              </a:spcBef>
            </a:pPr>
            <a:r>
              <a:rPr sz="300" dirty="0">
                <a:solidFill>
                  <a:srgbClr val="FFFFFF"/>
                </a:solidFill>
                <a:latin typeface="Arial"/>
                <a:cs typeface="Arial"/>
              </a:rPr>
              <a:t>Uni</a:t>
            </a:r>
            <a:r>
              <a:rPr sz="300" spc="-4" dirty="0">
                <a:solidFill>
                  <a:srgbClr val="FFFFFF"/>
                </a:solidFill>
                <a:latin typeface="Arial"/>
                <a:cs typeface="Arial"/>
              </a:rPr>
              <a:t>t</a:t>
            </a:r>
            <a:r>
              <a:rPr sz="300" spc="9" dirty="0">
                <a:solidFill>
                  <a:srgbClr val="FFFFFF"/>
                </a:solidFill>
                <a:latin typeface="Arial"/>
                <a:cs typeface="Arial"/>
              </a:rPr>
              <a:t>s</a:t>
            </a:r>
            <a:r>
              <a:rPr sz="300" dirty="0">
                <a:solidFill>
                  <a:srgbClr val="FFFFFF"/>
                </a:solidFill>
                <a:latin typeface="Arial"/>
                <a:cs typeface="Arial"/>
              </a:rPr>
              <a:t>: F</a:t>
            </a:r>
            <a:r>
              <a:rPr sz="300" spc="4" dirty="0">
                <a:solidFill>
                  <a:srgbClr val="FFFFFF"/>
                </a:solidFill>
                <a:latin typeface="Arial"/>
                <a:cs typeface="Arial"/>
              </a:rPr>
              <a:t>oot</a:t>
            </a:r>
            <a:r>
              <a:rPr sz="300" spc="9" dirty="0">
                <a:solidFill>
                  <a:srgbClr val="FFFFFF"/>
                </a:solidFill>
                <a:latin typeface="Arial"/>
                <a:cs typeface="Arial"/>
              </a:rPr>
              <a:t> </a:t>
            </a:r>
            <a:r>
              <a:rPr sz="300" dirty="0">
                <a:solidFill>
                  <a:srgbClr val="FFFFFF"/>
                </a:solidFill>
                <a:latin typeface="Arial"/>
                <a:cs typeface="Arial"/>
              </a:rPr>
              <a:t>US</a:t>
            </a:r>
            <a:endParaRPr sz="300">
              <a:solidFill>
                <a:prstClr val="black"/>
              </a:solidFill>
              <a:latin typeface="Arial"/>
              <a:cs typeface="Arial"/>
            </a:endParaRPr>
          </a:p>
        </p:txBody>
      </p:sp>
      <p:sp>
        <p:nvSpPr>
          <p:cNvPr id="29" name="object 29"/>
          <p:cNvSpPr/>
          <p:nvPr/>
        </p:nvSpPr>
        <p:spPr>
          <a:xfrm>
            <a:off x="3423459" y="6287216"/>
            <a:ext cx="2309552" cy="365759"/>
          </a:xfrm>
          <a:custGeom>
            <a:avLst/>
            <a:gdLst/>
            <a:ahLst/>
            <a:cxnLst/>
            <a:rect l="l" t="t" r="r" b="b"/>
            <a:pathLst>
              <a:path w="2540507" h="414527">
                <a:moveTo>
                  <a:pt x="0" y="0"/>
                </a:moveTo>
                <a:lnTo>
                  <a:pt x="0" y="414527"/>
                </a:lnTo>
                <a:lnTo>
                  <a:pt x="2540507" y="414527"/>
                </a:lnTo>
                <a:lnTo>
                  <a:pt x="2540507" y="0"/>
                </a:lnTo>
                <a:lnTo>
                  <a:pt x="0" y="0"/>
                </a:lnTo>
                <a:close/>
              </a:path>
            </a:pathLst>
          </a:custGeom>
          <a:solidFill>
            <a:srgbClr val="000000"/>
          </a:solidFill>
        </p:spPr>
        <p:txBody>
          <a:bodyPr wrap="square" lIns="0" tIns="0" rIns="0" bIns="0" rtlCol="0">
            <a:noAutofit/>
          </a:bodyPr>
          <a:lstStyle/>
          <a:p>
            <a:pPr defTabSz="815309"/>
            <a:endParaRPr smtClean="0">
              <a:solidFill>
                <a:prstClr val="black"/>
              </a:solidFill>
            </a:endParaRPr>
          </a:p>
        </p:txBody>
      </p:sp>
      <p:sp>
        <p:nvSpPr>
          <p:cNvPr id="30" name="object 30"/>
          <p:cNvSpPr/>
          <p:nvPr/>
        </p:nvSpPr>
        <p:spPr>
          <a:xfrm>
            <a:off x="3423459" y="6287216"/>
            <a:ext cx="2309552" cy="365759"/>
          </a:xfrm>
          <a:custGeom>
            <a:avLst/>
            <a:gdLst/>
            <a:ahLst/>
            <a:cxnLst/>
            <a:rect l="l" t="t" r="r" b="b"/>
            <a:pathLst>
              <a:path w="2540507" h="414527">
                <a:moveTo>
                  <a:pt x="0" y="414527"/>
                </a:moveTo>
                <a:lnTo>
                  <a:pt x="0" y="0"/>
                </a:lnTo>
                <a:lnTo>
                  <a:pt x="2540507" y="0"/>
                </a:lnTo>
                <a:lnTo>
                  <a:pt x="2540507" y="414527"/>
                </a:lnTo>
                <a:lnTo>
                  <a:pt x="0" y="414527"/>
                </a:lnTo>
                <a:close/>
              </a:path>
            </a:pathLst>
          </a:custGeom>
          <a:ln w="5321">
            <a:solidFill>
              <a:srgbClr val="FFFFFF"/>
            </a:solidFill>
          </a:ln>
        </p:spPr>
        <p:txBody>
          <a:bodyPr wrap="square" lIns="0" tIns="0" rIns="0" bIns="0" rtlCol="0">
            <a:noAutofit/>
          </a:bodyPr>
          <a:lstStyle/>
          <a:p>
            <a:pPr defTabSz="815309"/>
            <a:endParaRPr smtClean="0">
              <a:solidFill>
                <a:prstClr val="black"/>
              </a:solidFill>
            </a:endParaRPr>
          </a:p>
        </p:txBody>
      </p:sp>
      <p:sp>
        <p:nvSpPr>
          <p:cNvPr id="31" name="object 31"/>
          <p:cNvSpPr txBox="1"/>
          <p:nvPr/>
        </p:nvSpPr>
        <p:spPr>
          <a:xfrm>
            <a:off x="3470100" y="6334462"/>
            <a:ext cx="2216150" cy="273984"/>
          </a:xfrm>
          <a:prstGeom prst="rect">
            <a:avLst/>
          </a:prstGeom>
        </p:spPr>
        <p:txBody>
          <a:bodyPr vert="horz" wrap="square" lIns="0" tIns="0" rIns="0" bIns="0" rtlCol="0">
            <a:noAutofit/>
          </a:bodyPr>
          <a:lstStyle/>
          <a:p>
            <a:pPr marL="570" algn="ctr" defTabSz="815309"/>
            <a:r>
              <a:rPr sz="900" b="1" spc="-9" dirty="0">
                <a:solidFill>
                  <a:srgbClr val="FFFFFF"/>
                </a:solidFill>
                <a:latin typeface="Arial"/>
                <a:cs typeface="Arial"/>
              </a:rPr>
              <a:t>GULF</a:t>
            </a:r>
            <a:r>
              <a:rPr sz="900" b="1" spc="-4" dirty="0">
                <a:solidFill>
                  <a:srgbClr val="FFFFFF"/>
                </a:solidFill>
                <a:latin typeface="Arial"/>
                <a:cs typeface="Arial"/>
              </a:rPr>
              <a:t> </a:t>
            </a:r>
            <a:r>
              <a:rPr sz="900" b="1" spc="-9" dirty="0">
                <a:solidFill>
                  <a:srgbClr val="FFFFFF"/>
                </a:solidFill>
                <a:latin typeface="Arial"/>
                <a:cs typeface="Arial"/>
              </a:rPr>
              <a:t>OF MEXICO</a:t>
            </a:r>
            <a:endParaRPr sz="900">
              <a:solidFill>
                <a:prstClr val="black"/>
              </a:solidFill>
              <a:latin typeface="Arial"/>
              <a:cs typeface="Arial"/>
            </a:endParaRPr>
          </a:p>
          <a:p>
            <a:pPr algn="ctr" defTabSz="815309">
              <a:lnSpc>
                <a:spcPts val="1032"/>
              </a:lnSpc>
            </a:pPr>
            <a:r>
              <a:rPr sz="900" b="1" spc="-13" dirty="0">
                <a:solidFill>
                  <a:srgbClr val="FFFFFF"/>
                </a:solidFill>
                <a:latin typeface="Arial"/>
                <a:cs typeface="Arial"/>
              </a:rPr>
              <a:t>P</a:t>
            </a:r>
            <a:r>
              <a:rPr sz="900" b="1" spc="-4" dirty="0">
                <a:solidFill>
                  <a:srgbClr val="FFFFFF"/>
                </a:solidFill>
                <a:latin typeface="Arial"/>
                <a:cs typeface="Arial"/>
              </a:rPr>
              <a:t>R</a:t>
            </a:r>
            <a:r>
              <a:rPr sz="900" b="1" spc="-13" dirty="0">
                <a:solidFill>
                  <a:srgbClr val="FFFFFF"/>
                </a:solidFill>
                <a:latin typeface="Arial"/>
                <a:cs typeface="Arial"/>
              </a:rPr>
              <a:t>O</a:t>
            </a:r>
            <a:r>
              <a:rPr sz="900" b="1" spc="-81" dirty="0">
                <a:solidFill>
                  <a:srgbClr val="FFFFFF"/>
                </a:solidFill>
                <a:latin typeface="Arial"/>
                <a:cs typeface="Arial"/>
              </a:rPr>
              <a:t>P</a:t>
            </a:r>
            <a:r>
              <a:rPr sz="900" b="1" spc="-4" dirty="0">
                <a:solidFill>
                  <a:srgbClr val="FFFFFF"/>
                </a:solidFill>
                <a:latin typeface="Arial"/>
                <a:cs typeface="Arial"/>
              </a:rPr>
              <a:t>AN</a:t>
            </a:r>
            <a:r>
              <a:rPr sz="900" b="1" spc="-9" dirty="0">
                <a:solidFill>
                  <a:srgbClr val="FFFFFF"/>
                </a:solidFill>
                <a:latin typeface="Arial"/>
                <a:cs typeface="Arial"/>
              </a:rPr>
              <a:t>E</a:t>
            </a:r>
            <a:r>
              <a:rPr sz="900" b="1" spc="-4" dirty="0">
                <a:solidFill>
                  <a:srgbClr val="FFFFFF"/>
                </a:solidFill>
                <a:latin typeface="Arial"/>
                <a:cs typeface="Arial"/>
              </a:rPr>
              <a:t> </a:t>
            </a:r>
            <a:r>
              <a:rPr sz="900" b="1" spc="-13" dirty="0">
                <a:solidFill>
                  <a:srgbClr val="FFFFFF"/>
                </a:solidFill>
                <a:latin typeface="Arial"/>
                <a:cs typeface="Arial"/>
              </a:rPr>
              <a:t>M</a:t>
            </a:r>
            <a:r>
              <a:rPr sz="900" b="1" spc="-4" dirty="0">
                <a:solidFill>
                  <a:srgbClr val="FFFFFF"/>
                </a:solidFill>
                <a:latin typeface="Arial"/>
                <a:cs typeface="Arial"/>
              </a:rPr>
              <a:t>A</a:t>
            </a:r>
            <a:r>
              <a:rPr sz="900" b="1" spc="-13" dirty="0">
                <a:solidFill>
                  <a:srgbClr val="FFFFFF"/>
                </a:solidFill>
                <a:latin typeface="Arial"/>
                <a:cs typeface="Arial"/>
              </a:rPr>
              <a:t>GN</a:t>
            </a:r>
            <a:r>
              <a:rPr sz="900" b="1" dirty="0">
                <a:solidFill>
                  <a:srgbClr val="FFFFFF"/>
                </a:solidFill>
                <a:latin typeface="Arial"/>
                <a:cs typeface="Arial"/>
              </a:rPr>
              <a:t>I</a:t>
            </a:r>
            <a:r>
              <a:rPr sz="900" b="1" spc="-9" dirty="0">
                <a:solidFill>
                  <a:srgbClr val="FFFFFF"/>
                </a:solidFill>
                <a:latin typeface="Arial"/>
                <a:cs typeface="Arial"/>
              </a:rPr>
              <a:t>T</a:t>
            </a:r>
            <a:r>
              <a:rPr sz="900" b="1" spc="-13" dirty="0">
                <a:solidFill>
                  <a:srgbClr val="FFFFFF"/>
                </a:solidFill>
                <a:latin typeface="Arial"/>
                <a:cs typeface="Arial"/>
              </a:rPr>
              <a:t>UD</a:t>
            </a:r>
            <a:r>
              <a:rPr sz="900" b="1" spc="-9" dirty="0">
                <a:solidFill>
                  <a:srgbClr val="FFFFFF"/>
                </a:solidFill>
                <a:latin typeface="Arial"/>
                <a:cs typeface="Arial"/>
              </a:rPr>
              <a:t>E</a:t>
            </a:r>
            <a:r>
              <a:rPr sz="900" b="1" spc="-4" dirty="0">
                <a:solidFill>
                  <a:srgbClr val="FFFFFF"/>
                </a:solidFill>
                <a:latin typeface="Arial"/>
                <a:cs typeface="Arial"/>
              </a:rPr>
              <a:t> </a:t>
            </a:r>
            <a:r>
              <a:rPr sz="900" b="1" spc="-13" dirty="0">
                <a:solidFill>
                  <a:srgbClr val="FFFFFF"/>
                </a:solidFill>
                <a:latin typeface="Arial"/>
                <a:cs typeface="Arial"/>
              </a:rPr>
              <a:t>C</a:t>
            </a:r>
            <a:r>
              <a:rPr sz="900" b="1" dirty="0">
                <a:solidFill>
                  <a:srgbClr val="FFFFFF"/>
                </a:solidFill>
                <a:latin typeface="Arial"/>
                <a:cs typeface="Arial"/>
              </a:rPr>
              <a:t>O</a:t>
            </a:r>
            <a:r>
              <a:rPr sz="900" b="1" spc="-13" dirty="0">
                <a:solidFill>
                  <a:srgbClr val="FFFFFF"/>
                </a:solidFill>
                <a:latin typeface="Arial"/>
                <a:cs typeface="Arial"/>
              </a:rPr>
              <a:t>N</a:t>
            </a:r>
            <a:r>
              <a:rPr sz="900" b="1" spc="-31" dirty="0">
                <a:solidFill>
                  <a:srgbClr val="FFFFFF"/>
                </a:solidFill>
                <a:latin typeface="Arial"/>
                <a:cs typeface="Arial"/>
              </a:rPr>
              <a:t>T</a:t>
            </a:r>
            <a:r>
              <a:rPr sz="900" b="1" spc="-13" dirty="0">
                <a:solidFill>
                  <a:srgbClr val="FFFFFF"/>
                </a:solidFill>
                <a:latin typeface="Arial"/>
                <a:cs typeface="Arial"/>
              </a:rPr>
              <a:t>OU</a:t>
            </a:r>
            <a:r>
              <a:rPr sz="900" b="1" spc="-9" dirty="0">
                <a:solidFill>
                  <a:srgbClr val="FFFFFF"/>
                </a:solidFill>
                <a:latin typeface="Arial"/>
                <a:cs typeface="Arial"/>
              </a:rPr>
              <a:t>R </a:t>
            </a:r>
            <a:r>
              <a:rPr sz="900" b="1" spc="-13" dirty="0">
                <a:solidFill>
                  <a:srgbClr val="FFFFFF"/>
                </a:solidFill>
                <a:latin typeface="Arial"/>
                <a:cs typeface="Arial"/>
              </a:rPr>
              <a:t>MAP</a:t>
            </a:r>
            <a:endParaRPr sz="900">
              <a:solidFill>
                <a:prstClr val="black"/>
              </a:solidFill>
              <a:latin typeface="Arial"/>
              <a:cs typeface="Aria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0469" y="5013735"/>
            <a:ext cx="584200" cy="1062878"/>
          </a:xfrm>
          <a:prstGeom prst="rect">
            <a:avLst/>
          </a:prstGeom>
        </p:spPr>
        <p:txBody>
          <a:bodyPr vert="horz" wrap="square" lIns="0" tIns="0" rIns="0" bIns="0" rtlCol="0">
            <a:noAutofit/>
          </a:bodyPr>
          <a:lstStyle/>
          <a:p>
            <a:pPr marL="11367" defTabSz="818379"/>
            <a:r>
              <a:rPr sz="1100" b="1" spc="-9" dirty="0">
                <a:solidFill>
                  <a:srgbClr val="FFFFFF"/>
                </a:solidFill>
                <a:latin typeface="Arial"/>
                <a:cs typeface="Arial"/>
              </a:rPr>
              <a:t>e</a:t>
            </a:r>
            <a:r>
              <a:rPr sz="1100" b="1" dirty="0">
                <a:solidFill>
                  <a:srgbClr val="FFFFFF"/>
                </a:solidFill>
                <a:latin typeface="Arial"/>
                <a:cs typeface="Arial"/>
              </a:rPr>
              <a:t>th</a:t>
            </a:r>
            <a:r>
              <a:rPr sz="1100" b="1" spc="-4" dirty="0">
                <a:solidFill>
                  <a:srgbClr val="FFFFFF"/>
                </a:solidFill>
                <a:latin typeface="Arial"/>
                <a:cs typeface="Arial"/>
              </a:rPr>
              <a:t>y</a:t>
            </a:r>
            <a:r>
              <a:rPr sz="1100" b="1" spc="-9" dirty="0">
                <a:solidFill>
                  <a:srgbClr val="FFFFFF"/>
                </a:solidFill>
                <a:latin typeface="Arial"/>
                <a:cs typeface="Arial"/>
              </a:rPr>
              <a:t>le</a:t>
            </a:r>
            <a:r>
              <a:rPr sz="1100" b="1" spc="-4" dirty="0">
                <a:solidFill>
                  <a:srgbClr val="FFFFFF"/>
                </a:solidFill>
                <a:latin typeface="Arial"/>
                <a:cs typeface="Arial"/>
              </a:rPr>
              <a:t>n</a:t>
            </a:r>
            <a:r>
              <a:rPr sz="1100" b="1" dirty="0">
                <a:solidFill>
                  <a:srgbClr val="FFFFFF"/>
                </a:solidFill>
                <a:latin typeface="Arial"/>
                <a:cs typeface="Arial"/>
              </a:rPr>
              <a:t>e</a:t>
            </a:r>
            <a:endParaRPr sz="1100">
              <a:solidFill>
                <a:prstClr val="black"/>
              </a:solidFill>
              <a:latin typeface="Arial"/>
              <a:cs typeface="Arial"/>
            </a:endParaRPr>
          </a:p>
          <a:p>
            <a:pPr defTabSz="818379">
              <a:lnSpc>
                <a:spcPts val="538"/>
              </a:lnSpc>
              <a:spcBef>
                <a:spcPts val="39"/>
              </a:spcBef>
            </a:pPr>
            <a:endParaRPr sz="500">
              <a:solidFill>
                <a:prstClr val="black"/>
              </a:solidFill>
            </a:endParaRPr>
          </a:p>
          <a:p>
            <a:pPr marR="98317" algn="r" defTabSz="818379"/>
            <a:r>
              <a:rPr sz="900" spc="-9" dirty="0">
                <a:solidFill>
                  <a:srgbClr val="FFFFFF"/>
                </a:solidFill>
                <a:latin typeface="Arial"/>
                <a:cs typeface="Arial"/>
              </a:rPr>
              <a:t>0</a:t>
            </a:r>
            <a:endParaRPr sz="900">
              <a:solidFill>
                <a:prstClr val="black"/>
              </a:solidFill>
              <a:latin typeface="Arial"/>
              <a:cs typeface="Arial"/>
            </a:endParaRPr>
          </a:p>
          <a:p>
            <a:pPr defTabSz="818379">
              <a:lnSpc>
                <a:spcPts val="718"/>
              </a:lnSpc>
              <a:spcBef>
                <a:spcPts val="30"/>
              </a:spcBef>
            </a:pPr>
            <a:endParaRPr sz="700">
              <a:solidFill>
                <a:prstClr val="black"/>
              </a:solidFill>
            </a:endParaRPr>
          </a:p>
          <a:p>
            <a:pPr marR="98317" algn="r" defTabSz="818379"/>
            <a:r>
              <a:rPr sz="900" spc="-9" dirty="0">
                <a:solidFill>
                  <a:srgbClr val="FFFFFF"/>
                </a:solidFill>
                <a:latin typeface="Arial"/>
                <a:cs typeface="Arial"/>
              </a:rPr>
              <a:t>1</a:t>
            </a:r>
            <a:endParaRPr sz="900">
              <a:solidFill>
                <a:prstClr val="black"/>
              </a:solidFill>
              <a:latin typeface="Arial"/>
              <a:cs typeface="Arial"/>
            </a:endParaRPr>
          </a:p>
          <a:p>
            <a:pPr defTabSz="818379">
              <a:lnSpc>
                <a:spcPts val="718"/>
              </a:lnSpc>
              <a:spcBef>
                <a:spcPts val="31"/>
              </a:spcBef>
            </a:pPr>
            <a:endParaRPr sz="700">
              <a:solidFill>
                <a:prstClr val="black"/>
              </a:solidFill>
            </a:endParaRPr>
          </a:p>
          <a:p>
            <a:pPr marR="98317" algn="r" defTabSz="818379"/>
            <a:r>
              <a:rPr sz="900" spc="-9" dirty="0">
                <a:solidFill>
                  <a:srgbClr val="FFFFFF"/>
                </a:solidFill>
                <a:latin typeface="Arial"/>
                <a:cs typeface="Arial"/>
              </a:rPr>
              <a:t>2</a:t>
            </a:r>
            <a:endParaRPr sz="900">
              <a:solidFill>
                <a:prstClr val="black"/>
              </a:solidFill>
              <a:latin typeface="Arial"/>
              <a:cs typeface="Arial"/>
            </a:endParaRPr>
          </a:p>
          <a:p>
            <a:pPr defTabSz="818379">
              <a:lnSpc>
                <a:spcPts val="718"/>
              </a:lnSpc>
              <a:spcBef>
                <a:spcPts val="36"/>
              </a:spcBef>
            </a:pPr>
            <a:endParaRPr sz="700">
              <a:solidFill>
                <a:prstClr val="black"/>
              </a:solidFill>
            </a:endParaRPr>
          </a:p>
          <a:p>
            <a:pPr marR="98317" algn="r" defTabSz="818379"/>
            <a:r>
              <a:rPr sz="900" spc="-9" dirty="0">
                <a:solidFill>
                  <a:srgbClr val="FFFFFF"/>
                </a:solidFill>
                <a:latin typeface="Arial"/>
                <a:cs typeface="Arial"/>
              </a:rPr>
              <a:t>4</a:t>
            </a:r>
            <a:endParaRPr sz="900">
              <a:solidFill>
                <a:prstClr val="black"/>
              </a:solidFill>
              <a:latin typeface="Arial"/>
              <a:cs typeface="Arial"/>
            </a:endParaRPr>
          </a:p>
        </p:txBody>
      </p:sp>
      <p:sp>
        <p:nvSpPr>
          <p:cNvPr id="3" name="object 3"/>
          <p:cNvSpPr/>
          <p:nvPr/>
        </p:nvSpPr>
        <p:spPr>
          <a:xfrm>
            <a:off x="532033" y="6144634"/>
            <a:ext cx="346363" cy="168088"/>
          </a:xfrm>
          <a:custGeom>
            <a:avLst/>
            <a:gdLst/>
            <a:ahLst/>
            <a:cxnLst/>
            <a:rect l="l" t="t" r="r" b="b"/>
            <a:pathLst>
              <a:path w="381000" h="190500">
                <a:moveTo>
                  <a:pt x="0" y="0"/>
                </a:moveTo>
                <a:lnTo>
                  <a:pt x="0" y="190500"/>
                </a:lnTo>
                <a:lnTo>
                  <a:pt x="380999" y="190500"/>
                </a:lnTo>
                <a:lnTo>
                  <a:pt x="380999" y="0"/>
                </a:lnTo>
                <a:lnTo>
                  <a:pt x="0" y="0"/>
                </a:lnTo>
                <a:close/>
              </a:path>
            </a:pathLst>
          </a:custGeom>
          <a:solidFill>
            <a:srgbClr val="FFAA00"/>
          </a:solidFill>
        </p:spPr>
        <p:txBody>
          <a:bodyPr wrap="square" lIns="0" tIns="0" rIns="0" bIns="0" rtlCol="0">
            <a:noAutofit/>
          </a:bodyPr>
          <a:lstStyle/>
          <a:p>
            <a:pPr defTabSz="818379"/>
            <a:endParaRPr smtClean="0">
              <a:solidFill>
                <a:prstClr val="black"/>
              </a:solidFill>
            </a:endParaRPr>
          </a:p>
        </p:txBody>
      </p:sp>
      <p:sp>
        <p:nvSpPr>
          <p:cNvPr id="4" name="object 4"/>
          <p:cNvSpPr txBox="1"/>
          <p:nvPr/>
        </p:nvSpPr>
        <p:spPr>
          <a:xfrm>
            <a:off x="929180" y="6158975"/>
            <a:ext cx="87168" cy="144556"/>
          </a:xfrm>
          <a:prstGeom prst="rect">
            <a:avLst/>
          </a:prstGeom>
        </p:spPr>
        <p:txBody>
          <a:bodyPr vert="horz" wrap="square" lIns="0" tIns="0" rIns="0" bIns="0" rtlCol="0">
            <a:noAutofit/>
          </a:bodyPr>
          <a:lstStyle/>
          <a:p>
            <a:pPr marL="11367" defTabSz="818379"/>
            <a:r>
              <a:rPr sz="900" spc="-9" dirty="0">
                <a:solidFill>
                  <a:srgbClr val="FFFFFF"/>
                </a:solidFill>
                <a:latin typeface="Arial"/>
                <a:cs typeface="Arial"/>
              </a:rPr>
              <a:t>8</a:t>
            </a:r>
            <a:endParaRPr sz="900">
              <a:solidFill>
                <a:prstClr val="black"/>
              </a:solidFill>
              <a:latin typeface="Arial"/>
              <a:cs typeface="Arial"/>
            </a:endParaRPr>
          </a:p>
        </p:txBody>
      </p:sp>
      <p:sp>
        <p:nvSpPr>
          <p:cNvPr id="5" name="object 5"/>
          <p:cNvSpPr/>
          <p:nvPr/>
        </p:nvSpPr>
        <p:spPr>
          <a:xfrm>
            <a:off x="532014" y="6372560"/>
            <a:ext cx="346364" cy="168088"/>
          </a:xfrm>
          <a:custGeom>
            <a:avLst/>
            <a:gdLst/>
            <a:ahLst/>
            <a:cxnLst/>
            <a:rect l="l" t="t" r="r" b="b"/>
            <a:pathLst>
              <a:path w="381000" h="190500">
                <a:moveTo>
                  <a:pt x="0" y="0"/>
                </a:moveTo>
                <a:lnTo>
                  <a:pt x="0" y="190500"/>
                </a:lnTo>
                <a:lnTo>
                  <a:pt x="381000" y="190500"/>
                </a:lnTo>
                <a:lnTo>
                  <a:pt x="380999" y="0"/>
                </a:lnTo>
                <a:lnTo>
                  <a:pt x="0" y="0"/>
                </a:lnTo>
                <a:close/>
              </a:path>
            </a:pathLst>
          </a:custGeom>
          <a:solidFill>
            <a:srgbClr val="FF0000"/>
          </a:solidFill>
        </p:spPr>
        <p:txBody>
          <a:bodyPr wrap="square" lIns="0" tIns="0" rIns="0" bIns="0" rtlCol="0">
            <a:noAutofit/>
          </a:bodyPr>
          <a:lstStyle/>
          <a:p>
            <a:pPr defTabSz="818379"/>
            <a:endParaRPr smtClean="0">
              <a:solidFill>
                <a:prstClr val="black"/>
              </a:solidFill>
            </a:endParaRPr>
          </a:p>
        </p:txBody>
      </p:sp>
      <p:sp>
        <p:nvSpPr>
          <p:cNvPr id="6" name="object 6"/>
          <p:cNvSpPr txBox="1"/>
          <p:nvPr/>
        </p:nvSpPr>
        <p:spPr>
          <a:xfrm>
            <a:off x="929181" y="6386905"/>
            <a:ext cx="150668" cy="144556"/>
          </a:xfrm>
          <a:prstGeom prst="rect">
            <a:avLst/>
          </a:prstGeom>
        </p:spPr>
        <p:txBody>
          <a:bodyPr vert="horz" wrap="square" lIns="0" tIns="0" rIns="0" bIns="0" rtlCol="0">
            <a:noAutofit/>
          </a:bodyPr>
          <a:lstStyle/>
          <a:p>
            <a:pPr marL="11367" defTabSz="818379"/>
            <a:r>
              <a:rPr sz="900" spc="-13" dirty="0">
                <a:solidFill>
                  <a:srgbClr val="FFFFFF"/>
                </a:solidFill>
                <a:latin typeface="Arial"/>
                <a:cs typeface="Arial"/>
              </a:rPr>
              <a:t>16</a:t>
            </a:r>
            <a:endParaRPr sz="900">
              <a:solidFill>
                <a:prstClr val="black"/>
              </a:solidFill>
              <a:latin typeface="Arial"/>
              <a:cs typeface="Arial"/>
            </a:endParaRPr>
          </a:p>
        </p:txBody>
      </p:sp>
      <p:sp>
        <p:nvSpPr>
          <p:cNvPr id="7" name="object 7"/>
          <p:cNvSpPr/>
          <p:nvPr/>
        </p:nvSpPr>
        <p:spPr>
          <a:xfrm>
            <a:off x="415636" y="4909522"/>
            <a:ext cx="793173" cy="1743410"/>
          </a:xfrm>
          <a:custGeom>
            <a:avLst/>
            <a:gdLst/>
            <a:ahLst/>
            <a:cxnLst/>
            <a:rect l="l" t="t" r="r" b="b"/>
            <a:pathLst>
              <a:path w="872490" h="1975865">
                <a:moveTo>
                  <a:pt x="0" y="987551"/>
                </a:moveTo>
                <a:lnTo>
                  <a:pt x="0" y="0"/>
                </a:lnTo>
                <a:lnTo>
                  <a:pt x="872490" y="0"/>
                </a:lnTo>
                <a:lnTo>
                  <a:pt x="872490" y="1975865"/>
                </a:lnTo>
                <a:lnTo>
                  <a:pt x="0" y="1975865"/>
                </a:lnTo>
                <a:lnTo>
                  <a:pt x="0" y="987551"/>
                </a:lnTo>
              </a:path>
            </a:pathLst>
          </a:custGeom>
          <a:ln w="12928">
            <a:solidFill>
              <a:srgbClr val="FFFFFF"/>
            </a:solidFill>
          </a:ln>
        </p:spPr>
        <p:txBody>
          <a:bodyPr wrap="square" lIns="0" tIns="0" rIns="0" bIns="0" rtlCol="0">
            <a:noAutofit/>
          </a:bodyPr>
          <a:lstStyle/>
          <a:p>
            <a:pPr defTabSz="818379"/>
            <a:endParaRPr smtClean="0">
              <a:solidFill>
                <a:prstClr val="black"/>
              </a:solidFill>
            </a:endParaRPr>
          </a:p>
        </p:txBody>
      </p:sp>
      <p:sp>
        <p:nvSpPr>
          <p:cNvPr id="8" name="object 8"/>
          <p:cNvSpPr/>
          <p:nvPr/>
        </p:nvSpPr>
        <p:spPr>
          <a:xfrm>
            <a:off x="6215844" y="5971856"/>
            <a:ext cx="2551315" cy="681093"/>
          </a:xfrm>
          <a:custGeom>
            <a:avLst/>
            <a:gdLst/>
            <a:ahLst/>
            <a:cxnLst/>
            <a:rect l="l" t="t" r="r" b="b"/>
            <a:pathLst>
              <a:path w="2806446" h="771905">
                <a:moveTo>
                  <a:pt x="0" y="0"/>
                </a:moveTo>
                <a:lnTo>
                  <a:pt x="0" y="771905"/>
                </a:lnTo>
                <a:lnTo>
                  <a:pt x="2806446" y="771905"/>
                </a:lnTo>
                <a:lnTo>
                  <a:pt x="2806446" y="0"/>
                </a:lnTo>
                <a:lnTo>
                  <a:pt x="0" y="0"/>
                </a:lnTo>
                <a:close/>
              </a:path>
            </a:pathLst>
          </a:custGeom>
          <a:solidFill>
            <a:srgbClr val="000000"/>
          </a:solidFill>
        </p:spPr>
        <p:txBody>
          <a:bodyPr wrap="square" lIns="0" tIns="0" rIns="0" bIns="0" rtlCol="0">
            <a:noAutofit/>
          </a:bodyPr>
          <a:lstStyle/>
          <a:p>
            <a:pPr defTabSz="818379"/>
            <a:endParaRPr smtClean="0">
              <a:solidFill>
                <a:prstClr val="black"/>
              </a:solidFill>
            </a:endParaRPr>
          </a:p>
        </p:txBody>
      </p:sp>
      <p:sp>
        <p:nvSpPr>
          <p:cNvPr id="9" name="object 9"/>
          <p:cNvSpPr/>
          <p:nvPr/>
        </p:nvSpPr>
        <p:spPr>
          <a:xfrm>
            <a:off x="6479788" y="6349047"/>
            <a:ext cx="109451" cy="55805"/>
          </a:xfrm>
          <a:custGeom>
            <a:avLst/>
            <a:gdLst/>
            <a:ahLst/>
            <a:cxnLst/>
            <a:rect l="l" t="t" r="r" b="b"/>
            <a:pathLst>
              <a:path w="120396" h="63246">
                <a:moveTo>
                  <a:pt x="0" y="63246"/>
                </a:moveTo>
                <a:lnTo>
                  <a:pt x="0" y="0"/>
                </a:lnTo>
                <a:lnTo>
                  <a:pt x="120396" y="0"/>
                </a:lnTo>
                <a:lnTo>
                  <a:pt x="120396" y="63246"/>
                </a:lnTo>
                <a:lnTo>
                  <a:pt x="0" y="63246"/>
                </a:lnTo>
                <a:close/>
              </a:path>
            </a:pathLst>
          </a:custGeom>
          <a:solidFill>
            <a:srgbClr val="FFFFFF"/>
          </a:solidFill>
        </p:spPr>
        <p:txBody>
          <a:bodyPr wrap="square" lIns="0" tIns="0" rIns="0" bIns="0" rtlCol="0">
            <a:noAutofit/>
          </a:bodyPr>
          <a:lstStyle/>
          <a:p>
            <a:pPr defTabSz="818379"/>
            <a:endParaRPr smtClean="0">
              <a:solidFill>
                <a:prstClr val="black"/>
              </a:solidFill>
            </a:endParaRPr>
          </a:p>
        </p:txBody>
      </p:sp>
      <p:sp>
        <p:nvSpPr>
          <p:cNvPr id="10" name="object 10"/>
          <p:cNvSpPr/>
          <p:nvPr/>
        </p:nvSpPr>
        <p:spPr>
          <a:xfrm>
            <a:off x="6589239" y="6349047"/>
            <a:ext cx="110143" cy="55805"/>
          </a:xfrm>
          <a:custGeom>
            <a:avLst/>
            <a:gdLst/>
            <a:ahLst/>
            <a:cxnLst/>
            <a:rect l="l" t="t" r="r" b="b"/>
            <a:pathLst>
              <a:path w="121157" h="63246">
                <a:moveTo>
                  <a:pt x="0" y="63246"/>
                </a:moveTo>
                <a:lnTo>
                  <a:pt x="0" y="0"/>
                </a:lnTo>
                <a:lnTo>
                  <a:pt x="121157" y="0"/>
                </a:lnTo>
                <a:lnTo>
                  <a:pt x="121157" y="63246"/>
                </a:lnTo>
                <a:lnTo>
                  <a:pt x="0" y="63246"/>
                </a:lnTo>
                <a:close/>
              </a:path>
            </a:pathLst>
          </a:custGeom>
          <a:solidFill>
            <a:srgbClr val="000000"/>
          </a:solidFill>
        </p:spPr>
        <p:txBody>
          <a:bodyPr wrap="square" lIns="0" tIns="0" rIns="0" bIns="0" rtlCol="0">
            <a:noAutofit/>
          </a:bodyPr>
          <a:lstStyle/>
          <a:p>
            <a:pPr defTabSz="818379"/>
            <a:endParaRPr smtClean="0">
              <a:solidFill>
                <a:prstClr val="black"/>
              </a:solidFill>
            </a:endParaRPr>
          </a:p>
        </p:txBody>
      </p:sp>
      <p:sp>
        <p:nvSpPr>
          <p:cNvPr id="11" name="object 11"/>
          <p:cNvSpPr/>
          <p:nvPr/>
        </p:nvSpPr>
        <p:spPr>
          <a:xfrm>
            <a:off x="6589239" y="6349047"/>
            <a:ext cx="110143" cy="55805"/>
          </a:xfrm>
          <a:custGeom>
            <a:avLst/>
            <a:gdLst/>
            <a:ahLst/>
            <a:cxnLst/>
            <a:rect l="l" t="t" r="r" b="b"/>
            <a:pathLst>
              <a:path w="121157" h="63246">
                <a:moveTo>
                  <a:pt x="0" y="63246"/>
                </a:moveTo>
                <a:lnTo>
                  <a:pt x="0" y="0"/>
                </a:lnTo>
                <a:lnTo>
                  <a:pt x="121157" y="0"/>
                </a:lnTo>
                <a:lnTo>
                  <a:pt x="121157" y="63246"/>
                </a:lnTo>
                <a:lnTo>
                  <a:pt x="0" y="63246"/>
                </a:lnTo>
                <a:close/>
              </a:path>
            </a:pathLst>
          </a:custGeom>
          <a:ln w="12928">
            <a:solidFill>
              <a:srgbClr val="FFFFFF"/>
            </a:solidFill>
          </a:ln>
        </p:spPr>
        <p:txBody>
          <a:bodyPr wrap="square" lIns="0" tIns="0" rIns="0" bIns="0" rtlCol="0">
            <a:noAutofit/>
          </a:bodyPr>
          <a:lstStyle/>
          <a:p>
            <a:pPr defTabSz="818379"/>
            <a:endParaRPr smtClean="0">
              <a:solidFill>
                <a:prstClr val="black"/>
              </a:solidFill>
            </a:endParaRPr>
          </a:p>
        </p:txBody>
      </p:sp>
      <p:sp>
        <p:nvSpPr>
          <p:cNvPr id="12" name="object 12"/>
          <p:cNvSpPr/>
          <p:nvPr/>
        </p:nvSpPr>
        <p:spPr>
          <a:xfrm>
            <a:off x="6699384" y="6349047"/>
            <a:ext cx="110143" cy="55805"/>
          </a:xfrm>
          <a:custGeom>
            <a:avLst/>
            <a:gdLst/>
            <a:ahLst/>
            <a:cxnLst/>
            <a:rect l="l" t="t" r="r" b="b"/>
            <a:pathLst>
              <a:path w="121157" h="63246">
                <a:moveTo>
                  <a:pt x="0" y="63246"/>
                </a:moveTo>
                <a:lnTo>
                  <a:pt x="0" y="0"/>
                </a:lnTo>
                <a:lnTo>
                  <a:pt x="121157" y="0"/>
                </a:lnTo>
                <a:lnTo>
                  <a:pt x="121157" y="63246"/>
                </a:lnTo>
                <a:lnTo>
                  <a:pt x="0" y="63246"/>
                </a:lnTo>
                <a:close/>
              </a:path>
            </a:pathLst>
          </a:custGeom>
          <a:solidFill>
            <a:srgbClr val="FFFFFF"/>
          </a:solidFill>
        </p:spPr>
        <p:txBody>
          <a:bodyPr wrap="square" lIns="0" tIns="0" rIns="0" bIns="0" rtlCol="0">
            <a:noAutofit/>
          </a:bodyPr>
          <a:lstStyle/>
          <a:p>
            <a:pPr defTabSz="818379"/>
            <a:endParaRPr smtClean="0">
              <a:solidFill>
                <a:prstClr val="black"/>
              </a:solidFill>
            </a:endParaRPr>
          </a:p>
        </p:txBody>
      </p:sp>
      <p:sp>
        <p:nvSpPr>
          <p:cNvPr id="13" name="object 13"/>
          <p:cNvSpPr/>
          <p:nvPr/>
        </p:nvSpPr>
        <p:spPr>
          <a:xfrm>
            <a:off x="6809525" y="6349047"/>
            <a:ext cx="109451" cy="55805"/>
          </a:xfrm>
          <a:custGeom>
            <a:avLst/>
            <a:gdLst/>
            <a:ahLst/>
            <a:cxnLst/>
            <a:rect l="l" t="t" r="r" b="b"/>
            <a:pathLst>
              <a:path w="120396" h="63246">
                <a:moveTo>
                  <a:pt x="0" y="63246"/>
                </a:moveTo>
                <a:lnTo>
                  <a:pt x="0" y="0"/>
                </a:lnTo>
                <a:lnTo>
                  <a:pt x="120396" y="0"/>
                </a:lnTo>
                <a:lnTo>
                  <a:pt x="120396" y="63246"/>
                </a:lnTo>
                <a:lnTo>
                  <a:pt x="0" y="63246"/>
                </a:lnTo>
                <a:close/>
              </a:path>
            </a:pathLst>
          </a:custGeom>
          <a:solidFill>
            <a:srgbClr val="000000"/>
          </a:solidFill>
        </p:spPr>
        <p:txBody>
          <a:bodyPr wrap="square" lIns="0" tIns="0" rIns="0" bIns="0" rtlCol="0">
            <a:noAutofit/>
          </a:bodyPr>
          <a:lstStyle/>
          <a:p>
            <a:pPr defTabSz="818379"/>
            <a:endParaRPr smtClean="0">
              <a:solidFill>
                <a:prstClr val="black"/>
              </a:solidFill>
            </a:endParaRPr>
          </a:p>
        </p:txBody>
      </p:sp>
      <p:sp>
        <p:nvSpPr>
          <p:cNvPr id="14" name="object 14"/>
          <p:cNvSpPr/>
          <p:nvPr/>
        </p:nvSpPr>
        <p:spPr>
          <a:xfrm>
            <a:off x="6809525" y="6349047"/>
            <a:ext cx="109451" cy="55805"/>
          </a:xfrm>
          <a:custGeom>
            <a:avLst/>
            <a:gdLst/>
            <a:ahLst/>
            <a:cxnLst/>
            <a:rect l="l" t="t" r="r" b="b"/>
            <a:pathLst>
              <a:path w="120396" h="63246">
                <a:moveTo>
                  <a:pt x="0" y="63246"/>
                </a:moveTo>
                <a:lnTo>
                  <a:pt x="0" y="0"/>
                </a:lnTo>
                <a:lnTo>
                  <a:pt x="120396" y="0"/>
                </a:lnTo>
                <a:lnTo>
                  <a:pt x="120396" y="63246"/>
                </a:lnTo>
                <a:lnTo>
                  <a:pt x="0" y="63246"/>
                </a:lnTo>
                <a:close/>
              </a:path>
            </a:pathLst>
          </a:custGeom>
          <a:ln w="12928">
            <a:solidFill>
              <a:srgbClr val="FFFFFF"/>
            </a:solidFill>
          </a:ln>
        </p:spPr>
        <p:txBody>
          <a:bodyPr wrap="square" lIns="0" tIns="0" rIns="0" bIns="0" rtlCol="0">
            <a:noAutofit/>
          </a:bodyPr>
          <a:lstStyle/>
          <a:p>
            <a:pPr defTabSz="818379"/>
            <a:endParaRPr smtClean="0">
              <a:solidFill>
                <a:prstClr val="black"/>
              </a:solidFill>
            </a:endParaRPr>
          </a:p>
        </p:txBody>
      </p:sp>
      <p:sp>
        <p:nvSpPr>
          <p:cNvPr id="15" name="object 15"/>
          <p:cNvSpPr/>
          <p:nvPr/>
        </p:nvSpPr>
        <p:spPr>
          <a:xfrm>
            <a:off x="6918960" y="6349047"/>
            <a:ext cx="439882" cy="55805"/>
          </a:xfrm>
          <a:custGeom>
            <a:avLst/>
            <a:gdLst/>
            <a:ahLst/>
            <a:cxnLst/>
            <a:rect l="l" t="t" r="r" b="b"/>
            <a:pathLst>
              <a:path w="483870" h="63246">
                <a:moveTo>
                  <a:pt x="0" y="63246"/>
                </a:moveTo>
                <a:lnTo>
                  <a:pt x="0" y="0"/>
                </a:lnTo>
                <a:lnTo>
                  <a:pt x="483870" y="0"/>
                </a:lnTo>
                <a:lnTo>
                  <a:pt x="483870" y="63246"/>
                </a:lnTo>
                <a:lnTo>
                  <a:pt x="0" y="63246"/>
                </a:lnTo>
                <a:close/>
              </a:path>
            </a:pathLst>
          </a:custGeom>
          <a:solidFill>
            <a:srgbClr val="FFFFFF"/>
          </a:solidFill>
        </p:spPr>
        <p:txBody>
          <a:bodyPr wrap="square" lIns="0" tIns="0" rIns="0" bIns="0" rtlCol="0">
            <a:noAutofit/>
          </a:bodyPr>
          <a:lstStyle/>
          <a:p>
            <a:pPr defTabSz="818379"/>
            <a:endParaRPr smtClean="0">
              <a:solidFill>
                <a:prstClr val="black"/>
              </a:solidFill>
            </a:endParaRPr>
          </a:p>
        </p:txBody>
      </p:sp>
      <p:sp>
        <p:nvSpPr>
          <p:cNvPr id="16" name="object 16"/>
          <p:cNvSpPr/>
          <p:nvPr/>
        </p:nvSpPr>
        <p:spPr>
          <a:xfrm>
            <a:off x="7358842" y="6349047"/>
            <a:ext cx="439882" cy="55805"/>
          </a:xfrm>
          <a:custGeom>
            <a:avLst/>
            <a:gdLst/>
            <a:ahLst/>
            <a:cxnLst/>
            <a:rect l="l" t="t" r="r" b="b"/>
            <a:pathLst>
              <a:path w="483870" h="63246">
                <a:moveTo>
                  <a:pt x="0" y="63246"/>
                </a:moveTo>
                <a:lnTo>
                  <a:pt x="0" y="0"/>
                </a:lnTo>
                <a:lnTo>
                  <a:pt x="483870" y="0"/>
                </a:lnTo>
                <a:lnTo>
                  <a:pt x="483870" y="63246"/>
                </a:lnTo>
                <a:lnTo>
                  <a:pt x="0" y="63246"/>
                </a:lnTo>
                <a:close/>
              </a:path>
            </a:pathLst>
          </a:custGeom>
          <a:solidFill>
            <a:srgbClr val="000000"/>
          </a:solidFill>
        </p:spPr>
        <p:txBody>
          <a:bodyPr wrap="square" lIns="0" tIns="0" rIns="0" bIns="0" rtlCol="0">
            <a:noAutofit/>
          </a:bodyPr>
          <a:lstStyle/>
          <a:p>
            <a:pPr defTabSz="818379"/>
            <a:endParaRPr smtClean="0">
              <a:solidFill>
                <a:prstClr val="black"/>
              </a:solidFill>
            </a:endParaRPr>
          </a:p>
        </p:txBody>
      </p:sp>
      <p:sp>
        <p:nvSpPr>
          <p:cNvPr id="17" name="object 17"/>
          <p:cNvSpPr/>
          <p:nvPr/>
        </p:nvSpPr>
        <p:spPr>
          <a:xfrm>
            <a:off x="7358842" y="6349047"/>
            <a:ext cx="439882" cy="55805"/>
          </a:xfrm>
          <a:custGeom>
            <a:avLst/>
            <a:gdLst/>
            <a:ahLst/>
            <a:cxnLst/>
            <a:rect l="l" t="t" r="r" b="b"/>
            <a:pathLst>
              <a:path w="483870" h="63246">
                <a:moveTo>
                  <a:pt x="0" y="63246"/>
                </a:moveTo>
                <a:lnTo>
                  <a:pt x="0" y="0"/>
                </a:lnTo>
                <a:lnTo>
                  <a:pt x="483870" y="0"/>
                </a:lnTo>
                <a:lnTo>
                  <a:pt x="483870" y="63246"/>
                </a:lnTo>
                <a:lnTo>
                  <a:pt x="0" y="63246"/>
                </a:lnTo>
                <a:close/>
              </a:path>
            </a:pathLst>
          </a:custGeom>
          <a:ln w="12928">
            <a:solidFill>
              <a:srgbClr val="FFFFFF"/>
            </a:solidFill>
          </a:ln>
        </p:spPr>
        <p:txBody>
          <a:bodyPr wrap="square" lIns="0" tIns="0" rIns="0" bIns="0" rtlCol="0">
            <a:noAutofit/>
          </a:bodyPr>
          <a:lstStyle/>
          <a:p>
            <a:pPr defTabSz="818379"/>
            <a:endParaRPr smtClean="0">
              <a:solidFill>
                <a:prstClr val="black"/>
              </a:solidFill>
            </a:endParaRPr>
          </a:p>
        </p:txBody>
      </p:sp>
      <p:sp>
        <p:nvSpPr>
          <p:cNvPr id="18" name="object 18"/>
          <p:cNvSpPr/>
          <p:nvPr/>
        </p:nvSpPr>
        <p:spPr>
          <a:xfrm>
            <a:off x="7798723" y="6349047"/>
            <a:ext cx="439188" cy="55805"/>
          </a:xfrm>
          <a:custGeom>
            <a:avLst/>
            <a:gdLst/>
            <a:ahLst/>
            <a:cxnLst/>
            <a:rect l="l" t="t" r="r" b="b"/>
            <a:pathLst>
              <a:path w="483107" h="63246">
                <a:moveTo>
                  <a:pt x="0" y="63246"/>
                </a:moveTo>
                <a:lnTo>
                  <a:pt x="0" y="0"/>
                </a:lnTo>
                <a:lnTo>
                  <a:pt x="483107" y="0"/>
                </a:lnTo>
                <a:lnTo>
                  <a:pt x="483107" y="63246"/>
                </a:lnTo>
                <a:lnTo>
                  <a:pt x="0" y="63246"/>
                </a:lnTo>
                <a:close/>
              </a:path>
            </a:pathLst>
          </a:custGeom>
          <a:solidFill>
            <a:srgbClr val="FFFFFF"/>
          </a:solidFill>
        </p:spPr>
        <p:txBody>
          <a:bodyPr wrap="square" lIns="0" tIns="0" rIns="0" bIns="0" rtlCol="0">
            <a:noAutofit/>
          </a:bodyPr>
          <a:lstStyle/>
          <a:p>
            <a:pPr defTabSz="818379"/>
            <a:endParaRPr smtClean="0">
              <a:solidFill>
                <a:prstClr val="black"/>
              </a:solidFill>
            </a:endParaRPr>
          </a:p>
        </p:txBody>
      </p:sp>
      <p:sp>
        <p:nvSpPr>
          <p:cNvPr id="19" name="object 19"/>
          <p:cNvSpPr txBox="1"/>
          <p:nvPr/>
        </p:nvSpPr>
        <p:spPr>
          <a:xfrm>
            <a:off x="6436378" y="6185199"/>
            <a:ext cx="559377" cy="144556"/>
          </a:xfrm>
          <a:prstGeom prst="rect">
            <a:avLst/>
          </a:prstGeom>
        </p:spPr>
        <p:txBody>
          <a:bodyPr vert="horz" wrap="square" lIns="0" tIns="0" rIns="0" bIns="0" rtlCol="0">
            <a:noAutofit/>
          </a:bodyPr>
          <a:lstStyle/>
          <a:p>
            <a:pPr marL="11367" defTabSz="818379">
              <a:tabLst>
                <a:tab pos="196639" algn="l"/>
              </a:tabLst>
            </a:pPr>
            <a:r>
              <a:rPr sz="900" spc="-9" dirty="0">
                <a:solidFill>
                  <a:srgbClr val="FFFFFF"/>
                </a:solidFill>
                <a:latin typeface="Arial"/>
                <a:cs typeface="Arial"/>
              </a:rPr>
              <a:t>0	</a:t>
            </a:r>
            <a:r>
              <a:rPr sz="900" spc="-13" dirty="0">
                <a:solidFill>
                  <a:srgbClr val="FFFFFF"/>
                </a:solidFill>
                <a:latin typeface="Arial"/>
                <a:cs typeface="Arial"/>
              </a:rPr>
              <a:t>2</a:t>
            </a:r>
            <a:r>
              <a:rPr sz="900" spc="-9" dirty="0">
                <a:solidFill>
                  <a:srgbClr val="FFFFFF"/>
                </a:solidFill>
                <a:latin typeface="Arial"/>
                <a:cs typeface="Arial"/>
              </a:rPr>
              <a:t>5  </a:t>
            </a:r>
            <a:r>
              <a:rPr sz="900" spc="-40" dirty="0">
                <a:solidFill>
                  <a:srgbClr val="FFFFFF"/>
                </a:solidFill>
                <a:latin typeface="Arial"/>
                <a:cs typeface="Arial"/>
              </a:rPr>
              <a:t> </a:t>
            </a:r>
            <a:r>
              <a:rPr sz="900" spc="-9" dirty="0">
                <a:solidFill>
                  <a:srgbClr val="FFFFFF"/>
                </a:solidFill>
                <a:latin typeface="Arial"/>
                <a:cs typeface="Arial"/>
              </a:rPr>
              <a:t>50</a:t>
            </a:r>
            <a:endParaRPr sz="900">
              <a:solidFill>
                <a:prstClr val="black"/>
              </a:solidFill>
              <a:latin typeface="Arial"/>
              <a:cs typeface="Arial"/>
            </a:endParaRPr>
          </a:p>
        </p:txBody>
      </p:sp>
      <p:sp>
        <p:nvSpPr>
          <p:cNvPr id="20" name="object 20"/>
          <p:cNvSpPr/>
          <p:nvPr/>
        </p:nvSpPr>
        <p:spPr>
          <a:xfrm>
            <a:off x="6215844" y="5971839"/>
            <a:ext cx="2551315" cy="681094"/>
          </a:xfrm>
          <a:custGeom>
            <a:avLst/>
            <a:gdLst/>
            <a:ahLst/>
            <a:cxnLst/>
            <a:rect l="l" t="t" r="r" b="b"/>
            <a:pathLst>
              <a:path w="2806446" h="771905">
                <a:moveTo>
                  <a:pt x="0" y="385572"/>
                </a:moveTo>
                <a:lnTo>
                  <a:pt x="0" y="0"/>
                </a:lnTo>
                <a:lnTo>
                  <a:pt x="2806446" y="0"/>
                </a:lnTo>
                <a:lnTo>
                  <a:pt x="2806446" y="771906"/>
                </a:lnTo>
                <a:lnTo>
                  <a:pt x="0" y="771906"/>
                </a:lnTo>
                <a:lnTo>
                  <a:pt x="0" y="385572"/>
                </a:lnTo>
              </a:path>
            </a:pathLst>
          </a:custGeom>
          <a:ln w="12928">
            <a:solidFill>
              <a:srgbClr val="FFFFFF"/>
            </a:solidFill>
          </a:ln>
        </p:spPr>
        <p:txBody>
          <a:bodyPr wrap="square" lIns="0" tIns="0" rIns="0" bIns="0" rtlCol="0">
            <a:noAutofit/>
          </a:bodyPr>
          <a:lstStyle/>
          <a:p>
            <a:pPr defTabSz="818379"/>
            <a:endParaRPr smtClean="0">
              <a:solidFill>
                <a:prstClr val="black"/>
              </a:solidFill>
            </a:endParaRPr>
          </a:p>
        </p:txBody>
      </p:sp>
      <p:sp>
        <p:nvSpPr>
          <p:cNvPr id="21" name="object 21"/>
          <p:cNvSpPr/>
          <p:nvPr/>
        </p:nvSpPr>
        <p:spPr>
          <a:xfrm>
            <a:off x="7186371" y="6447211"/>
            <a:ext cx="609599" cy="125057"/>
          </a:xfrm>
          <a:custGeom>
            <a:avLst/>
            <a:gdLst/>
            <a:ahLst/>
            <a:cxnLst/>
            <a:rect l="l" t="t" r="r" b="b"/>
            <a:pathLst>
              <a:path w="670559" h="141731">
                <a:moveTo>
                  <a:pt x="0" y="0"/>
                </a:moveTo>
                <a:lnTo>
                  <a:pt x="0" y="141731"/>
                </a:lnTo>
                <a:lnTo>
                  <a:pt x="670559" y="141731"/>
                </a:lnTo>
                <a:lnTo>
                  <a:pt x="670559" y="0"/>
                </a:lnTo>
                <a:lnTo>
                  <a:pt x="0" y="0"/>
                </a:lnTo>
                <a:close/>
              </a:path>
            </a:pathLst>
          </a:custGeom>
          <a:solidFill>
            <a:srgbClr val="000000"/>
          </a:solidFill>
        </p:spPr>
        <p:txBody>
          <a:bodyPr wrap="square" lIns="0" tIns="0" rIns="0" bIns="0" rtlCol="0">
            <a:noAutofit/>
          </a:bodyPr>
          <a:lstStyle/>
          <a:p>
            <a:pPr defTabSz="818379"/>
            <a:endParaRPr smtClean="0">
              <a:solidFill>
                <a:prstClr val="black"/>
              </a:solidFill>
            </a:endParaRPr>
          </a:p>
        </p:txBody>
      </p:sp>
      <p:sp>
        <p:nvSpPr>
          <p:cNvPr id="22" name="object 22"/>
          <p:cNvSpPr txBox="1"/>
          <p:nvPr/>
        </p:nvSpPr>
        <p:spPr>
          <a:xfrm>
            <a:off x="7175518" y="6185199"/>
            <a:ext cx="729673" cy="396128"/>
          </a:xfrm>
          <a:prstGeom prst="rect">
            <a:avLst/>
          </a:prstGeom>
        </p:spPr>
        <p:txBody>
          <a:bodyPr vert="horz" wrap="square" lIns="0" tIns="0" rIns="0" bIns="0" rtlCol="0">
            <a:noAutofit/>
          </a:bodyPr>
          <a:lstStyle/>
          <a:p>
            <a:pPr marL="85246" defTabSz="818379">
              <a:tabLst>
                <a:tab pos="518303" algn="l"/>
              </a:tabLst>
            </a:pPr>
            <a:r>
              <a:rPr sz="900" spc="-13" dirty="0">
                <a:solidFill>
                  <a:srgbClr val="FFFFFF"/>
                </a:solidFill>
                <a:latin typeface="Arial"/>
                <a:cs typeface="Arial"/>
              </a:rPr>
              <a:t>1</a:t>
            </a:r>
            <a:r>
              <a:rPr sz="900" spc="-9" dirty="0">
                <a:solidFill>
                  <a:srgbClr val="FFFFFF"/>
                </a:solidFill>
                <a:latin typeface="Arial"/>
                <a:cs typeface="Arial"/>
              </a:rPr>
              <a:t>00	</a:t>
            </a:r>
            <a:r>
              <a:rPr sz="900" spc="-13" dirty="0">
                <a:solidFill>
                  <a:srgbClr val="FFFFFF"/>
                </a:solidFill>
                <a:latin typeface="Arial"/>
                <a:cs typeface="Arial"/>
              </a:rPr>
              <a:t>150</a:t>
            </a:r>
            <a:endParaRPr sz="900">
              <a:solidFill>
                <a:prstClr val="black"/>
              </a:solidFill>
              <a:latin typeface="Arial"/>
              <a:cs typeface="Arial"/>
            </a:endParaRPr>
          </a:p>
          <a:p>
            <a:pPr defTabSz="818379">
              <a:lnSpc>
                <a:spcPts val="896"/>
              </a:lnSpc>
              <a:spcBef>
                <a:spcPts val="39"/>
              </a:spcBef>
            </a:pPr>
            <a:endParaRPr sz="900">
              <a:solidFill>
                <a:prstClr val="black"/>
              </a:solidFill>
            </a:endParaRPr>
          </a:p>
          <a:p>
            <a:pPr marL="11367" defTabSz="818379"/>
            <a:r>
              <a:rPr sz="900" spc="-9" dirty="0">
                <a:solidFill>
                  <a:srgbClr val="FFFFFF"/>
                </a:solidFill>
                <a:latin typeface="Arial"/>
                <a:cs typeface="Arial"/>
              </a:rPr>
              <a:t>1:6,0</a:t>
            </a:r>
            <a:r>
              <a:rPr sz="900" spc="-4" dirty="0">
                <a:solidFill>
                  <a:srgbClr val="FFFFFF"/>
                </a:solidFill>
                <a:latin typeface="Arial"/>
                <a:cs typeface="Arial"/>
              </a:rPr>
              <a:t>0</a:t>
            </a:r>
            <a:r>
              <a:rPr sz="900" spc="-9" dirty="0">
                <a:solidFill>
                  <a:srgbClr val="FFFFFF"/>
                </a:solidFill>
                <a:latin typeface="Arial"/>
                <a:cs typeface="Arial"/>
              </a:rPr>
              <a:t>0,0</a:t>
            </a:r>
            <a:r>
              <a:rPr sz="900" spc="-13" dirty="0">
                <a:solidFill>
                  <a:srgbClr val="FFFFFF"/>
                </a:solidFill>
                <a:latin typeface="Arial"/>
                <a:cs typeface="Arial"/>
              </a:rPr>
              <a:t>0</a:t>
            </a:r>
            <a:r>
              <a:rPr sz="900" spc="-9" dirty="0">
                <a:solidFill>
                  <a:srgbClr val="FFFFFF"/>
                </a:solidFill>
                <a:latin typeface="Arial"/>
                <a:cs typeface="Arial"/>
              </a:rPr>
              <a:t>0</a:t>
            </a:r>
            <a:endParaRPr sz="900">
              <a:solidFill>
                <a:prstClr val="black"/>
              </a:solidFill>
              <a:latin typeface="Arial"/>
              <a:cs typeface="Arial"/>
            </a:endParaRPr>
          </a:p>
        </p:txBody>
      </p:sp>
      <p:sp>
        <p:nvSpPr>
          <p:cNvPr id="23" name="object 23"/>
          <p:cNvSpPr txBox="1"/>
          <p:nvPr/>
        </p:nvSpPr>
        <p:spPr>
          <a:xfrm>
            <a:off x="8129930" y="6185199"/>
            <a:ext cx="214745" cy="144556"/>
          </a:xfrm>
          <a:prstGeom prst="rect">
            <a:avLst/>
          </a:prstGeom>
        </p:spPr>
        <p:txBody>
          <a:bodyPr vert="horz" wrap="square" lIns="0" tIns="0" rIns="0" bIns="0" rtlCol="0">
            <a:noAutofit/>
          </a:bodyPr>
          <a:lstStyle/>
          <a:p>
            <a:pPr marL="11367" defTabSz="818379"/>
            <a:r>
              <a:rPr sz="900" spc="-13" dirty="0">
                <a:solidFill>
                  <a:srgbClr val="FFFFFF"/>
                </a:solidFill>
                <a:latin typeface="Arial"/>
                <a:cs typeface="Arial"/>
              </a:rPr>
              <a:t>200</a:t>
            </a:r>
            <a:endParaRPr sz="900">
              <a:solidFill>
                <a:prstClr val="black"/>
              </a:solidFill>
              <a:latin typeface="Arial"/>
              <a:cs typeface="Arial"/>
            </a:endParaRPr>
          </a:p>
        </p:txBody>
      </p:sp>
      <p:sp>
        <p:nvSpPr>
          <p:cNvPr id="24" name="object 24"/>
          <p:cNvSpPr txBox="1"/>
          <p:nvPr/>
        </p:nvSpPr>
        <p:spPr>
          <a:xfrm>
            <a:off x="8255463" y="6292772"/>
            <a:ext cx="292100" cy="144556"/>
          </a:xfrm>
          <a:prstGeom prst="rect">
            <a:avLst/>
          </a:prstGeom>
        </p:spPr>
        <p:txBody>
          <a:bodyPr vert="horz" wrap="square" lIns="0" tIns="0" rIns="0" bIns="0" rtlCol="0">
            <a:noAutofit/>
          </a:bodyPr>
          <a:lstStyle/>
          <a:p>
            <a:pPr marL="11367" defTabSz="818379"/>
            <a:r>
              <a:rPr sz="900" spc="-4" dirty="0">
                <a:solidFill>
                  <a:srgbClr val="FFFFFF"/>
                </a:solidFill>
                <a:latin typeface="Arial"/>
                <a:cs typeface="Arial"/>
              </a:rPr>
              <a:t>Miles</a:t>
            </a:r>
            <a:endParaRPr sz="900">
              <a:solidFill>
                <a:prstClr val="black"/>
              </a:solidFill>
              <a:latin typeface="Arial"/>
              <a:cs typeface="Arial"/>
            </a:endParaRPr>
          </a:p>
        </p:txBody>
      </p:sp>
      <p:sp>
        <p:nvSpPr>
          <p:cNvPr id="25" name="object 25"/>
          <p:cNvSpPr/>
          <p:nvPr/>
        </p:nvSpPr>
        <p:spPr>
          <a:xfrm>
            <a:off x="7186371" y="6447192"/>
            <a:ext cx="609599" cy="125058"/>
          </a:xfrm>
          <a:custGeom>
            <a:avLst/>
            <a:gdLst/>
            <a:ahLst/>
            <a:cxnLst/>
            <a:rect l="l" t="t" r="r" b="b"/>
            <a:pathLst>
              <a:path w="670559" h="141731">
                <a:moveTo>
                  <a:pt x="0" y="70866"/>
                </a:moveTo>
                <a:lnTo>
                  <a:pt x="0" y="0"/>
                </a:lnTo>
                <a:lnTo>
                  <a:pt x="670560" y="0"/>
                </a:lnTo>
                <a:lnTo>
                  <a:pt x="670560" y="141732"/>
                </a:lnTo>
                <a:lnTo>
                  <a:pt x="0" y="141732"/>
                </a:lnTo>
                <a:lnTo>
                  <a:pt x="0" y="70866"/>
                </a:lnTo>
              </a:path>
            </a:pathLst>
          </a:custGeom>
          <a:ln w="12928">
            <a:solidFill>
              <a:srgbClr val="000000"/>
            </a:solidFill>
          </a:ln>
        </p:spPr>
        <p:txBody>
          <a:bodyPr wrap="square" lIns="0" tIns="0" rIns="0" bIns="0" rtlCol="0">
            <a:noAutofit/>
          </a:bodyPr>
          <a:lstStyle/>
          <a:p>
            <a:pPr defTabSz="818379"/>
            <a:endParaRPr smtClean="0">
              <a:solidFill>
                <a:prstClr val="black"/>
              </a:solidFill>
            </a:endParaRPr>
          </a:p>
        </p:txBody>
      </p:sp>
      <p:sp>
        <p:nvSpPr>
          <p:cNvPr id="26" name="object 26"/>
          <p:cNvSpPr/>
          <p:nvPr/>
        </p:nvSpPr>
        <p:spPr>
          <a:xfrm>
            <a:off x="1359149" y="6137237"/>
            <a:ext cx="609599" cy="515694"/>
          </a:xfrm>
          <a:custGeom>
            <a:avLst/>
            <a:gdLst/>
            <a:ahLst/>
            <a:cxnLst/>
            <a:rect l="l" t="t" r="r" b="b"/>
            <a:pathLst>
              <a:path w="670559" h="584453">
                <a:moveTo>
                  <a:pt x="0" y="584453"/>
                </a:moveTo>
                <a:lnTo>
                  <a:pt x="0" y="0"/>
                </a:lnTo>
                <a:lnTo>
                  <a:pt x="670559" y="0"/>
                </a:lnTo>
                <a:lnTo>
                  <a:pt x="670559" y="584453"/>
                </a:lnTo>
                <a:lnTo>
                  <a:pt x="0" y="584453"/>
                </a:lnTo>
                <a:close/>
              </a:path>
            </a:pathLst>
          </a:custGeom>
          <a:solidFill>
            <a:srgbClr val="000000"/>
          </a:solidFill>
        </p:spPr>
        <p:txBody>
          <a:bodyPr wrap="square" lIns="0" tIns="0" rIns="0" bIns="0" rtlCol="0">
            <a:noAutofit/>
          </a:bodyPr>
          <a:lstStyle/>
          <a:p>
            <a:pPr defTabSz="818379"/>
            <a:endParaRPr smtClean="0">
              <a:solidFill>
                <a:prstClr val="black"/>
              </a:solidFill>
            </a:endParaRPr>
          </a:p>
        </p:txBody>
      </p:sp>
      <p:sp>
        <p:nvSpPr>
          <p:cNvPr id="27" name="object 27"/>
          <p:cNvSpPr/>
          <p:nvPr/>
        </p:nvSpPr>
        <p:spPr>
          <a:xfrm>
            <a:off x="1359149" y="6137237"/>
            <a:ext cx="609599" cy="515694"/>
          </a:xfrm>
          <a:custGeom>
            <a:avLst/>
            <a:gdLst/>
            <a:ahLst/>
            <a:cxnLst/>
            <a:rect l="l" t="t" r="r" b="b"/>
            <a:pathLst>
              <a:path w="670559" h="584453">
                <a:moveTo>
                  <a:pt x="0" y="584453"/>
                </a:moveTo>
                <a:lnTo>
                  <a:pt x="0" y="0"/>
                </a:lnTo>
                <a:lnTo>
                  <a:pt x="670559" y="0"/>
                </a:lnTo>
                <a:lnTo>
                  <a:pt x="670559" y="584453"/>
                </a:lnTo>
                <a:lnTo>
                  <a:pt x="0" y="584453"/>
                </a:lnTo>
                <a:close/>
              </a:path>
            </a:pathLst>
          </a:custGeom>
          <a:ln w="12928">
            <a:solidFill>
              <a:srgbClr val="FFFFFF"/>
            </a:solidFill>
          </a:ln>
        </p:spPr>
        <p:txBody>
          <a:bodyPr wrap="square" lIns="0" tIns="0" rIns="0" bIns="0" rtlCol="0">
            <a:noAutofit/>
          </a:bodyPr>
          <a:lstStyle/>
          <a:p>
            <a:pPr defTabSz="818379"/>
            <a:endParaRPr smtClean="0">
              <a:solidFill>
                <a:prstClr val="black"/>
              </a:solidFill>
            </a:endParaRPr>
          </a:p>
        </p:txBody>
      </p:sp>
      <p:sp>
        <p:nvSpPr>
          <p:cNvPr id="28" name="object 28"/>
          <p:cNvSpPr txBox="1"/>
          <p:nvPr/>
        </p:nvSpPr>
        <p:spPr>
          <a:xfrm>
            <a:off x="1406485" y="6195302"/>
            <a:ext cx="516659" cy="412937"/>
          </a:xfrm>
          <a:prstGeom prst="rect">
            <a:avLst/>
          </a:prstGeom>
        </p:spPr>
        <p:txBody>
          <a:bodyPr vert="horz" wrap="square" lIns="0" tIns="0" rIns="0" bIns="0" rtlCol="0">
            <a:noAutofit/>
          </a:bodyPr>
          <a:lstStyle/>
          <a:p>
            <a:pPr marL="11367" marR="11367" defTabSz="818379">
              <a:lnSpc>
                <a:spcPts val="314"/>
              </a:lnSpc>
            </a:pPr>
            <a:r>
              <a:rPr sz="300" dirty="0">
                <a:solidFill>
                  <a:srgbClr val="FFFFFF"/>
                </a:solidFill>
                <a:latin typeface="Arial"/>
                <a:cs typeface="Arial"/>
              </a:rPr>
              <a:t>C</a:t>
            </a:r>
            <a:r>
              <a:rPr sz="300" spc="4" dirty="0">
                <a:solidFill>
                  <a:srgbClr val="FFFFFF"/>
                </a:solidFill>
                <a:latin typeface="Arial"/>
                <a:cs typeface="Arial"/>
              </a:rPr>
              <a:t>oord</a:t>
            </a:r>
            <a:r>
              <a:rPr sz="300" spc="-4" dirty="0">
                <a:solidFill>
                  <a:srgbClr val="FFFFFF"/>
                </a:solidFill>
                <a:latin typeface="Arial"/>
                <a:cs typeface="Arial"/>
              </a:rPr>
              <a:t>i</a:t>
            </a:r>
            <a:r>
              <a:rPr sz="300" spc="4" dirty="0">
                <a:solidFill>
                  <a:srgbClr val="FFFFFF"/>
                </a:solidFill>
                <a:latin typeface="Arial"/>
                <a:cs typeface="Arial"/>
              </a:rPr>
              <a:t>nate Sy</a:t>
            </a:r>
            <a:r>
              <a:rPr sz="300" spc="9" dirty="0">
                <a:solidFill>
                  <a:srgbClr val="FFFFFF"/>
                </a:solidFill>
                <a:latin typeface="Arial"/>
                <a:cs typeface="Arial"/>
              </a:rPr>
              <a:t>s</a:t>
            </a:r>
            <a:r>
              <a:rPr sz="300" spc="4" dirty="0">
                <a:solidFill>
                  <a:srgbClr val="FFFFFF"/>
                </a:solidFill>
                <a:latin typeface="Arial"/>
                <a:cs typeface="Arial"/>
              </a:rPr>
              <a:t>tem: M</a:t>
            </a:r>
            <a:r>
              <a:rPr sz="300" spc="9" dirty="0">
                <a:solidFill>
                  <a:srgbClr val="FFFFFF"/>
                </a:solidFill>
                <a:latin typeface="Arial"/>
                <a:cs typeface="Arial"/>
              </a:rPr>
              <a:t>M</a:t>
            </a:r>
            <a:r>
              <a:rPr sz="300" dirty="0">
                <a:solidFill>
                  <a:srgbClr val="FFFFFF"/>
                </a:solidFill>
                <a:latin typeface="Arial"/>
                <a:cs typeface="Arial"/>
              </a:rPr>
              <a:t>S</a:t>
            </a:r>
            <a:r>
              <a:rPr sz="300" spc="9" dirty="0">
                <a:solidFill>
                  <a:srgbClr val="FFFFFF"/>
                </a:solidFill>
                <a:latin typeface="Arial"/>
                <a:cs typeface="Arial"/>
              </a:rPr>
              <a:t>9</a:t>
            </a:r>
            <a:r>
              <a:rPr sz="300" spc="4" dirty="0">
                <a:solidFill>
                  <a:srgbClr val="FFFFFF"/>
                </a:solidFill>
                <a:latin typeface="Arial"/>
                <a:cs typeface="Arial"/>
              </a:rPr>
              <a:t>309</a:t>
            </a:r>
            <a:r>
              <a:rPr sz="300" dirty="0">
                <a:solidFill>
                  <a:srgbClr val="FFFFFF"/>
                </a:solidFill>
                <a:latin typeface="Arial"/>
                <a:cs typeface="Arial"/>
              </a:rPr>
              <a:t> P</a:t>
            </a:r>
            <a:r>
              <a:rPr sz="300" spc="4" dirty="0">
                <a:solidFill>
                  <a:srgbClr val="FFFFFF"/>
                </a:solidFill>
                <a:latin typeface="Arial"/>
                <a:cs typeface="Arial"/>
              </a:rPr>
              <a:t>ro</a:t>
            </a:r>
            <a:r>
              <a:rPr sz="300" spc="-4" dirty="0">
                <a:solidFill>
                  <a:srgbClr val="FFFFFF"/>
                </a:solidFill>
                <a:latin typeface="Arial"/>
                <a:cs typeface="Arial"/>
              </a:rPr>
              <a:t>j</a:t>
            </a:r>
            <a:r>
              <a:rPr sz="300" spc="4" dirty="0">
                <a:solidFill>
                  <a:srgbClr val="FFFFFF"/>
                </a:solidFill>
                <a:latin typeface="Arial"/>
                <a:cs typeface="Arial"/>
              </a:rPr>
              <a:t>e</a:t>
            </a:r>
            <a:r>
              <a:rPr sz="300" spc="9" dirty="0">
                <a:solidFill>
                  <a:srgbClr val="FFFFFF"/>
                </a:solidFill>
                <a:latin typeface="Arial"/>
                <a:cs typeface="Arial"/>
              </a:rPr>
              <a:t>c</a:t>
            </a:r>
            <a:r>
              <a:rPr sz="300" spc="-4" dirty="0">
                <a:solidFill>
                  <a:srgbClr val="FFFFFF"/>
                </a:solidFill>
                <a:latin typeface="Arial"/>
                <a:cs typeface="Arial"/>
              </a:rPr>
              <a:t>t</a:t>
            </a:r>
            <a:r>
              <a:rPr sz="300" dirty="0">
                <a:solidFill>
                  <a:srgbClr val="FFFFFF"/>
                </a:solidFill>
                <a:latin typeface="Arial"/>
                <a:cs typeface="Arial"/>
              </a:rPr>
              <a:t>ion:</a:t>
            </a:r>
            <a:r>
              <a:rPr sz="300" spc="-13" dirty="0">
                <a:solidFill>
                  <a:srgbClr val="FFFFFF"/>
                </a:solidFill>
                <a:latin typeface="Arial"/>
                <a:cs typeface="Arial"/>
              </a:rPr>
              <a:t> </a:t>
            </a:r>
            <a:r>
              <a:rPr sz="300" spc="4" dirty="0">
                <a:solidFill>
                  <a:srgbClr val="FFFFFF"/>
                </a:solidFill>
                <a:latin typeface="Arial"/>
                <a:cs typeface="Arial"/>
              </a:rPr>
              <a:t>A</a:t>
            </a:r>
            <a:r>
              <a:rPr sz="300" spc="-4" dirty="0">
                <a:solidFill>
                  <a:srgbClr val="FFFFFF"/>
                </a:solidFill>
                <a:latin typeface="Arial"/>
                <a:cs typeface="Arial"/>
              </a:rPr>
              <a:t>l</a:t>
            </a:r>
            <a:r>
              <a:rPr sz="300" spc="4" dirty="0">
                <a:solidFill>
                  <a:srgbClr val="FFFFFF"/>
                </a:solidFill>
                <a:latin typeface="Arial"/>
                <a:cs typeface="Arial"/>
              </a:rPr>
              <a:t>bers</a:t>
            </a:r>
            <a:endParaRPr sz="300">
              <a:solidFill>
                <a:prstClr val="black"/>
              </a:solidFill>
              <a:latin typeface="Arial"/>
              <a:cs typeface="Arial"/>
            </a:endParaRPr>
          </a:p>
          <a:p>
            <a:pPr marL="11367" defTabSz="818379">
              <a:lnSpc>
                <a:spcPts val="314"/>
              </a:lnSpc>
            </a:pPr>
            <a:r>
              <a:rPr sz="300" dirty="0">
                <a:solidFill>
                  <a:srgbClr val="FFFFFF"/>
                </a:solidFill>
                <a:latin typeface="Arial"/>
                <a:cs typeface="Arial"/>
              </a:rPr>
              <a:t>D</a:t>
            </a:r>
            <a:r>
              <a:rPr sz="300" spc="4" dirty="0">
                <a:solidFill>
                  <a:srgbClr val="FFFFFF"/>
                </a:solidFill>
                <a:latin typeface="Arial"/>
                <a:cs typeface="Arial"/>
              </a:rPr>
              <a:t>atum</a:t>
            </a:r>
            <a:r>
              <a:rPr sz="300" dirty="0">
                <a:solidFill>
                  <a:srgbClr val="FFFFFF"/>
                </a:solidFill>
                <a:latin typeface="Arial"/>
                <a:cs typeface="Arial"/>
              </a:rPr>
              <a:t>: </a:t>
            </a:r>
            <a:r>
              <a:rPr sz="300" spc="4" dirty="0">
                <a:solidFill>
                  <a:srgbClr val="FFFFFF"/>
                </a:solidFill>
                <a:latin typeface="Arial"/>
                <a:cs typeface="Arial"/>
              </a:rPr>
              <a:t>No</a:t>
            </a:r>
            <a:r>
              <a:rPr sz="300" spc="-4" dirty="0">
                <a:solidFill>
                  <a:srgbClr val="FFFFFF"/>
                </a:solidFill>
                <a:latin typeface="Arial"/>
                <a:cs typeface="Arial"/>
              </a:rPr>
              <a:t>r</a:t>
            </a:r>
            <a:r>
              <a:rPr sz="300" spc="4" dirty="0">
                <a:solidFill>
                  <a:srgbClr val="FFFFFF"/>
                </a:solidFill>
                <a:latin typeface="Arial"/>
                <a:cs typeface="Arial"/>
              </a:rPr>
              <a:t>th</a:t>
            </a:r>
            <a:r>
              <a:rPr sz="300" spc="-13" dirty="0">
                <a:solidFill>
                  <a:srgbClr val="FFFFFF"/>
                </a:solidFill>
                <a:latin typeface="Arial"/>
                <a:cs typeface="Arial"/>
              </a:rPr>
              <a:t> </a:t>
            </a:r>
            <a:r>
              <a:rPr sz="300" dirty="0">
                <a:solidFill>
                  <a:srgbClr val="FFFFFF"/>
                </a:solidFill>
                <a:latin typeface="Arial"/>
                <a:cs typeface="Arial"/>
              </a:rPr>
              <a:t>A</a:t>
            </a:r>
            <a:r>
              <a:rPr sz="300" spc="13" dirty="0">
                <a:solidFill>
                  <a:srgbClr val="FFFFFF"/>
                </a:solidFill>
                <a:latin typeface="Arial"/>
                <a:cs typeface="Arial"/>
              </a:rPr>
              <a:t>m</a:t>
            </a:r>
            <a:r>
              <a:rPr sz="300" spc="4" dirty="0">
                <a:solidFill>
                  <a:srgbClr val="FFFFFF"/>
                </a:solidFill>
                <a:latin typeface="Arial"/>
                <a:cs typeface="Arial"/>
              </a:rPr>
              <a:t>e</a:t>
            </a:r>
            <a:r>
              <a:rPr sz="300" spc="-4" dirty="0">
                <a:solidFill>
                  <a:srgbClr val="FFFFFF"/>
                </a:solidFill>
                <a:latin typeface="Arial"/>
                <a:cs typeface="Arial"/>
              </a:rPr>
              <a:t>r</a:t>
            </a:r>
            <a:r>
              <a:rPr sz="300" dirty="0">
                <a:solidFill>
                  <a:srgbClr val="FFFFFF"/>
                </a:solidFill>
                <a:latin typeface="Arial"/>
                <a:cs typeface="Arial"/>
              </a:rPr>
              <a:t>ic</a:t>
            </a:r>
            <a:r>
              <a:rPr sz="300" spc="4" dirty="0">
                <a:solidFill>
                  <a:srgbClr val="FFFFFF"/>
                </a:solidFill>
                <a:latin typeface="Arial"/>
                <a:cs typeface="Arial"/>
              </a:rPr>
              <a:t>an 1927</a:t>
            </a:r>
            <a:endParaRPr sz="300">
              <a:solidFill>
                <a:prstClr val="black"/>
              </a:solidFill>
              <a:latin typeface="Arial"/>
              <a:cs typeface="Arial"/>
            </a:endParaRPr>
          </a:p>
          <a:p>
            <a:pPr marL="11367" defTabSz="818379">
              <a:spcBef>
                <a:spcPts val="4"/>
              </a:spcBef>
            </a:pPr>
            <a:r>
              <a:rPr sz="300" dirty="0">
                <a:solidFill>
                  <a:srgbClr val="FFFFFF"/>
                </a:solidFill>
                <a:latin typeface="Arial"/>
                <a:cs typeface="Arial"/>
              </a:rPr>
              <a:t>Fals</a:t>
            </a:r>
            <a:r>
              <a:rPr sz="300" spc="4" dirty="0">
                <a:solidFill>
                  <a:srgbClr val="FFFFFF"/>
                </a:solidFill>
                <a:latin typeface="Arial"/>
                <a:cs typeface="Arial"/>
              </a:rPr>
              <a:t>e Eas</a:t>
            </a:r>
            <a:r>
              <a:rPr sz="300" spc="-4" dirty="0">
                <a:solidFill>
                  <a:srgbClr val="FFFFFF"/>
                </a:solidFill>
                <a:latin typeface="Arial"/>
                <a:cs typeface="Arial"/>
              </a:rPr>
              <a:t>t</a:t>
            </a:r>
            <a:r>
              <a:rPr sz="300" dirty="0">
                <a:solidFill>
                  <a:srgbClr val="FFFFFF"/>
                </a:solidFill>
                <a:latin typeface="Arial"/>
                <a:cs typeface="Arial"/>
              </a:rPr>
              <a:t>ing: </a:t>
            </a:r>
            <a:r>
              <a:rPr sz="300" spc="9" dirty="0">
                <a:solidFill>
                  <a:srgbClr val="FFFFFF"/>
                </a:solidFill>
                <a:latin typeface="Arial"/>
                <a:cs typeface="Arial"/>
              </a:rPr>
              <a:t>0</a:t>
            </a:r>
            <a:r>
              <a:rPr sz="300" spc="-4" dirty="0">
                <a:solidFill>
                  <a:srgbClr val="FFFFFF"/>
                </a:solidFill>
                <a:latin typeface="Arial"/>
                <a:cs typeface="Arial"/>
              </a:rPr>
              <a:t>.</a:t>
            </a:r>
            <a:r>
              <a:rPr sz="300" spc="4" dirty="0">
                <a:solidFill>
                  <a:srgbClr val="FFFFFF"/>
                </a:solidFill>
                <a:latin typeface="Arial"/>
                <a:cs typeface="Arial"/>
              </a:rPr>
              <a:t>0</a:t>
            </a:r>
            <a:r>
              <a:rPr sz="300" spc="9" dirty="0">
                <a:solidFill>
                  <a:srgbClr val="FFFFFF"/>
                </a:solidFill>
                <a:latin typeface="Arial"/>
                <a:cs typeface="Arial"/>
              </a:rPr>
              <a:t>0</a:t>
            </a:r>
            <a:r>
              <a:rPr sz="300" spc="4" dirty="0">
                <a:solidFill>
                  <a:srgbClr val="FFFFFF"/>
                </a:solidFill>
                <a:latin typeface="Arial"/>
                <a:cs typeface="Arial"/>
              </a:rPr>
              <a:t>00</a:t>
            </a:r>
            <a:endParaRPr sz="300">
              <a:solidFill>
                <a:prstClr val="black"/>
              </a:solidFill>
              <a:latin typeface="Arial"/>
              <a:cs typeface="Arial"/>
            </a:endParaRPr>
          </a:p>
          <a:p>
            <a:pPr marL="11367" defTabSz="818379"/>
            <a:r>
              <a:rPr sz="300" dirty="0">
                <a:solidFill>
                  <a:srgbClr val="FFFFFF"/>
                </a:solidFill>
                <a:latin typeface="Arial"/>
                <a:cs typeface="Arial"/>
              </a:rPr>
              <a:t>Fals</a:t>
            </a:r>
            <a:r>
              <a:rPr sz="300" spc="4" dirty="0">
                <a:solidFill>
                  <a:srgbClr val="FFFFFF"/>
                </a:solidFill>
                <a:latin typeface="Arial"/>
                <a:cs typeface="Arial"/>
              </a:rPr>
              <a:t>e </a:t>
            </a:r>
            <a:r>
              <a:rPr sz="300" dirty="0">
                <a:solidFill>
                  <a:srgbClr val="FFFFFF"/>
                </a:solidFill>
                <a:latin typeface="Arial"/>
                <a:cs typeface="Arial"/>
              </a:rPr>
              <a:t>N</a:t>
            </a:r>
            <a:r>
              <a:rPr sz="300" spc="4" dirty="0">
                <a:solidFill>
                  <a:srgbClr val="FFFFFF"/>
                </a:solidFill>
                <a:latin typeface="Arial"/>
                <a:cs typeface="Arial"/>
              </a:rPr>
              <a:t>or</a:t>
            </a:r>
            <a:r>
              <a:rPr sz="300" spc="-4" dirty="0">
                <a:solidFill>
                  <a:srgbClr val="FFFFFF"/>
                </a:solidFill>
                <a:latin typeface="Arial"/>
                <a:cs typeface="Arial"/>
              </a:rPr>
              <a:t>t</a:t>
            </a:r>
            <a:r>
              <a:rPr sz="300" spc="4" dirty="0">
                <a:solidFill>
                  <a:srgbClr val="FFFFFF"/>
                </a:solidFill>
                <a:latin typeface="Arial"/>
                <a:cs typeface="Arial"/>
              </a:rPr>
              <a:t>hing: </a:t>
            </a:r>
            <a:r>
              <a:rPr sz="300" spc="9" dirty="0">
                <a:solidFill>
                  <a:srgbClr val="FFFFFF"/>
                </a:solidFill>
                <a:latin typeface="Arial"/>
                <a:cs typeface="Arial"/>
              </a:rPr>
              <a:t>0</a:t>
            </a:r>
            <a:r>
              <a:rPr sz="300" spc="4" dirty="0">
                <a:solidFill>
                  <a:srgbClr val="FFFFFF"/>
                </a:solidFill>
                <a:latin typeface="Arial"/>
                <a:cs typeface="Arial"/>
              </a:rPr>
              <a:t>.0000</a:t>
            </a:r>
            <a:endParaRPr sz="300">
              <a:solidFill>
                <a:prstClr val="black"/>
              </a:solidFill>
              <a:latin typeface="Arial"/>
              <a:cs typeface="Arial"/>
            </a:endParaRPr>
          </a:p>
          <a:p>
            <a:pPr marL="11367" defTabSz="818379"/>
            <a:r>
              <a:rPr sz="300" dirty="0">
                <a:solidFill>
                  <a:srgbClr val="FFFFFF"/>
                </a:solidFill>
                <a:latin typeface="Arial"/>
                <a:cs typeface="Arial"/>
              </a:rPr>
              <a:t>C</a:t>
            </a:r>
            <a:r>
              <a:rPr sz="300" spc="4" dirty="0">
                <a:solidFill>
                  <a:srgbClr val="FFFFFF"/>
                </a:solidFill>
                <a:latin typeface="Arial"/>
                <a:cs typeface="Arial"/>
              </a:rPr>
              <a:t>ent</a:t>
            </a:r>
            <a:r>
              <a:rPr sz="300" spc="-4" dirty="0">
                <a:solidFill>
                  <a:srgbClr val="FFFFFF"/>
                </a:solidFill>
                <a:latin typeface="Arial"/>
                <a:cs typeface="Arial"/>
              </a:rPr>
              <a:t>r</a:t>
            </a:r>
            <a:r>
              <a:rPr sz="300" dirty="0">
                <a:solidFill>
                  <a:srgbClr val="FFFFFF"/>
                </a:solidFill>
                <a:latin typeface="Arial"/>
                <a:cs typeface="Arial"/>
              </a:rPr>
              <a:t>al </a:t>
            </a:r>
            <a:r>
              <a:rPr sz="300" spc="4" dirty="0">
                <a:solidFill>
                  <a:srgbClr val="FFFFFF"/>
                </a:solidFill>
                <a:latin typeface="Arial"/>
                <a:cs typeface="Arial"/>
              </a:rPr>
              <a:t>Me</a:t>
            </a:r>
            <a:r>
              <a:rPr sz="300" spc="-4" dirty="0">
                <a:solidFill>
                  <a:srgbClr val="FFFFFF"/>
                </a:solidFill>
                <a:latin typeface="Arial"/>
                <a:cs typeface="Arial"/>
              </a:rPr>
              <a:t>r</a:t>
            </a:r>
            <a:r>
              <a:rPr sz="300" dirty="0">
                <a:solidFill>
                  <a:srgbClr val="FFFFFF"/>
                </a:solidFill>
                <a:latin typeface="Arial"/>
                <a:cs typeface="Arial"/>
              </a:rPr>
              <a:t>idia</a:t>
            </a:r>
            <a:r>
              <a:rPr sz="300" spc="9" dirty="0">
                <a:solidFill>
                  <a:srgbClr val="FFFFFF"/>
                </a:solidFill>
                <a:latin typeface="Arial"/>
                <a:cs typeface="Arial"/>
              </a:rPr>
              <a:t>n</a:t>
            </a:r>
            <a:r>
              <a:rPr sz="300" dirty="0">
                <a:solidFill>
                  <a:srgbClr val="FFFFFF"/>
                </a:solidFill>
                <a:latin typeface="Arial"/>
                <a:cs typeface="Arial"/>
              </a:rPr>
              <a:t>: </a:t>
            </a:r>
            <a:r>
              <a:rPr sz="300" spc="-4" dirty="0">
                <a:solidFill>
                  <a:srgbClr val="FFFFFF"/>
                </a:solidFill>
                <a:latin typeface="Arial"/>
                <a:cs typeface="Arial"/>
              </a:rPr>
              <a:t>-</a:t>
            </a:r>
            <a:r>
              <a:rPr sz="300" spc="4" dirty="0">
                <a:solidFill>
                  <a:srgbClr val="FFFFFF"/>
                </a:solidFill>
                <a:latin typeface="Arial"/>
                <a:cs typeface="Arial"/>
              </a:rPr>
              <a:t>89.0000</a:t>
            </a:r>
            <a:endParaRPr sz="300">
              <a:solidFill>
                <a:prstClr val="black"/>
              </a:solidFill>
              <a:latin typeface="Arial"/>
              <a:cs typeface="Arial"/>
            </a:endParaRPr>
          </a:p>
          <a:p>
            <a:pPr marL="11367" defTabSz="818379"/>
            <a:r>
              <a:rPr sz="300" dirty="0">
                <a:solidFill>
                  <a:srgbClr val="FFFFFF"/>
                </a:solidFill>
                <a:latin typeface="Arial"/>
                <a:cs typeface="Arial"/>
              </a:rPr>
              <a:t>S</a:t>
            </a:r>
            <a:r>
              <a:rPr sz="300" spc="4" dirty="0">
                <a:solidFill>
                  <a:srgbClr val="FFFFFF"/>
                </a:solidFill>
                <a:latin typeface="Arial"/>
                <a:cs typeface="Arial"/>
              </a:rPr>
              <a:t>tanda</a:t>
            </a:r>
            <a:r>
              <a:rPr sz="300" spc="-4" dirty="0">
                <a:solidFill>
                  <a:srgbClr val="FFFFFF"/>
                </a:solidFill>
                <a:latin typeface="Arial"/>
                <a:cs typeface="Arial"/>
              </a:rPr>
              <a:t>r</a:t>
            </a:r>
            <a:r>
              <a:rPr sz="300" spc="4" dirty="0">
                <a:solidFill>
                  <a:srgbClr val="FFFFFF"/>
                </a:solidFill>
                <a:latin typeface="Arial"/>
                <a:cs typeface="Arial"/>
              </a:rPr>
              <a:t>d Pa</a:t>
            </a:r>
            <a:r>
              <a:rPr sz="300" spc="-4" dirty="0">
                <a:solidFill>
                  <a:srgbClr val="FFFFFF"/>
                </a:solidFill>
                <a:latin typeface="Arial"/>
                <a:cs typeface="Arial"/>
              </a:rPr>
              <a:t>r</a:t>
            </a:r>
            <a:r>
              <a:rPr sz="300" dirty="0">
                <a:solidFill>
                  <a:srgbClr val="FFFFFF"/>
                </a:solidFill>
                <a:latin typeface="Arial"/>
                <a:cs typeface="Arial"/>
              </a:rPr>
              <a:t>al</a:t>
            </a:r>
            <a:r>
              <a:rPr sz="300" spc="-4" dirty="0">
                <a:solidFill>
                  <a:srgbClr val="FFFFFF"/>
                </a:solidFill>
                <a:latin typeface="Arial"/>
                <a:cs typeface="Arial"/>
              </a:rPr>
              <a:t>l</a:t>
            </a:r>
            <a:r>
              <a:rPr sz="300" spc="9" dirty="0">
                <a:solidFill>
                  <a:srgbClr val="FFFFFF"/>
                </a:solidFill>
                <a:latin typeface="Arial"/>
                <a:cs typeface="Arial"/>
              </a:rPr>
              <a:t>e</a:t>
            </a:r>
            <a:r>
              <a:rPr sz="300" dirty="0">
                <a:solidFill>
                  <a:srgbClr val="FFFFFF"/>
                </a:solidFill>
                <a:latin typeface="Arial"/>
                <a:cs typeface="Arial"/>
              </a:rPr>
              <a:t>l</a:t>
            </a:r>
            <a:r>
              <a:rPr sz="300" spc="4" dirty="0">
                <a:solidFill>
                  <a:srgbClr val="FFFFFF"/>
                </a:solidFill>
                <a:latin typeface="Arial"/>
                <a:cs typeface="Arial"/>
              </a:rPr>
              <a:t> 1: 30</a:t>
            </a:r>
            <a:r>
              <a:rPr sz="300" spc="-4" dirty="0">
                <a:solidFill>
                  <a:srgbClr val="FFFFFF"/>
                </a:solidFill>
                <a:latin typeface="Arial"/>
                <a:cs typeface="Arial"/>
              </a:rPr>
              <a:t>.</a:t>
            </a:r>
            <a:r>
              <a:rPr sz="300" spc="4" dirty="0">
                <a:solidFill>
                  <a:srgbClr val="FFFFFF"/>
                </a:solidFill>
                <a:latin typeface="Arial"/>
                <a:cs typeface="Arial"/>
              </a:rPr>
              <a:t>1667</a:t>
            </a:r>
            <a:endParaRPr sz="300">
              <a:solidFill>
                <a:prstClr val="black"/>
              </a:solidFill>
              <a:latin typeface="Arial"/>
              <a:cs typeface="Arial"/>
            </a:endParaRPr>
          </a:p>
          <a:p>
            <a:pPr marL="11367" marR="45464" defTabSz="818379"/>
            <a:r>
              <a:rPr sz="300" dirty="0">
                <a:solidFill>
                  <a:srgbClr val="FFFFFF"/>
                </a:solidFill>
                <a:latin typeface="Arial"/>
                <a:cs typeface="Arial"/>
              </a:rPr>
              <a:t>S</a:t>
            </a:r>
            <a:r>
              <a:rPr sz="300" spc="4" dirty="0">
                <a:solidFill>
                  <a:srgbClr val="FFFFFF"/>
                </a:solidFill>
                <a:latin typeface="Arial"/>
                <a:cs typeface="Arial"/>
              </a:rPr>
              <a:t>tanda</a:t>
            </a:r>
            <a:r>
              <a:rPr sz="300" spc="-4" dirty="0">
                <a:solidFill>
                  <a:srgbClr val="FFFFFF"/>
                </a:solidFill>
                <a:latin typeface="Arial"/>
                <a:cs typeface="Arial"/>
              </a:rPr>
              <a:t>r</a:t>
            </a:r>
            <a:r>
              <a:rPr sz="300" spc="4" dirty="0">
                <a:solidFill>
                  <a:srgbClr val="FFFFFF"/>
                </a:solidFill>
                <a:latin typeface="Arial"/>
                <a:cs typeface="Arial"/>
              </a:rPr>
              <a:t>d Pa</a:t>
            </a:r>
            <a:r>
              <a:rPr sz="300" spc="-4" dirty="0">
                <a:solidFill>
                  <a:srgbClr val="FFFFFF"/>
                </a:solidFill>
                <a:latin typeface="Arial"/>
                <a:cs typeface="Arial"/>
              </a:rPr>
              <a:t>r</a:t>
            </a:r>
            <a:r>
              <a:rPr sz="300" dirty="0">
                <a:solidFill>
                  <a:srgbClr val="FFFFFF"/>
                </a:solidFill>
                <a:latin typeface="Arial"/>
                <a:cs typeface="Arial"/>
              </a:rPr>
              <a:t>al</a:t>
            </a:r>
            <a:r>
              <a:rPr sz="300" spc="-4" dirty="0">
                <a:solidFill>
                  <a:srgbClr val="FFFFFF"/>
                </a:solidFill>
                <a:latin typeface="Arial"/>
                <a:cs typeface="Arial"/>
              </a:rPr>
              <a:t>l</a:t>
            </a:r>
            <a:r>
              <a:rPr sz="300" spc="9" dirty="0">
                <a:solidFill>
                  <a:srgbClr val="FFFFFF"/>
                </a:solidFill>
                <a:latin typeface="Arial"/>
                <a:cs typeface="Arial"/>
              </a:rPr>
              <a:t>e</a:t>
            </a:r>
            <a:r>
              <a:rPr sz="300" dirty="0">
                <a:solidFill>
                  <a:srgbClr val="FFFFFF"/>
                </a:solidFill>
                <a:latin typeface="Arial"/>
                <a:cs typeface="Arial"/>
              </a:rPr>
              <a:t>l</a:t>
            </a:r>
            <a:r>
              <a:rPr sz="300" spc="4" dirty="0">
                <a:solidFill>
                  <a:srgbClr val="FFFFFF"/>
                </a:solidFill>
                <a:latin typeface="Arial"/>
                <a:cs typeface="Arial"/>
              </a:rPr>
              <a:t> 2: 24</a:t>
            </a:r>
            <a:r>
              <a:rPr sz="300" spc="-4" dirty="0">
                <a:solidFill>
                  <a:srgbClr val="FFFFFF"/>
                </a:solidFill>
                <a:latin typeface="Arial"/>
                <a:cs typeface="Arial"/>
              </a:rPr>
              <a:t>.</a:t>
            </a:r>
            <a:r>
              <a:rPr sz="300" spc="4" dirty="0">
                <a:solidFill>
                  <a:srgbClr val="FFFFFF"/>
                </a:solidFill>
                <a:latin typeface="Arial"/>
                <a:cs typeface="Arial"/>
              </a:rPr>
              <a:t>1667 La</a:t>
            </a:r>
            <a:r>
              <a:rPr sz="300" spc="-4" dirty="0">
                <a:solidFill>
                  <a:srgbClr val="FFFFFF"/>
                </a:solidFill>
                <a:latin typeface="Arial"/>
                <a:cs typeface="Arial"/>
              </a:rPr>
              <a:t>t</a:t>
            </a:r>
            <a:r>
              <a:rPr sz="300" dirty="0">
                <a:solidFill>
                  <a:srgbClr val="FFFFFF"/>
                </a:solidFill>
                <a:latin typeface="Arial"/>
                <a:cs typeface="Arial"/>
              </a:rPr>
              <a:t>i</a:t>
            </a:r>
            <a:r>
              <a:rPr sz="300" spc="-4" dirty="0">
                <a:solidFill>
                  <a:srgbClr val="FFFFFF"/>
                </a:solidFill>
                <a:latin typeface="Arial"/>
                <a:cs typeface="Arial"/>
              </a:rPr>
              <a:t>t</a:t>
            </a:r>
            <a:r>
              <a:rPr sz="300" spc="4" dirty="0">
                <a:solidFill>
                  <a:srgbClr val="FFFFFF"/>
                </a:solidFill>
                <a:latin typeface="Arial"/>
                <a:cs typeface="Arial"/>
              </a:rPr>
              <a:t>ude </a:t>
            </a:r>
            <a:r>
              <a:rPr sz="300" dirty="0">
                <a:solidFill>
                  <a:srgbClr val="FFFFFF"/>
                </a:solidFill>
                <a:latin typeface="Arial"/>
                <a:cs typeface="Arial"/>
              </a:rPr>
              <a:t>Of </a:t>
            </a:r>
            <a:r>
              <a:rPr sz="300" spc="4" dirty="0">
                <a:solidFill>
                  <a:srgbClr val="FFFFFF"/>
                </a:solidFill>
                <a:latin typeface="Arial"/>
                <a:cs typeface="Arial"/>
              </a:rPr>
              <a:t>O</a:t>
            </a:r>
            <a:r>
              <a:rPr sz="300" spc="-4" dirty="0">
                <a:solidFill>
                  <a:srgbClr val="FFFFFF"/>
                </a:solidFill>
                <a:latin typeface="Arial"/>
                <a:cs typeface="Arial"/>
              </a:rPr>
              <a:t>r</a:t>
            </a:r>
            <a:r>
              <a:rPr sz="300" dirty="0">
                <a:solidFill>
                  <a:srgbClr val="FFFFFF"/>
                </a:solidFill>
                <a:latin typeface="Arial"/>
                <a:cs typeface="Arial"/>
              </a:rPr>
              <a:t>ig</a:t>
            </a:r>
            <a:r>
              <a:rPr sz="300" spc="4" dirty="0">
                <a:solidFill>
                  <a:srgbClr val="FFFFFF"/>
                </a:solidFill>
                <a:latin typeface="Arial"/>
                <a:cs typeface="Arial"/>
              </a:rPr>
              <a:t>in: 27</a:t>
            </a:r>
            <a:r>
              <a:rPr sz="300" spc="-4" dirty="0">
                <a:solidFill>
                  <a:srgbClr val="FFFFFF"/>
                </a:solidFill>
                <a:latin typeface="Arial"/>
                <a:cs typeface="Arial"/>
              </a:rPr>
              <a:t>.</a:t>
            </a:r>
            <a:r>
              <a:rPr sz="300" spc="4" dirty="0">
                <a:solidFill>
                  <a:srgbClr val="FFFFFF"/>
                </a:solidFill>
                <a:latin typeface="Arial"/>
                <a:cs typeface="Arial"/>
              </a:rPr>
              <a:t>1667</a:t>
            </a:r>
            <a:endParaRPr sz="300">
              <a:solidFill>
                <a:prstClr val="black"/>
              </a:solidFill>
              <a:latin typeface="Arial"/>
              <a:cs typeface="Arial"/>
            </a:endParaRPr>
          </a:p>
          <a:p>
            <a:pPr marL="11367" defTabSz="818379">
              <a:spcBef>
                <a:spcPts val="4"/>
              </a:spcBef>
            </a:pPr>
            <a:r>
              <a:rPr sz="300" dirty="0">
                <a:solidFill>
                  <a:srgbClr val="FFFFFF"/>
                </a:solidFill>
                <a:latin typeface="Arial"/>
                <a:cs typeface="Arial"/>
              </a:rPr>
              <a:t>Uni</a:t>
            </a:r>
            <a:r>
              <a:rPr sz="300" spc="-4" dirty="0">
                <a:solidFill>
                  <a:srgbClr val="FFFFFF"/>
                </a:solidFill>
                <a:latin typeface="Arial"/>
                <a:cs typeface="Arial"/>
              </a:rPr>
              <a:t>t</a:t>
            </a:r>
            <a:r>
              <a:rPr sz="300" spc="9" dirty="0">
                <a:solidFill>
                  <a:srgbClr val="FFFFFF"/>
                </a:solidFill>
                <a:latin typeface="Arial"/>
                <a:cs typeface="Arial"/>
              </a:rPr>
              <a:t>s</a:t>
            </a:r>
            <a:r>
              <a:rPr sz="300" dirty="0">
                <a:solidFill>
                  <a:srgbClr val="FFFFFF"/>
                </a:solidFill>
                <a:latin typeface="Arial"/>
                <a:cs typeface="Arial"/>
              </a:rPr>
              <a:t>: F</a:t>
            </a:r>
            <a:r>
              <a:rPr sz="300" spc="4" dirty="0">
                <a:solidFill>
                  <a:srgbClr val="FFFFFF"/>
                </a:solidFill>
                <a:latin typeface="Arial"/>
                <a:cs typeface="Arial"/>
              </a:rPr>
              <a:t>oot</a:t>
            </a:r>
            <a:r>
              <a:rPr sz="300" spc="9" dirty="0">
                <a:solidFill>
                  <a:srgbClr val="FFFFFF"/>
                </a:solidFill>
                <a:latin typeface="Arial"/>
                <a:cs typeface="Arial"/>
              </a:rPr>
              <a:t> </a:t>
            </a:r>
            <a:r>
              <a:rPr sz="300" dirty="0">
                <a:solidFill>
                  <a:srgbClr val="FFFFFF"/>
                </a:solidFill>
                <a:latin typeface="Arial"/>
                <a:cs typeface="Arial"/>
              </a:rPr>
              <a:t>US</a:t>
            </a:r>
            <a:endParaRPr sz="300">
              <a:solidFill>
                <a:prstClr val="black"/>
              </a:solidFill>
              <a:latin typeface="Arial"/>
              <a:cs typeface="Arial"/>
            </a:endParaRPr>
          </a:p>
        </p:txBody>
      </p:sp>
      <p:sp>
        <p:nvSpPr>
          <p:cNvPr id="29" name="object 29"/>
          <p:cNvSpPr/>
          <p:nvPr/>
        </p:nvSpPr>
        <p:spPr>
          <a:xfrm>
            <a:off x="3397135" y="6287190"/>
            <a:ext cx="2362200" cy="365759"/>
          </a:xfrm>
          <a:custGeom>
            <a:avLst/>
            <a:gdLst/>
            <a:ahLst/>
            <a:cxnLst/>
            <a:rect l="l" t="t" r="r" b="b"/>
            <a:pathLst>
              <a:path w="2598420" h="414527">
                <a:moveTo>
                  <a:pt x="0" y="0"/>
                </a:moveTo>
                <a:lnTo>
                  <a:pt x="0" y="414527"/>
                </a:lnTo>
                <a:lnTo>
                  <a:pt x="2598420" y="414527"/>
                </a:lnTo>
                <a:lnTo>
                  <a:pt x="2598420" y="0"/>
                </a:lnTo>
                <a:lnTo>
                  <a:pt x="0" y="0"/>
                </a:lnTo>
                <a:close/>
              </a:path>
            </a:pathLst>
          </a:custGeom>
          <a:solidFill>
            <a:srgbClr val="000000"/>
          </a:solidFill>
        </p:spPr>
        <p:txBody>
          <a:bodyPr wrap="square" lIns="0" tIns="0" rIns="0" bIns="0" rtlCol="0">
            <a:noAutofit/>
          </a:bodyPr>
          <a:lstStyle/>
          <a:p>
            <a:pPr defTabSz="818379"/>
            <a:endParaRPr smtClean="0">
              <a:solidFill>
                <a:prstClr val="black"/>
              </a:solidFill>
            </a:endParaRPr>
          </a:p>
        </p:txBody>
      </p:sp>
      <p:sp>
        <p:nvSpPr>
          <p:cNvPr id="30" name="object 30"/>
          <p:cNvSpPr/>
          <p:nvPr/>
        </p:nvSpPr>
        <p:spPr>
          <a:xfrm>
            <a:off x="3397135" y="6287190"/>
            <a:ext cx="2362200" cy="365759"/>
          </a:xfrm>
          <a:custGeom>
            <a:avLst/>
            <a:gdLst/>
            <a:ahLst/>
            <a:cxnLst/>
            <a:rect l="l" t="t" r="r" b="b"/>
            <a:pathLst>
              <a:path w="2598420" h="414527">
                <a:moveTo>
                  <a:pt x="0" y="414527"/>
                </a:moveTo>
                <a:lnTo>
                  <a:pt x="0" y="0"/>
                </a:lnTo>
                <a:lnTo>
                  <a:pt x="2598420" y="0"/>
                </a:lnTo>
                <a:lnTo>
                  <a:pt x="2598420" y="414527"/>
                </a:lnTo>
                <a:lnTo>
                  <a:pt x="0" y="414527"/>
                </a:lnTo>
                <a:close/>
              </a:path>
            </a:pathLst>
          </a:custGeom>
          <a:ln w="5321">
            <a:solidFill>
              <a:srgbClr val="FFFFFF"/>
            </a:solidFill>
          </a:ln>
        </p:spPr>
        <p:txBody>
          <a:bodyPr wrap="square" lIns="0" tIns="0" rIns="0" bIns="0" rtlCol="0">
            <a:noAutofit/>
          </a:bodyPr>
          <a:lstStyle/>
          <a:p>
            <a:pPr defTabSz="818379"/>
            <a:endParaRPr smtClean="0">
              <a:solidFill>
                <a:prstClr val="black"/>
              </a:solidFill>
            </a:endParaRPr>
          </a:p>
        </p:txBody>
      </p:sp>
      <p:sp>
        <p:nvSpPr>
          <p:cNvPr id="31" name="object 31"/>
          <p:cNvSpPr txBox="1"/>
          <p:nvPr/>
        </p:nvSpPr>
        <p:spPr>
          <a:xfrm>
            <a:off x="3443776" y="6343443"/>
            <a:ext cx="2270414" cy="265019"/>
          </a:xfrm>
          <a:prstGeom prst="rect">
            <a:avLst/>
          </a:prstGeom>
        </p:spPr>
        <p:txBody>
          <a:bodyPr vert="horz" wrap="square" lIns="0" tIns="0" rIns="0" bIns="0" rtlCol="0">
            <a:noAutofit/>
          </a:bodyPr>
          <a:lstStyle/>
          <a:p>
            <a:pPr marL="11367" marR="11367" indent="617197" defTabSz="818379">
              <a:lnSpc>
                <a:spcPts val="1032"/>
              </a:lnSpc>
            </a:pPr>
            <a:r>
              <a:rPr sz="900" b="1" spc="-9" dirty="0">
                <a:solidFill>
                  <a:srgbClr val="FFFFFF"/>
                </a:solidFill>
                <a:latin typeface="Arial"/>
                <a:cs typeface="Arial"/>
              </a:rPr>
              <a:t>GULF</a:t>
            </a:r>
            <a:r>
              <a:rPr sz="900" b="1" spc="-4" dirty="0">
                <a:solidFill>
                  <a:srgbClr val="FFFFFF"/>
                </a:solidFill>
                <a:latin typeface="Arial"/>
                <a:cs typeface="Arial"/>
              </a:rPr>
              <a:t> </a:t>
            </a:r>
            <a:r>
              <a:rPr sz="900" b="1" spc="-9" dirty="0">
                <a:solidFill>
                  <a:srgbClr val="FFFFFF"/>
                </a:solidFill>
                <a:latin typeface="Arial"/>
                <a:cs typeface="Arial"/>
              </a:rPr>
              <a:t>OF MEXICO ETHYLE</a:t>
            </a:r>
            <a:r>
              <a:rPr sz="900" b="1" spc="-4" dirty="0">
                <a:solidFill>
                  <a:srgbClr val="FFFFFF"/>
                </a:solidFill>
                <a:latin typeface="Arial"/>
                <a:cs typeface="Arial"/>
              </a:rPr>
              <a:t>N</a:t>
            </a:r>
            <a:r>
              <a:rPr sz="900" b="1" spc="-9" dirty="0">
                <a:solidFill>
                  <a:srgbClr val="FFFFFF"/>
                </a:solidFill>
                <a:latin typeface="Arial"/>
                <a:cs typeface="Arial"/>
              </a:rPr>
              <a:t>E</a:t>
            </a:r>
            <a:r>
              <a:rPr sz="900" b="1" spc="-4" dirty="0">
                <a:solidFill>
                  <a:srgbClr val="FFFFFF"/>
                </a:solidFill>
                <a:latin typeface="Arial"/>
                <a:cs typeface="Arial"/>
              </a:rPr>
              <a:t> </a:t>
            </a:r>
            <a:r>
              <a:rPr sz="900" b="1" spc="-9" dirty="0">
                <a:solidFill>
                  <a:srgbClr val="FFFFFF"/>
                </a:solidFill>
                <a:latin typeface="Arial"/>
                <a:cs typeface="Arial"/>
              </a:rPr>
              <a:t>MAG</a:t>
            </a:r>
            <a:r>
              <a:rPr sz="900" b="1" spc="-4" dirty="0">
                <a:solidFill>
                  <a:srgbClr val="FFFFFF"/>
                </a:solidFill>
                <a:latin typeface="Arial"/>
                <a:cs typeface="Arial"/>
              </a:rPr>
              <a:t>N</a:t>
            </a:r>
            <a:r>
              <a:rPr sz="900" b="1" spc="-9" dirty="0">
                <a:solidFill>
                  <a:srgbClr val="FFFFFF"/>
                </a:solidFill>
                <a:latin typeface="Arial"/>
                <a:cs typeface="Arial"/>
              </a:rPr>
              <a:t>ITUDE</a:t>
            </a:r>
            <a:r>
              <a:rPr sz="900" b="1" spc="-4" dirty="0">
                <a:solidFill>
                  <a:srgbClr val="FFFFFF"/>
                </a:solidFill>
                <a:latin typeface="Arial"/>
                <a:cs typeface="Arial"/>
              </a:rPr>
              <a:t> C</a:t>
            </a:r>
            <a:r>
              <a:rPr sz="900" b="1" spc="-9" dirty="0">
                <a:solidFill>
                  <a:srgbClr val="FFFFFF"/>
                </a:solidFill>
                <a:latin typeface="Arial"/>
                <a:cs typeface="Arial"/>
              </a:rPr>
              <a:t>ON</a:t>
            </a:r>
            <a:r>
              <a:rPr sz="900" b="1" spc="-31" dirty="0">
                <a:solidFill>
                  <a:srgbClr val="FFFFFF"/>
                </a:solidFill>
                <a:latin typeface="Arial"/>
                <a:cs typeface="Arial"/>
              </a:rPr>
              <a:t>T</a:t>
            </a:r>
            <a:r>
              <a:rPr sz="900" b="1" spc="-9" dirty="0">
                <a:solidFill>
                  <a:srgbClr val="FFFFFF"/>
                </a:solidFill>
                <a:latin typeface="Arial"/>
                <a:cs typeface="Arial"/>
              </a:rPr>
              <a:t>OUR MAP</a:t>
            </a:r>
            <a:endParaRPr sz="900">
              <a:solidFill>
                <a:prstClr val="black"/>
              </a:solidFill>
              <a:latin typeface="Arial"/>
              <a:cs typeface="Aria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916" t="5119" r="6349" b="4711"/>
          <a:stretch/>
        </p:blipFill>
        <p:spPr>
          <a:xfrm>
            <a:off x="152400" y="25400"/>
            <a:ext cx="8498874" cy="6832600"/>
          </a:xfrm>
          <a:prstGeom prst="rect">
            <a:avLst/>
          </a:prstGeom>
        </p:spPr>
      </p:pic>
    </p:spTree>
    <p:extLst>
      <p:ext uri="{BB962C8B-B14F-4D97-AF65-F5344CB8AC3E}">
        <p14:creationId xmlns:p14="http://schemas.microsoft.com/office/powerpoint/2010/main" val="22548496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533406"/>
            <a:ext cx="7391400" cy="1538083"/>
          </a:xfrm>
          <a:prstGeom prst="rect">
            <a:avLst/>
          </a:prstGeom>
        </p:spPr>
        <p:txBody>
          <a:bodyPr wrap="square" lIns="90562" tIns="45282" rIns="90562" bIns="45282">
            <a:spAutoFit/>
          </a:bodyPr>
          <a:lstStyle/>
          <a:p>
            <a:r>
              <a:rPr lang="en-US" sz="2600" b="1" dirty="0">
                <a:solidFill>
                  <a:srgbClr val="FFFF00"/>
                </a:solidFill>
              </a:rPr>
              <a:t>ACS NEW ORLEANS, June 2003 </a:t>
            </a:r>
          </a:p>
          <a:p>
            <a:r>
              <a:rPr lang="en-US" sz="2600" b="1" dirty="0">
                <a:solidFill>
                  <a:srgbClr val="FFFF00"/>
                </a:solidFill>
              </a:rPr>
              <a:t>Larry Cathles, Cornell University</a:t>
            </a:r>
          </a:p>
          <a:p>
            <a:r>
              <a:rPr lang="en-US" dirty="0">
                <a:solidFill>
                  <a:srgbClr val="FFFF00"/>
                </a:solidFill>
              </a:rPr>
              <a:t/>
            </a:r>
            <a:br>
              <a:rPr lang="en-US" dirty="0">
                <a:solidFill>
                  <a:srgbClr val="FFFF00"/>
                </a:solidFill>
              </a:rPr>
            </a:br>
            <a:r>
              <a:rPr lang="en-US" sz="2400" b="1" dirty="0">
                <a:solidFill>
                  <a:srgbClr val="FFFF00"/>
                </a:solidFill>
              </a:rPr>
              <a:t>GEOTIMES NOTES</a:t>
            </a:r>
            <a:r>
              <a:rPr lang="en-US" sz="2400" dirty="0">
                <a:solidFill>
                  <a:srgbClr val="FFFF00"/>
                </a:solidFill>
              </a:rPr>
              <a:t>          </a:t>
            </a:r>
            <a:r>
              <a:rPr lang="en-US" sz="2200" b="1" dirty="0">
                <a:solidFill>
                  <a:srgbClr val="FFFF00"/>
                </a:solidFill>
              </a:rPr>
              <a:t>Raining hydrocarbons in the Gulf</a:t>
            </a:r>
          </a:p>
        </p:txBody>
      </p:sp>
      <p:sp>
        <p:nvSpPr>
          <p:cNvPr id="3" name="Rectangle 2"/>
          <p:cNvSpPr/>
          <p:nvPr/>
        </p:nvSpPr>
        <p:spPr>
          <a:xfrm>
            <a:off x="1295400" y="2332677"/>
            <a:ext cx="6324600" cy="3139081"/>
          </a:xfrm>
          <a:prstGeom prst="rect">
            <a:avLst/>
          </a:prstGeom>
        </p:spPr>
        <p:txBody>
          <a:bodyPr wrap="square" lIns="91202" tIns="45601" rIns="91202" bIns="45601">
            <a:spAutoFit/>
          </a:bodyPr>
          <a:lstStyle/>
          <a:p>
            <a:r>
              <a:rPr lang="en-US" sz="2200" dirty="0">
                <a:solidFill>
                  <a:srgbClr val="FFFF00"/>
                </a:solidFill>
              </a:rPr>
              <a:t>Cathles suggested that 70% of the generated hydrocarbons were vented, with 10% in reservoirs and 20% remaining in the source</a:t>
            </a:r>
          </a:p>
          <a:p>
            <a:endParaRPr lang="en-US" sz="2200" dirty="0">
              <a:solidFill>
                <a:srgbClr val="00B050"/>
              </a:solidFill>
            </a:endParaRPr>
          </a:p>
          <a:p>
            <a:endParaRPr lang="en-US" sz="2200" dirty="0">
              <a:solidFill>
                <a:srgbClr val="00B050"/>
              </a:solidFill>
            </a:endParaRPr>
          </a:p>
          <a:p>
            <a:r>
              <a:rPr lang="en-US" sz="2200" dirty="0">
                <a:solidFill>
                  <a:srgbClr val="FFFF00"/>
                </a:solidFill>
              </a:rPr>
              <a:t>"We're dealing with this giant flow-through system where the hydrocarbons are generating now, moving through the overlying strata now, building the reservoirs now and spilling out into the ocean now,"</a:t>
            </a:r>
          </a:p>
        </p:txBody>
      </p:sp>
    </p:spTree>
    <p:extLst>
      <p:ext uri="{BB962C8B-B14F-4D97-AF65-F5344CB8AC3E}">
        <p14:creationId xmlns:p14="http://schemas.microsoft.com/office/powerpoint/2010/main" val="26789614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4607" y="381000"/>
            <a:ext cx="3351632" cy="738508"/>
          </a:xfrm>
          <a:prstGeom prst="rect">
            <a:avLst/>
          </a:prstGeom>
          <a:noFill/>
        </p:spPr>
        <p:txBody>
          <a:bodyPr wrap="none" lIns="91202" tIns="45601" rIns="91202" bIns="45601" rtlCol="0">
            <a:spAutoFit/>
          </a:bodyPr>
          <a:lstStyle/>
          <a:p>
            <a:pPr algn="ctr"/>
            <a:r>
              <a:rPr lang="en-US" sz="4200" dirty="0">
                <a:solidFill>
                  <a:srgbClr val="FFFF00"/>
                </a:solidFill>
              </a:rPr>
              <a:t>CONCLUSIONS</a:t>
            </a:r>
          </a:p>
        </p:txBody>
      </p:sp>
      <p:sp>
        <p:nvSpPr>
          <p:cNvPr id="3" name="TextBox 2"/>
          <p:cNvSpPr txBox="1"/>
          <p:nvPr/>
        </p:nvSpPr>
        <p:spPr>
          <a:xfrm>
            <a:off x="1447803" y="1828800"/>
            <a:ext cx="7320498" cy="4493297"/>
          </a:xfrm>
          <a:prstGeom prst="rect">
            <a:avLst/>
          </a:prstGeom>
          <a:noFill/>
        </p:spPr>
        <p:txBody>
          <a:bodyPr wrap="none" lIns="91202" tIns="45601" rIns="91202" bIns="45601" rtlCol="0">
            <a:spAutoFit/>
          </a:bodyPr>
          <a:lstStyle/>
          <a:p>
            <a:r>
              <a:rPr lang="en-US" sz="2600" b="1" dirty="0">
                <a:solidFill>
                  <a:srgbClr val="FFFF00"/>
                </a:solidFill>
              </a:rPr>
              <a:t>Dissolved C</a:t>
            </a:r>
            <a:r>
              <a:rPr lang="en-US" sz="2600" b="1" baseline="-25000" dirty="0">
                <a:solidFill>
                  <a:srgbClr val="FFFF00"/>
                </a:solidFill>
              </a:rPr>
              <a:t>1</a:t>
            </a:r>
            <a:r>
              <a:rPr lang="en-US" sz="2600" b="1" dirty="0">
                <a:solidFill>
                  <a:srgbClr val="FFFF00"/>
                </a:solidFill>
              </a:rPr>
              <a:t> – C</a:t>
            </a:r>
            <a:r>
              <a:rPr lang="en-US" sz="2600" b="1" baseline="-25000" dirty="0">
                <a:solidFill>
                  <a:srgbClr val="FFFF00"/>
                </a:solidFill>
              </a:rPr>
              <a:t>4</a:t>
            </a:r>
            <a:r>
              <a:rPr lang="en-US" sz="2600" b="1" dirty="0">
                <a:solidFill>
                  <a:srgbClr val="FFFF00"/>
                </a:solidFill>
              </a:rPr>
              <a:t> Hydrocarbon Baseline Collected</a:t>
            </a:r>
          </a:p>
          <a:p>
            <a:r>
              <a:rPr lang="en-US" sz="2600" b="1" dirty="0">
                <a:solidFill>
                  <a:srgbClr val="FFFF00"/>
                </a:solidFill>
              </a:rPr>
              <a:t>At two depths, surface (hull inlet) and deep tow</a:t>
            </a:r>
          </a:p>
          <a:p>
            <a:r>
              <a:rPr lang="en-US" sz="2600" b="1" dirty="0">
                <a:solidFill>
                  <a:srgbClr val="FFFF00"/>
                </a:solidFill>
              </a:rPr>
              <a:t>2 – 3 fathoms above seafloor</a:t>
            </a:r>
          </a:p>
          <a:p>
            <a:endParaRPr lang="en-US" sz="2600" b="1" dirty="0">
              <a:solidFill>
                <a:srgbClr val="FFFF00"/>
              </a:solidFill>
            </a:endParaRPr>
          </a:p>
          <a:p>
            <a:r>
              <a:rPr lang="en-US" sz="2600" b="1" dirty="0">
                <a:solidFill>
                  <a:srgbClr val="FFFF00"/>
                </a:solidFill>
              </a:rPr>
              <a:t>Establishes Natural Hydrocarbon Concentrations</a:t>
            </a:r>
          </a:p>
          <a:p>
            <a:r>
              <a:rPr lang="en-US" sz="2600" b="1" dirty="0">
                <a:solidFill>
                  <a:srgbClr val="FFFF00"/>
                </a:solidFill>
              </a:rPr>
              <a:t>Collected 1974 – 1983 Before Significant Production</a:t>
            </a:r>
          </a:p>
          <a:p>
            <a:endParaRPr lang="en-US" sz="2600" b="1" dirty="0">
              <a:solidFill>
                <a:srgbClr val="FFFF00"/>
              </a:solidFill>
            </a:endParaRPr>
          </a:p>
          <a:p>
            <a:r>
              <a:rPr lang="en-US" sz="2600" b="1" dirty="0">
                <a:solidFill>
                  <a:srgbClr val="FFFF00"/>
                </a:solidFill>
              </a:rPr>
              <a:t>Magnitude/Composition/Density of Seepage </a:t>
            </a:r>
          </a:p>
          <a:p>
            <a:r>
              <a:rPr lang="en-US" sz="2600" b="1" dirty="0">
                <a:solidFill>
                  <a:srgbClr val="FFFF00"/>
                </a:solidFill>
              </a:rPr>
              <a:t>Related to Deep Source Potential</a:t>
            </a:r>
          </a:p>
          <a:p>
            <a:endParaRPr lang="en-US" sz="2600" b="1" dirty="0">
              <a:solidFill>
                <a:srgbClr val="FFFF00"/>
              </a:solidFill>
            </a:endParaRPr>
          </a:p>
          <a:p>
            <a:r>
              <a:rPr lang="en-US" sz="2600" b="1" dirty="0">
                <a:solidFill>
                  <a:srgbClr val="FFFF00"/>
                </a:solidFill>
              </a:rPr>
              <a:t>Sniffer Anomalies are </a:t>
            </a:r>
            <a:r>
              <a:rPr lang="en-US" sz="2600" b="1" dirty="0" err="1">
                <a:solidFill>
                  <a:srgbClr val="FFFF00"/>
                </a:solidFill>
              </a:rPr>
              <a:t>Macroseeps</a:t>
            </a:r>
            <a:endParaRPr lang="en-US" sz="2600" b="1" dirty="0">
              <a:solidFill>
                <a:srgbClr val="FFFF00"/>
              </a:solidFill>
            </a:endParaRPr>
          </a:p>
        </p:txBody>
      </p:sp>
    </p:spTree>
    <p:extLst>
      <p:ext uri="{BB962C8B-B14F-4D97-AF65-F5344CB8AC3E}">
        <p14:creationId xmlns:p14="http://schemas.microsoft.com/office/powerpoint/2010/main" val="3302534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9061</TotalTime>
  <Words>6641</Words>
  <Application>Microsoft Office PowerPoint</Application>
  <PresentationFormat>On-screen Show (4:3)</PresentationFormat>
  <Paragraphs>2744</Paragraphs>
  <Slides>36</Slides>
  <Notes>36</Notes>
  <HiddenSlides>0</HiddenSlides>
  <MMClips>0</MMClips>
  <ScaleCrop>false</ScaleCrop>
  <HeadingPairs>
    <vt:vector size="4" baseType="variant">
      <vt:variant>
        <vt:lpstr>Theme</vt:lpstr>
      </vt:variant>
      <vt:variant>
        <vt:i4>6</vt:i4>
      </vt:variant>
      <vt:variant>
        <vt:lpstr>Slide Titles</vt:lpstr>
      </vt:variant>
      <vt:variant>
        <vt:i4>36</vt:i4>
      </vt:variant>
    </vt:vector>
  </HeadingPairs>
  <TitlesOfParts>
    <vt:vector size="42" baseType="lpstr">
      <vt:lpstr>Office Theme</vt:lpstr>
      <vt:lpstr>3_Office Theme</vt:lpstr>
      <vt:lpstr>5_Office Theme</vt:lpstr>
      <vt:lpstr>1_Office Theme</vt:lpstr>
      <vt:lpstr>2_Office Theme</vt:lpstr>
      <vt:lpstr>6_Office Theme</vt:lpstr>
      <vt:lpstr>Natural Hydrocarbon Seeps:  Toward Understanding a Complex Natural System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dc:creator>
  <cp:lastModifiedBy>vic</cp:lastModifiedBy>
  <cp:revision>138</cp:revision>
  <dcterms:created xsi:type="dcterms:W3CDTF">2013-02-11T17:19:54Z</dcterms:created>
  <dcterms:modified xsi:type="dcterms:W3CDTF">2013-04-07T14:07:57Z</dcterms:modified>
</cp:coreProperties>
</file>